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140200" cy="4140200"/>
  <p:notesSz cx="7772400" cy="10058400"/>
  <p:defaultTextStyle>
    <a:defPPr>
      <a:defRPr lang="ko-KR"/>
    </a:defPPr>
    <a:lvl1pPr marL="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1pPr>
    <a:lvl2pPr marL="30856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2pPr>
    <a:lvl3pPr marL="617129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3pPr>
    <a:lvl4pPr marL="925693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4pPr>
    <a:lvl5pPr marL="1234257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5pPr>
    <a:lvl6pPr marL="1542821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6pPr>
    <a:lvl7pPr marL="1851386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7pPr>
    <a:lvl8pPr marL="215995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8pPr>
    <a:lvl9pPr marL="246851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660"/>
  </p:normalViewPr>
  <p:slideViewPr>
    <p:cSldViewPr snapToGrid="0">
      <p:cViewPr>
        <p:scale>
          <a:sx n="150" d="100"/>
          <a:sy n="150" d="100"/>
        </p:scale>
        <p:origin x="393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89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89163" y="1257300"/>
            <a:ext cx="33940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07011" y="968658"/>
            <a:ext cx="3726017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07011" y="2222888"/>
            <a:ext cx="3726017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07009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16392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07009" y="222288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16392" y="222288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07010" y="96865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66837" y="96865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726664" y="96865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07010" y="222288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466837" y="222288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726664" y="222288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07011" y="968656"/>
            <a:ext cx="3726017" cy="24010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07011" y="968656"/>
            <a:ext cx="3726017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07009" y="968656"/>
            <a:ext cx="1818266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16392" y="968656"/>
            <a:ext cx="1818266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07011" y="165174"/>
            <a:ext cx="3726017" cy="320436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07009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16392" y="968656"/>
            <a:ext cx="1818266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07009" y="222288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07009" y="968656"/>
            <a:ext cx="1818266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16392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16392" y="222288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07009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16392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07011" y="2222888"/>
            <a:ext cx="3726017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65200" cy="41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3"/>
            <a:ext cx="65200" cy="72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69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67" indent="-262867" algn="l" defTabSz="1051469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0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336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070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804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539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273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007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74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3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69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203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937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671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406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14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87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17F72D1-4699-4592-AC35-88B0FC35933E}"/>
              </a:ext>
            </a:extLst>
          </p:cNvPr>
          <p:cNvGrpSpPr/>
          <p:nvPr/>
        </p:nvGrpSpPr>
        <p:grpSpPr>
          <a:xfrm>
            <a:off x="49902" y="100"/>
            <a:ext cx="4040396" cy="4140000"/>
            <a:chOff x="40822" y="57250"/>
            <a:chExt cx="4040396" cy="41400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1BBF0DC-5E47-4A97-83DD-4CD3C332B1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58" t="7676" b="-2151"/>
            <a:stretch/>
          </p:blipFill>
          <p:spPr>
            <a:xfrm>
              <a:off x="40822" y="57250"/>
              <a:ext cx="1881867" cy="4140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6311D4C-A20D-47E8-B012-D87C97EBF0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4" t="2302" r="63292" b="52609"/>
            <a:stretch/>
          </p:blipFill>
          <p:spPr>
            <a:xfrm>
              <a:off x="1993105" y="1921255"/>
              <a:ext cx="2088000" cy="209546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1007F6-28AB-4BA2-BDD7-2C1300B90D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485" t="40315" r="1002" b="41429"/>
            <a:stretch/>
          </p:blipFill>
          <p:spPr>
            <a:xfrm>
              <a:off x="1993218" y="146708"/>
              <a:ext cx="2088000" cy="173072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CEE505-51D5-4751-82A2-C8EF19225FD3}"/>
                </a:ext>
              </a:extLst>
            </p:cNvPr>
            <p:cNvSpPr txBox="1"/>
            <p:nvPr/>
          </p:nvSpPr>
          <p:spPr>
            <a:xfrm>
              <a:off x="1993218" y="1501948"/>
              <a:ext cx="830117" cy="375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4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SEM</a:t>
              </a:r>
              <a:endParaRPr lang="ko-KR" altLang="en-US" sz="1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3BB55F-DD94-43C5-8088-6B609E643452}"/>
                </a:ext>
              </a:extLst>
            </p:cNvPr>
            <p:cNvSpPr txBox="1"/>
            <p:nvPr/>
          </p:nvSpPr>
          <p:spPr>
            <a:xfrm>
              <a:off x="1993105" y="3641228"/>
              <a:ext cx="1538483" cy="375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4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Focal plane</a:t>
              </a:r>
              <a:endParaRPr lang="ko-KR" altLang="en-US" sz="184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4</Words>
  <Application>Microsoft Office PowerPoint</Application>
  <PresentationFormat>사용자 지정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DejaVu Sans</vt:lpstr>
      <vt:lpstr>맑은 고딕</vt:lpstr>
      <vt:lpstr>Arial</vt:lpstr>
      <vt:lpstr>Times New Roman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5</cp:revision>
  <dcterms:modified xsi:type="dcterms:W3CDTF">2024-05-30T08:01:33Z</dcterms:modified>
  <dc:language>en-US</dc:language>
</cp:coreProperties>
</file>