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600450" cy="3240088"/>
  <p:notesSz cx="7772400" cy="10058400"/>
  <p:defaultTextStyle>
    <a:defPPr>
      <a:defRPr lang="ko-KR"/>
    </a:defPPr>
    <a:lvl1pPr marL="0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1pPr>
    <a:lvl2pPr marL="265801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2pPr>
    <a:lvl3pPr marL="531603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3pPr>
    <a:lvl4pPr marL="797403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4pPr>
    <a:lvl5pPr marL="1063204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5pPr>
    <a:lvl6pPr marL="1329005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6pPr>
    <a:lvl7pPr marL="1594807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7pPr>
    <a:lvl8pPr marL="1860607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8pPr>
    <a:lvl9pPr marL="2126408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2" autoAdjust="0"/>
    <p:restoredTop sz="91436"/>
  </p:normalViewPr>
  <p:slideViewPr>
    <p:cSldViewPr snapToGrid="0">
      <p:cViewPr varScale="1">
        <p:scale>
          <a:sx n="195" d="100"/>
          <a:sy n="195" d="100"/>
        </p:scale>
        <p:origin x="291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332B-846A-4D2B-8B67-F9309C5158BD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1838" y="1257300"/>
            <a:ext cx="376872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759C8-8117-4BBC-AD53-31FC836FA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1pPr>
    <a:lvl2pPr marL="393838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2pPr>
    <a:lvl3pPr marL="787676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3pPr>
    <a:lvl4pPr marL="1181514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4pPr>
    <a:lvl5pPr marL="1575352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5pPr>
    <a:lvl6pPr marL="1969188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6pPr>
    <a:lvl7pPr marL="2363026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7pPr>
    <a:lvl8pPr marL="2756864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8pPr>
    <a:lvl9pPr marL="3150702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01838" y="1257300"/>
            <a:ext cx="3768725" cy="33940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6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80029" y="129263"/>
            <a:ext cx="324026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80029" y="758067"/>
            <a:ext cx="3240263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80029" y="1739617"/>
            <a:ext cx="3240263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0029" y="129263"/>
            <a:ext cx="324026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80024" y="758067"/>
            <a:ext cx="1581221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840486" y="758067"/>
            <a:ext cx="1581221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80024" y="1739617"/>
            <a:ext cx="1581221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840486" y="1739617"/>
            <a:ext cx="1581221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0029" y="129263"/>
            <a:ext cx="324026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80022" y="758067"/>
            <a:ext cx="1043280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75608" y="758067"/>
            <a:ext cx="1043280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371194" y="758067"/>
            <a:ext cx="1043280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80022" y="1739617"/>
            <a:ext cx="1043280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275608" y="1739617"/>
            <a:ext cx="1043280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371194" y="1739617"/>
            <a:ext cx="1043280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80029" y="129263"/>
            <a:ext cx="324026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80029" y="758067"/>
            <a:ext cx="3240263" cy="187908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0029" y="129263"/>
            <a:ext cx="324026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80029" y="758067"/>
            <a:ext cx="3240263" cy="18790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0029" y="129263"/>
            <a:ext cx="324026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80024" y="758067"/>
            <a:ext cx="1581221" cy="18790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840486" y="758067"/>
            <a:ext cx="1581221" cy="18790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0029" y="129263"/>
            <a:ext cx="324026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80029" y="129270"/>
            <a:ext cx="3240263" cy="25077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0029" y="129263"/>
            <a:ext cx="324026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80024" y="758067"/>
            <a:ext cx="1581221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840486" y="758067"/>
            <a:ext cx="1581221" cy="18790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80024" y="1739617"/>
            <a:ext cx="1581221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29" y="129263"/>
            <a:ext cx="324026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80024" y="758067"/>
            <a:ext cx="1581221" cy="18790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840486" y="758067"/>
            <a:ext cx="1581221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840486" y="1739617"/>
            <a:ext cx="1581221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0029" y="129263"/>
            <a:ext cx="324026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80024" y="758067"/>
            <a:ext cx="1581221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840486" y="758067"/>
            <a:ext cx="1581221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80029" y="1739617"/>
            <a:ext cx="3240263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4"/>
            <a:ext cx="56700" cy="3240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0" y="8"/>
            <a:ext cx="56700" cy="5662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051438" rtl="0" eaLnBrk="1" latinLnBrk="1" hangingPunct="1">
        <a:lnSpc>
          <a:spcPct val="90000"/>
        </a:lnSpc>
        <a:spcBef>
          <a:spcPct val="0"/>
        </a:spcBef>
        <a:buNone/>
        <a:defRPr sz="5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59" indent="-262859" algn="l" defTabSz="1051438" rtl="0" eaLnBrk="1" latinLnBrk="1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3219" kern="1200">
          <a:solidFill>
            <a:schemeClr val="tx1"/>
          </a:solidFill>
          <a:latin typeface="+mn-lt"/>
          <a:ea typeface="+mn-ea"/>
          <a:cs typeface="+mn-cs"/>
        </a:defRPr>
      </a:lvl1pPr>
      <a:lvl2pPr marL="788576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59" kern="1200">
          <a:solidFill>
            <a:schemeClr val="tx1"/>
          </a:solidFill>
          <a:latin typeface="+mn-lt"/>
          <a:ea typeface="+mn-ea"/>
          <a:cs typeface="+mn-cs"/>
        </a:defRPr>
      </a:lvl2pPr>
      <a:lvl3pPr marL="1314297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301" kern="1200">
          <a:solidFill>
            <a:schemeClr val="tx1"/>
          </a:solidFill>
          <a:latin typeface="+mn-lt"/>
          <a:ea typeface="+mn-ea"/>
          <a:cs typeface="+mn-cs"/>
        </a:defRPr>
      </a:lvl3pPr>
      <a:lvl4pPr marL="1840014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365732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891451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417170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942888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468605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5718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1438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77156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2873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28591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54310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80029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05747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20D69F-357C-4908-A803-397CD34418DA}"/>
              </a:ext>
            </a:extLst>
          </p:cNvPr>
          <p:cNvSpPr txBox="1"/>
          <p:nvPr/>
        </p:nvSpPr>
        <p:spPr>
          <a:xfrm>
            <a:off x="701349" y="-36209"/>
            <a:ext cx="1141647" cy="25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Raw</a:t>
            </a:r>
            <a:endParaRPr lang="ko-KR" altLang="en-US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DE598-7CAB-4474-AAE1-818256996A53}"/>
              </a:ext>
            </a:extLst>
          </p:cNvPr>
          <p:cNvSpPr txBox="1"/>
          <p:nvPr/>
        </p:nvSpPr>
        <p:spPr>
          <a:xfrm>
            <a:off x="2199998" y="-47030"/>
            <a:ext cx="1240004" cy="25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Reconstructed</a:t>
            </a:r>
            <a:endParaRPr lang="ko-KR" altLang="en-US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4188E-BA84-4CF2-A5C2-7BDE212F8ECD}"/>
              </a:ext>
            </a:extLst>
          </p:cNvPr>
          <p:cNvSpPr txBox="1"/>
          <p:nvPr/>
        </p:nvSpPr>
        <p:spPr>
          <a:xfrm>
            <a:off x="-85806" y="794082"/>
            <a:ext cx="670983" cy="25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Singlet</a:t>
            </a:r>
            <a:endParaRPr lang="ko-KR" altLang="en-US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46201-A366-4A3C-BE03-4A96D4A4D989}"/>
              </a:ext>
            </a:extLst>
          </p:cNvPr>
          <p:cNvSpPr txBox="1"/>
          <p:nvPr/>
        </p:nvSpPr>
        <p:spPr>
          <a:xfrm>
            <a:off x="-85806" y="2342781"/>
            <a:ext cx="670983" cy="25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Ours</a:t>
            </a:r>
            <a:endParaRPr lang="ko-KR" altLang="en-US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6E4E4FF-D0B9-41B8-B88F-9143B480C27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72" y="164719"/>
            <a:ext cx="1512000" cy="1512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774D9B2-BA23-4FDF-99BA-596BACE5190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00" y="1713418"/>
            <a:ext cx="1512000" cy="1512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448D903-8836-48C1-A512-F768A670F8A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72" y="1713418"/>
            <a:ext cx="1512000" cy="1512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2C288C5-1C2E-4C3F-96D6-E2740A900E6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00" y="164719"/>
            <a:ext cx="1512000" cy="1512000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A4DDAD-7718-4CD2-89BE-070969DE556F}"/>
              </a:ext>
            </a:extLst>
          </p:cNvPr>
          <p:cNvCxnSpPr/>
          <p:nvPr/>
        </p:nvCxnSpPr>
        <p:spPr>
          <a:xfrm flipV="1">
            <a:off x="523213" y="176034"/>
            <a:ext cx="1496291" cy="1496291"/>
          </a:xfrm>
          <a:prstGeom prst="straightConnector1">
            <a:avLst/>
          </a:prstGeom>
          <a:ln>
            <a:solidFill>
              <a:schemeClr val="bg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B29360-B2CF-46A4-890C-6DC282C6AC36}"/>
                  </a:ext>
                </a:extLst>
              </p:cNvPr>
              <p:cNvSpPr txBox="1"/>
              <p:nvPr/>
            </p:nvSpPr>
            <p:spPr>
              <a:xfrm>
                <a:off x="1631234" y="160200"/>
                <a:ext cx="246465" cy="253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𝟏𝟎</m:t>
                      </m:r>
                      <m:r>
                        <a:rPr lang="en-US" altLang="ko-KR" sz="1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𝟎</m:t>
                      </m:r>
                      <m:r>
                        <a:rPr lang="en-US" altLang="ko-KR" sz="1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°</m:t>
                      </m:r>
                    </m:oMath>
                  </m:oMathPara>
                </a14:m>
                <a:endParaRPr lang="ko-KR" altLang="en-US" sz="1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B29360-B2CF-46A4-890C-6DC282C6A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34" y="160200"/>
                <a:ext cx="246465" cy="253274"/>
              </a:xfrm>
              <a:prstGeom prst="rect">
                <a:avLst/>
              </a:prstGeom>
              <a:blipFill>
                <a:blip r:embed="rId7"/>
                <a:stretch>
                  <a:fillRect l="-32500" r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7</Words>
  <Application>Microsoft Office PowerPoint</Application>
  <PresentationFormat>사용자 지정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DejaVu Sans</vt:lpstr>
      <vt:lpstr>맑은 고딕</vt:lpstr>
      <vt:lpstr>Arial</vt:lpstr>
      <vt:lpstr>Cambria Math</vt:lpstr>
      <vt:lpstr>helvetica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YOUNGJIN</dc:creator>
  <dc:description/>
  <cp:lastModifiedBy>김영진</cp:lastModifiedBy>
  <cp:revision>16</cp:revision>
  <dcterms:modified xsi:type="dcterms:W3CDTF">2025-02-19T07:53:27Z</dcterms:modified>
  <dc:language>en-US</dc:language>
</cp:coreProperties>
</file>