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00450" cy="3240088"/>
  <p:notesSz cx="7772400" cy="10058400"/>
  <p:defaultTextStyle>
    <a:defPPr>
      <a:defRPr lang="ko-KR"/>
    </a:defPPr>
    <a:lvl1pPr marL="0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265801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5316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7974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063204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329005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15948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18606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2126408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1436"/>
  </p:normalViewPr>
  <p:slideViewPr>
    <p:cSldViewPr snapToGrid="0">
      <p:cViewPr>
        <p:scale>
          <a:sx n="150" d="100"/>
          <a:sy n="150" d="100"/>
        </p:scale>
        <p:origin x="264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1838" y="1257300"/>
            <a:ext cx="376872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1pPr>
    <a:lvl2pPr marL="39383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2pPr>
    <a:lvl3pPr marL="78767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3pPr>
    <a:lvl4pPr marL="118151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4pPr>
    <a:lvl5pPr marL="157535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5pPr>
    <a:lvl6pPr marL="196918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302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86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5070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01838" y="1257300"/>
            <a:ext cx="376872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0029" y="758067"/>
            <a:ext cx="3240263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0029" y="1739617"/>
            <a:ext cx="3240263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0024" y="173961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840486" y="173961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0022" y="75806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75608" y="75806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371194" y="75806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0022" y="173961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75608" y="173961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371194" y="1739617"/>
            <a:ext cx="104328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0029" y="758067"/>
            <a:ext cx="3240263" cy="187908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0029" y="758067"/>
            <a:ext cx="3240263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0029" y="129270"/>
            <a:ext cx="3240263" cy="25077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0024" y="173961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840486" y="173961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0029" y="129263"/>
            <a:ext cx="324026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0024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840486" y="758067"/>
            <a:ext cx="1581221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0029" y="1739617"/>
            <a:ext cx="3240263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4"/>
            <a:ext cx="56700" cy="324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8"/>
            <a:ext cx="56700" cy="5662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38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59" indent="-262859" algn="l" defTabSz="1051438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19" kern="1200">
          <a:solidFill>
            <a:schemeClr val="tx1"/>
          </a:solidFill>
          <a:latin typeface="+mn-lt"/>
          <a:ea typeface="+mn-ea"/>
          <a:cs typeface="+mn-cs"/>
        </a:defRPr>
      </a:lvl1pPr>
      <a:lvl2pPr marL="788576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59" kern="1200">
          <a:solidFill>
            <a:schemeClr val="tx1"/>
          </a:solidFill>
          <a:latin typeface="+mn-lt"/>
          <a:ea typeface="+mn-ea"/>
          <a:cs typeface="+mn-cs"/>
        </a:defRPr>
      </a:lvl2pPr>
      <a:lvl3pPr marL="1314297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840014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732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451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170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2888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605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1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3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156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873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591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31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029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747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2DE56F5-5193-4D83-94C4-8837A2B8F5D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00" y="1706601"/>
            <a:ext cx="1512000" cy="151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6D5577-C201-490E-BFB7-89F6B4C571B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2" y="1706601"/>
            <a:ext cx="1512000" cy="1512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7EDF87-0293-48F4-9ACB-81DD0B6B623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00" y="164719"/>
            <a:ext cx="1512000" cy="151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F49710F-A9F8-47EF-9C38-0307CE04128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2" y="164719"/>
            <a:ext cx="1512000" cy="151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0D69F-357C-4908-A803-397CD34418DA}"/>
              </a:ext>
            </a:extLst>
          </p:cNvPr>
          <p:cNvSpPr txBox="1"/>
          <p:nvPr/>
        </p:nvSpPr>
        <p:spPr>
          <a:xfrm>
            <a:off x="701349" y="-36209"/>
            <a:ext cx="114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Raw</a:t>
            </a:r>
            <a:endParaRPr lang="ko-KR" altLang="en-US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DE598-7CAB-4474-AAE1-818256996A53}"/>
              </a:ext>
            </a:extLst>
          </p:cNvPr>
          <p:cNvSpPr txBox="1"/>
          <p:nvPr/>
        </p:nvSpPr>
        <p:spPr>
          <a:xfrm>
            <a:off x="2199998" y="-47030"/>
            <a:ext cx="1240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Reconstructed</a:t>
            </a:r>
            <a:endParaRPr lang="ko-KR" altLang="en-US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4188E-BA84-4CF2-A5C2-7BDE212F8ECD}"/>
              </a:ext>
            </a:extLst>
          </p:cNvPr>
          <p:cNvSpPr txBox="1"/>
          <p:nvPr/>
        </p:nvSpPr>
        <p:spPr>
          <a:xfrm>
            <a:off x="-85806" y="794082"/>
            <a:ext cx="670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Singlet</a:t>
            </a:r>
            <a:endParaRPr lang="ko-KR" altLang="en-US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46201-A366-4A3C-BE03-4A96D4A4D989}"/>
              </a:ext>
            </a:extLst>
          </p:cNvPr>
          <p:cNvSpPr txBox="1"/>
          <p:nvPr/>
        </p:nvSpPr>
        <p:spPr>
          <a:xfrm>
            <a:off x="-85806" y="2342781"/>
            <a:ext cx="670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Ours</a:t>
            </a:r>
            <a:endParaRPr lang="ko-KR" altLang="en-US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4DDAD-7718-4CD2-89BE-070969DE556F}"/>
              </a:ext>
            </a:extLst>
          </p:cNvPr>
          <p:cNvCxnSpPr/>
          <p:nvPr/>
        </p:nvCxnSpPr>
        <p:spPr>
          <a:xfrm flipV="1">
            <a:off x="524027" y="172574"/>
            <a:ext cx="1496291" cy="1496291"/>
          </a:xfrm>
          <a:prstGeom prst="straightConnector1">
            <a:avLst/>
          </a:prstGeom>
          <a:ln>
            <a:solidFill>
              <a:schemeClr val="bg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B29360-B2CF-46A4-890C-6DC282C6AC36}"/>
                  </a:ext>
                </a:extLst>
              </p:cNvPr>
              <p:cNvSpPr txBox="1"/>
              <p:nvPr/>
            </p:nvSpPr>
            <p:spPr>
              <a:xfrm>
                <a:off x="1631234" y="160200"/>
                <a:ext cx="246465" cy="25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𝟏𝟎𝟎</m:t>
                      </m:r>
                      <m:r>
                        <a:rPr lang="en-US" altLang="ko-KR" sz="1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°</m:t>
                      </m:r>
                    </m:oMath>
                  </m:oMathPara>
                </a14:m>
                <a:endParaRPr lang="ko-KR" altLang="en-US" sz="1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B29360-B2CF-46A4-890C-6DC282C6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34" y="160200"/>
                <a:ext cx="246465" cy="253274"/>
              </a:xfrm>
              <a:prstGeom prst="rect">
                <a:avLst/>
              </a:prstGeom>
              <a:blipFill>
                <a:blip r:embed="rId7"/>
                <a:stretch>
                  <a:fillRect l="-32500" r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7</Words>
  <Application>Microsoft Office PowerPoint</Application>
  <PresentationFormat>사용자 지정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DejaVu Sans</vt:lpstr>
      <vt:lpstr>맑은 고딕</vt:lpstr>
      <vt:lpstr>Arial</vt:lpstr>
      <vt:lpstr>Cambria Math</vt:lpstr>
      <vt:lpstr>helvetica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18</cp:revision>
  <dcterms:modified xsi:type="dcterms:W3CDTF">2025-02-19T07:58:45Z</dcterms:modified>
  <dc:language>en-US</dc:language>
</cp:coreProperties>
</file>