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600450" cy="3600450"/>
  <p:notesSz cx="7772400" cy="10058400"/>
  <p:defaultTextStyle>
    <a:defPPr>
      <a:defRPr lang="ko-KR"/>
    </a:defPPr>
    <a:lvl1pPr marL="0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1pPr>
    <a:lvl2pPr marL="265801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2pPr>
    <a:lvl3pPr marL="531603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3pPr>
    <a:lvl4pPr marL="797403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4pPr>
    <a:lvl5pPr marL="1063204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5pPr>
    <a:lvl6pPr marL="1329005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6pPr>
    <a:lvl7pPr marL="1594807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7pPr>
    <a:lvl8pPr marL="1860607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8pPr>
    <a:lvl9pPr marL="2126408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 autoAdjust="0"/>
    <p:restoredTop sz="94608" autoAdjust="0"/>
  </p:normalViewPr>
  <p:slideViewPr>
    <p:cSldViewPr snapToGrid="0">
      <p:cViewPr varScale="1">
        <p:scale>
          <a:sx n="183" d="100"/>
          <a:sy n="183" d="100"/>
        </p:scale>
        <p:origin x="30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332B-846A-4D2B-8B67-F9309C5158BD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89163" y="1257300"/>
            <a:ext cx="33940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759C8-8117-4BBC-AD53-31FC836FA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1pPr>
    <a:lvl2pPr marL="393838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2pPr>
    <a:lvl3pPr marL="787676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3pPr>
    <a:lvl4pPr marL="1181514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4pPr>
    <a:lvl5pPr marL="1575352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5pPr>
    <a:lvl6pPr marL="1969188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3026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6864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50702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89163" y="1257300"/>
            <a:ext cx="339407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0031" y="143642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92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80031" y="842382"/>
            <a:ext cx="3240263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80031" y="1933100"/>
            <a:ext cx="3240263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0031" y="143642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92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0024" y="842382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840487" y="842382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80024" y="1933100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840487" y="1933100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0031" y="143642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92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80022" y="842382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75608" y="842382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371194" y="842382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80022" y="1933100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275608" y="1933100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371194" y="1933100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0031" y="143642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92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80031" y="842381"/>
            <a:ext cx="3240263" cy="208807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3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0031" y="143642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92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80031" y="842381"/>
            <a:ext cx="3240263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0031" y="143642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92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0024" y="842381"/>
            <a:ext cx="1581221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840487" y="842381"/>
            <a:ext cx="1581221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0031" y="143642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9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80031" y="143650"/>
            <a:ext cx="3240263" cy="278661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3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0031" y="143642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92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80024" y="842382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840487" y="842381"/>
            <a:ext cx="1581221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80024" y="1933100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31" y="143642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92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80024" y="842381"/>
            <a:ext cx="1581221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840487" y="842382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840487" y="1933100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0031" y="143642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92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80024" y="842382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840487" y="842382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80031" y="1933100"/>
            <a:ext cx="3240263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4"/>
            <a:ext cx="56700" cy="3600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9"/>
            <a:ext cx="56700" cy="6291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30164" rtl="0" eaLnBrk="1" latinLnBrk="1" hangingPunct="1">
        <a:lnSpc>
          <a:spcPct val="90000"/>
        </a:lnSpc>
        <a:spcBef>
          <a:spcPct val="0"/>
        </a:spcBef>
        <a:buNone/>
        <a:defRPr sz="5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540" indent="-307540" algn="l" defTabSz="1230164" rtl="0" eaLnBrk="1" latinLnBrk="1" hangingPunct="1">
        <a:lnSpc>
          <a:spcPct val="90000"/>
        </a:lnSpc>
        <a:spcBef>
          <a:spcPts val="1346"/>
        </a:spcBef>
        <a:buFont typeface="Arial" panose="020B0604020202020204" pitchFamily="34" charset="0"/>
        <a:buChar char="•"/>
        <a:defRPr sz="3766" kern="1200">
          <a:solidFill>
            <a:schemeClr val="tx1"/>
          </a:solidFill>
          <a:latin typeface="+mn-lt"/>
          <a:ea typeface="+mn-ea"/>
          <a:cs typeface="+mn-cs"/>
        </a:defRPr>
      </a:lvl1pPr>
      <a:lvl2pPr marL="922620" indent="-307540" algn="l" defTabSz="1230164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2pPr>
      <a:lvl3pPr marL="1537704" indent="-307540" algn="l" defTabSz="1230164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692" kern="1200">
          <a:solidFill>
            <a:schemeClr val="tx1"/>
          </a:solidFill>
          <a:latin typeface="+mn-lt"/>
          <a:ea typeface="+mn-ea"/>
          <a:cs typeface="+mn-cs"/>
        </a:defRPr>
      </a:lvl3pPr>
      <a:lvl4pPr marL="2152784" indent="-307540" algn="l" defTabSz="1230164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767865" indent="-307540" algn="l" defTabSz="1230164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382947" indent="-307540" algn="l" defTabSz="1230164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998029" indent="-307540" algn="l" defTabSz="1230164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613110" indent="-307540" algn="l" defTabSz="1230164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5228189" indent="-307540" algn="l" defTabSz="1230164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30164" rtl="0" eaLnBrk="1" latinLnBrk="1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1pPr>
      <a:lvl2pPr marL="615080" algn="l" defTabSz="1230164" rtl="0" eaLnBrk="1" latinLnBrk="1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2pPr>
      <a:lvl3pPr marL="1230164" algn="l" defTabSz="1230164" rtl="0" eaLnBrk="1" latinLnBrk="1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3pPr>
      <a:lvl4pPr marL="1845245" algn="l" defTabSz="1230164" rtl="0" eaLnBrk="1" latinLnBrk="1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460325" algn="l" defTabSz="1230164" rtl="0" eaLnBrk="1" latinLnBrk="1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075405" algn="l" defTabSz="1230164" rtl="0" eaLnBrk="1" latinLnBrk="1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690487" algn="l" defTabSz="1230164" rtl="0" eaLnBrk="1" latinLnBrk="1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305570" algn="l" defTabSz="1230164" rtl="0" eaLnBrk="1" latinLnBrk="1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4920650" algn="l" defTabSz="1230164" rtl="0" eaLnBrk="1" latinLnBrk="1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</Words>
  <Application>Microsoft Office PowerPoint</Application>
  <PresentationFormat>사용자 지정</PresentationFormat>
  <Paragraphs>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DejaVu Sans</vt:lpstr>
      <vt:lpstr>맑은 고딕</vt:lpstr>
      <vt:lpstr>Arial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YOUNGJIN</dc:creator>
  <dc:description/>
  <cp:lastModifiedBy>김영진</cp:lastModifiedBy>
  <cp:revision>20</cp:revision>
  <dcterms:modified xsi:type="dcterms:W3CDTF">2025-02-20T06:07:04Z</dcterms:modified>
  <dc:language>en-US</dc:language>
</cp:coreProperties>
</file>