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671888" cy="3959225"/>
  <p:notesSz cx="7772400" cy="10058400"/>
  <p:defaultTextStyle>
    <a:defPPr>
      <a:defRPr lang="ko-KR"/>
    </a:defPPr>
    <a:lvl1pPr marL="0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281688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563377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845065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126753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1408441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1690130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1971818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2253506" algn="l" defTabSz="563377" rtl="0" eaLnBrk="1" latinLnBrk="1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 autoAdjust="0"/>
    <p:restoredTop sz="91495"/>
  </p:normalViewPr>
  <p:slideViewPr>
    <p:cSldViewPr snapToGrid="0">
      <p:cViewPr>
        <p:scale>
          <a:sx n="179" d="100"/>
          <a:sy n="179" d="100"/>
        </p:scale>
        <p:origin x="310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1257300"/>
            <a:ext cx="314642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1pPr>
    <a:lvl2pPr marL="417378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2pPr>
    <a:lvl3pPr marL="834756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3pPr>
    <a:lvl4pPr marL="1252134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4pPr>
    <a:lvl5pPr marL="1669512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5pPr>
    <a:lvl6pPr marL="2086889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6pPr>
    <a:lvl7pPr marL="2504267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7pPr>
    <a:lvl8pPr marL="2921645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8pPr>
    <a:lvl9pPr marL="3339023" algn="l" defTabSz="834756" rtl="0" eaLnBrk="1" latinLnBrk="1" hangingPunct="1">
      <a:defRPr sz="10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12988" y="1257300"/>
            <a:ext cx="314642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3598" y="926317"/>
            <a:ext cx="3304554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3598" y="2125722"/>
            <a:ext cx="3304554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3595" y="926317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877000" y="926317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3595" y="2125722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877000" y="2125722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3594" y="926317"/>
            <a:ext cx="1063980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00918" y="926317"/>
            <a:ext cx="1063980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18242" y="926317"/>
            <a:ext cx="1063980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3594" y="2125722"/>
            <a:ext cx="1063980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300918" y="2125722"/>
            <a:ext cx="1063980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18242" y="2125722"/>
            <a:ext cx="1063980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3598" y="926318"/>
            <a:ext cx="3304554" cy="229614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3598" y="926318"/>
            <a:ext cx="3304554" cy="22961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3595" y="926318"/>
            <a:ext cx="1612595" cy="22961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877000" y="926318"/>
            <a:ext cx="1612595" cy="22961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3598" y="157960"/>
            <a:ext cx="3304554" cy="306429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3595" y="926317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877000" y="926318"/>
            <a:ext cx="1612595" cy="22961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3595" y="2125722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3595" y="926318"/>
            <a:ext cx="1612595" cy="229614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877000" y="926317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877000" y="2125722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3598" y="157953"/>
            <a:ext cx="3304554" cy="66091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3595" y="926317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877000" y="926317"/>
            <a:ext cx="1612595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3598" y="2125722"/>
            <a:ext cx="3304554" cy="109507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4"/>
            <a:ext cx="57825" cy="3959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10"/>
            <a:ext cx="57825" cy="6918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38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59" indent="-262859" algn="l" defTabSz="1051438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19" kern="1200">
          <a:solidFill>
            <a:schemeClr val="tx1"/>
          </a:solidFill>
          <a:latin typeface="+mn-lt"/>
          <a:ea typeface="+mn-ea"/>
          <a:cs typeface="+mn-cs"/>
        </a:defRPr>
      </a:lvl1pPr>
      <a:lvl2pPr marL="788576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59" kern="1200">
          <a:solidFill>
            <a:schemeClr val="tx1"/>
          </a:solidFill>
          <a:latin typeface="+mn-lt"/>
          <a:ea typeface="+mn-ea"/>
          <a:cs typeface="+mn-cs"/>
        </a:defRPr>
      </a:lvl2pPr>
      <a:lvl3pPr marL="1314297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840014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732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451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170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2888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605" indent="-262859" algn="l" defTabSz="1051438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1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38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156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873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591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310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029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747" algn="l" defTabSz="1051438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C2FE030-906F-FF84-ED11-B74B2B4195B9}"/>
              </a:ext>
            </a:extLst>
          </p:cNvPr>
          <p:cNvGrpSpPr/>
          <p:nvPr/>
        </p:nvGrpSpPr>
        <p:grpSpPr>
          <a:xfrm>
            <a:off x="-11866" y="-5090"/>
            <a:ext cx="3695621" cy="3969404"/>
            <a:chOff x="-53975" y="-10176"/>
            <a:chExt cx="3695621" cy="3969404"/>
          </a:xfrm>
        </p:grpSpPr>
        <p:pic>
          <p:nvPicPr>
            <p:cNvPr id="4" name="Main graphic">
              <a:extLst>
                <a:ext uri="{FF2B5EF4-FFF2-40B4-BE49-F238E27FC236}">
                  <a16:creationId xmlns:a16="http://schemas.microsoft.com/office/drawing/2014/main" id="{01784763-5E50-F1C8-7E22-C0030A8E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4629"/>
            <a:stretch/>
          </p:blipFill>
          <p:spPr>
            <a:xfrm>
              <a:off x="-53975" y="-10176"/>
              <a:ext cx="1847808" cy="180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Main graphic">
              <a:extLst>
                <a:ext uri="{FF2B5EF4-FFF2-40B4-BE49-F238E27FC236}">
                  <a16:creationId xmlns:a16="http://schemas.microsoft.com/office/drawing/2014/main" id="{139C5BA7-06E2-4009-E7C2-FAF4AC598127}"/>
                </a:ext>
              </a:extLst>
            </p:cNvPr>
            <p:cNvPicPr/>
            <p:nvPr/>
          </p:nvPicPr>
          <p:blipFill>
            <a:blip r:embed="rId4"/>
            <a:srcRect l="6537" t="48579" b="28174"/>
            <a:stretch/>
          </p:blipFill>
          <p:spPr>
            <a:xfrm>
              <a:off x="-53975" y="3093365"/>
              <a:ext cx="3695616" cy="8658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Main graphic">
              <a:extLst>
                <a:ext uri="{FF2B5EF4-FFF2-40B4-BE49-F238E27FC236}">
                  <a16:creationId xmlns:a16="http://schemas.microsoft.com/office/drawing/2014/main" id="{B843A786-7E8C-3D5A-B293-E62BD3691B97}"/>
                </a:ext>
              </a:extLst>
            </p:cNvPr>
            <p:cNvPicPr/>
            <p:nvPr/>
          </p:nvPicPr>
          <p:blipFill>
            <a:blip r:embed="rId5"/>
            <a:srcRect l="8873" t="29185" b="40742"/>
            <a:stretch/>
          </p:blipFill>
          <p:spPr>
            <a:xfrm>
              <a:off x="1522653" y="1801844"/>
              <a:ext cx="2118993" cy="128442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Main graphic">
              <a:extLst>
                <a:ext uri="{FF2B5EF4-FFF2-40B4-BE49-F238E27FC236}">
                  <a16:creationId xmlns:a16="http://schemas.microsoft.com/office/drawing/2014/main" id="{2BB86BA3-82D8-2B15-43D9-B34E8E28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629"/>
            <a:stretch/>
          </p:blipFill>
          <p:spPr>
            <a:xfrm>
              <a:off x="1793834" y="-10176"/>
              <a:ext cx="1847808" cy="180000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D2472D7-B7E5-9BB6-DBFD-07FF15453E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23335" y="1801843"/>
              <a:ext cx="1524552" cy="1241752"/>
              <a:chOff x="3900488" y="585788"/>
              <a:chExt cx="3071812" cy="2502000"/>
            </a:xfrm>
          </p:grpSpPr>
          <p:pic>
            <p:nvPicPr>
              <p:cNvPr id="26" name="Main graphic">
                <a:extLst>
                  <a:ext uri="{FF2B5EF4-FFF2-40B4-BE49-F238E27FC236}">
                    <a16:creationId xmlns:a16="http://schemas.microsoft.com/office/drawing/2014/main" id="{381620A2-6F77-A846-8BBB-7666CA072217}"/>
                  </a:ext>
                </a:extLst>
              </p:cNvPr>
              <p:cNvPicPr/>
              <p:nvPr/>
            </p:nvPicPr>
            <p:blipFill>
              <a:blip r:embed="rId6"/>
              <a:srcRect l="50951" t="2212" r="674" b="1043"/>
              <a:stretch/>
            </p:blipFill>
            <p:spPr>
              <a:xfrm>
                <a:off x="3900488" y="585788"/>
                <a:ext cx="3071812" cy="25020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7865B85-D3EA-35F1-623E-EC48782E5AAA}"/>
                  </a:ext>
                </a:extLst>
              </p:cNvPr>
              <p:cNvSpPr/>
              <p:nvPr/>
            </p:nvSpPr>
            <p:spPr>
              <a:xfrm>
                <a:off x="3900488" y="600076"/>
                <a:ext cx="357187" cy="271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</Words>
  <Application>Microsoft Macintosh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7</cp:revision>
  <dcterms:modified xsi:type="dcterms:W3CDTF">2024-09-01T00:05:11Z</dcterms:modified>
  <dc:language>en-US</dc:language>
</cp:coreProperties>
</file>