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6840538" cy="3600450"/>
  <p:notesSz cx="7772400" cy="10058400"/>
  <p:defaultTextStyle>
    <a:defPPr>
      <a:defRPr lang="ko-KR"/>
    </a:defPPr>
    <a:lvl1pPr marL="0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1pPr>
    <a:lvl2pPr marL="308564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2pPr>
    <a:lvl3pPr marL="617129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3pPr>
    <a:lvl4pPr marL="925693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4pPr>
    <a:lvl5pPr marL="1234257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5pPr>
    <a:lvl6pPr marL="1542821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6pPr>
    <a:lvl7pPr marL="1851386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7pPr>
    <a:lvl8pPr marL="2159950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8pPr>
    <a:lvl9pPr marL="2468514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56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3332B-846A-4D2B-8B67-F9309C5158BD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61988" y="1257300"/>
            <a:ext cx="644842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759C8-8117-4BBC-AD53-31FC836FA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40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759C8-8117-4BBC-AD53-31FC836FAE8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67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42027" y="143640"/>
            <a:ext cx="6156215" cy="6010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42027" y="842374"/>
            <a:ext cx="6156215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42027" y="1933093"/>
            <a:ext cx="6156215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42027" y="143640"/>
            <a:ext cx="6156215" cy="6010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42026" y="842374"/>
            <a:ext cx="3004182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496754" y="842374"/>
            <a:ext cx="3004182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42026" y="1933093"/>
            <a:ext cx="3004182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496754" y="1933093"/>
            <a:ext cx="3004182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42027" y="143640"/>
            <a:ext cx="6156215" cy="6010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42027" y="842374"/>
            <a:ext cx="1982140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423543" y="842374"/>
            <a:ext cx="1982140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05060" y="842374"/>
            <a:ext cx="1982140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42027" y="1933093"/>
            <a:ext cx="1982140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423543" y="1933093"/>
            <a:ext cx="1982140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05060" y="1933093"/>
            <a:ext cx="1982140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42027" y="143640"/>
            <a:ext cx="6156215" cy="6010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42027" y="842373"/>
            <a:ext cx="6156215" cy="208807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42027" y="143640"/>
            <a:ext cx="6156215" cy="6010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42027" y="842373"/>
            <a:ext cx="6156215" cy="208807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42027" y="143640"/>
            <a:ext cx="6156215" cy="6010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42026" y="842373"/>
            <a:ext cx="3004182" cy="208807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496754" y="842373"/>
            <a:ext cx="3004182" cy="208807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2027" y="143640"/>
            <a:ext cx="6156215" cy="6010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42027" y="143640"/>
            <a:ext cx="6156215" cy="2786616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42027" y="143640"/>
            <a:ext cx="6156215" cy="6010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42026" y="842374"/>
            <a:ext cx="3004182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496754" y="842373"/>
            <a:ext cx="3004182" cy="208807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42026" y="1933093"/>
            <a:ext cx="3004182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42027" y="143640"/>
            <a:ext cx="6156215" cy="6010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42026" y="842373"/>
            <a:ext cx="3004182" cy="208807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496754" y="842374"/>
            <a:ext cx="3004182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496754" y="1933093"/>
            <a:ext cx="3004182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42027" y="143640"/>
            <a:ext cx="6156215" cy="6010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42026" y="842374"/>
            <a:ext cx="3004182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496754" y="842374"/>
            <a:ext cx="3004182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42027" y="1933093"/>
            <a:ext cx="6156215" cy="995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0" y="0"/>
            <a:ext cx="107725" cy="3600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2"/>
          <p:cNvSpPr/>
          <p:nvPr/>
        </p:nvSpPr>
        <p:spPr>
          <a:xfrm>
            <a:off x="0" y="1"/>
            <a:ext cx="107725" cy="6291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1BBF0DC-5E47-4A97-83DD-4CD3C332B1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58" t="10380" b="4423"/>
          <a:stretch/>
        </p:blipFill>
        <p:spPr>
          <a:xfrm>
            <a:off x="41801" y="450"/>
            <a:ext cx="3223544" cy="36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311D4C-A20D-47E8-B012-D87C97EBF0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" t="2302" r="63148" b="52609"/>
          <a:stretch/>
        </p:blipFill>
        <p:spPr>
          <a:xfrm>
            <a:off x="3216779" y="450"/>
            <a:ext cx="3623759" cy="360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A3F6DC-9DE5-4FE9-BE21-B380A2607ECD}"/>
              </a:ext>
            </a:extLst>
          </p:cNvPr>
          <p:cNvSpPr txBox="1"/>
          <p:nvPr/>
        </p:nvSpPr>
        <p:spPr>
          <a:xfrm>
            <a:off x="946117" y="2882990"/>
            <a:ext cx="1414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Photodiode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3BB55F-DD94-43C5-8088-6B609E643452}"/>
              </a:ext>
            </a:extLst>
          </p:cNvPr>
          <p:cNvSpPr txBox="1"/>
          <p:nvPr/>
        </p:nvSpPr>
        <p:spPr>
          <a:xfrm>
            <a:off x="5608739" y="1824210"/>
            <a:ext cx="1337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Focal plane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71007F6-28AB-4BA2-BDD7-2C1300B90D1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85" t="40315" r="1002" b="41429"/>
          <a:stretch/>
        </p:blipFill>
        <p:spPr>
          <a:xfrm>
            <a:off x="3242973" y="2193131"/>
            <a:ext cx="1697831" cy="14073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CEE505-51D5-4751-82A2-C8EF19225FD3}"/>
              </a:ext>
            </a:extLst>
          </p:cNvPr>
          <p:cNvSpPr txBox="1"/>
          <p:nvPr/>
        </p:nvSpPr>
        <p:spPr>
          <a:xfrm>
            <a:off x="4294757" y="2154344"/>
            <a:ext cx="721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5</Words>
  <Application>Microsoft Office PowerPoint</Application>
  <PresentationFormat>사용자 지정</PresentationFormat>
  <Paragraphs>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DejaVu Sans</vt:lpstr>
      <vt:lpstr>맑은 고딕</vt:lpstr>
      <vt:lpstr>Arial</vt:lpstr>
      <vt:lpstr>Times New Roman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YOUNGJIN</dc:creator>
  <dc:description/>
  <cp:lastModifiedBy>김영진</cp:lastModifiedBy>
  <cp:revision>4</cp:revision>
  <dcterms:modified xsi:type="dcterms:W3CDTF">2024-05-30T04:19:49Z</dcterms:modified>
  <dc:language>en-US</dc:language>
</cp:coreProperties>
</file>