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2" r:id="rId2"/>
    <p:sldId id="257" r:id="rId3"/>
    <p:sldId id="256" r:id="rId4"/>
    <p:sldId id="261" r:id="rId5"/>
    <p:sldId id="258" r:id="rId6"/>
  </p:sldIdLst>
  <p:sldSz cx="8640763" cy="6480175"/>
  <p:notesSz cx="7772400" cy="10058400"/>
  <p:defaultTextStyle>
    <a:defPPr>
      <a:defRPr lang="ko-KR"/>
    </a:defPPr>
    <a:lvl1pPr marL="0" algn="l" defTabSz="1012597" rtl="0" eaLnBrk="1" latinLnBrk="1" hangingPunct="1">
      <a:defRPr sz="1992" kern="1200">
        <a:solidFill>
          <a:schemeClr val="tx1"/>
        </a:solidFill>
        <a:latin typeface="+mn-lt"/>
        <a:ea typeface="+mn-ea"/>
        <a:cs typeface="+mn-cs"/>
      </a:defRPr>
    </a:lvl1pPr>
    <a:lvl2pPr marL="506298" algn="l" defTabSz="1012597" rtl="0" eaLnBrk="1" latinLnBrk="1" hangingPunct="1">
      <a:defRPr sz="1992" kern="1200">
        <a:solidFill>
          <a:schemeClr val="tx1"/>
        </a:solidFill>
        <a:latin typeface="+mn-lt"/>
        <a:ea typeface="+mn-ea"/>
        <a:cs typeface="+mn-cs"/>
      </a:defRPr>
    </a:lvl2pPr>
    <a:lvl3pPr marL="1012597" algn="l" defTabSz="1012597" rtl="0" eaLnBrk="1" latinLnBrk="1" hangingPunct="1">
      <a:defRPr sz="1992" kern="1200">
        <a:solidFill>
          <a:schemeClr val="tx1"/>
        </a:solidFill>
        <a:latin typeface="+mn-lt"/>
        <a:ea typeface="+mn-ea"/>
        <a:cs typeface="+mn-cs"/>
      </a:defRPr>
    </a:lvl3pPr>
    <a:lvl4pPr marL="1518893" algn="l" defTabSz="1012597" rtl="0" eaLnBrk="1" latinLnBrk="1" hangingPunct="1">
      <a:defRPr sz="1992" kern="1200">
        <a:solidFill>
          <a:schemeClr val="tx1"/>
        </a:solidFill>
        <a:latin typeface="+mn-lt"/>
        <a:ea typeface="+mn-ea"/>
        <a:cs typeface="+mn-cs"/>
      </a:defRPr>
    </a:lvl4pPr>
    <a:lvl5pPr marL="2025191" algn="l" defTabSz="1012597" rtl="0" eaLnBrk="1" latinLnBrk="1" hangingPunct="1">
      <a:defRPr sz="1992" kern="1200">
        <a:solidFill>
          <a:schemeClr val="tx1"/>
        </a:solidFill>
        <a:latin typeface="+mn-lt"/>
        <a:ea typeface="+mn-ea"/>
        <a:cs typeface="+mn-cs"/>
      </a:defRPr>
    </a:lvl5pPr>
    <a:lvl6pPr marL="2531489" algn="l" defTabSz="1012597" rtl="0" eaLnBrk="1" latinLnBrk="1" hangingPunct="1">
      <a:defRPr sz="1992" kern="1200">
        <a:solidFill>
          <a:schemeClr val="tx1"/>
        </a:solidFill>
        <a:latin typeface="+mn-lt"/>
        <a:ea typeface="+mn-ea"/>
        <a:cs typeface="+mn-cs"/>
      </a:defRPr>
    </a:lvl6pPr>
    <a:lvl7pPr marL="3037788" algn="l" defTabSz="1012597" rtl="0" eaLnBrk="1" latinLnBrk="1" hangingPunct="1">
      <a:defRPr sz="1992" kern="1200">
        <a:solidFill>
          <a:schemeClr val="tx1"/>
        </a:solidFill>
        <a:latin typeface="+mn-lt"/>
        <a:ea typeface="+mn-ea"/>
        <a:cs typeface="+mn-cs"/>
      </a:defRPr>
    </a:lvl7pPr>
    <a:lvl8pPr marL="3544084" algn="l" defTabSz="1012597" rtl="0" eaLnBrk="1" latinLnBrk="1" hangingPunct="1">
      <a:defRPr sz="1992" kern="1200">
        <a:solidFill>
          <a:schemeClr val="tx1"/>
        </a:solidFill>
        <a:latin typeface="+mn-lt"/>
        <a:ea typeface="+mn-ea"/>
        <a:cs typeface="+mn-cs"/>
      </a:defRPr>
    </a:lvl8pPr>
    <a:lvl9pPr marL="4050382" algn="l" defTabSz="1012597" rtl="0" eaLnBrk="1" latinLnBrk="1" hangingPunct="1">
      <a:defRPr sz="19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2" autoAdjust="0"/>
    <p:restoredTop sz="91436"/>
  </p:normalViewPr>
  <p:slideViewPr>
    <p:cSldViewPr snapToGrid="0">
      <p:cViewPr varScale="1">
        <p:scale>
          <a:sx n="77" d="100"/>
          <a:sy n="77" d="100"/>
        </p:scale>
        <p:origin x="17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3332B-846A-4D2B-8B67-F9309C5158BD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759C8-8117-4BBC-AD53-31FC836FA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0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00365" rtl="0" eaLnBrk="1" latinLnBrk="1" hangingPunct="1">
      <a:defRPr sz="1968" kern="1200">
        <a:solidFill>
          <a:schemeClr val="tx1"/>
        </a:solidFill>
        <a:latin typeface="+mn-lt"/>
        <a:ea typeface="+mn-ea"/>
        <a:cs typeface="+mn-cs"/>
      </a:defRPr>
    </a:lvl1pPr>
    <a:lvl2pPr marL="750183" algn="l" defTabSz="1500365" rtl="0" eaLnBrk="1" latinLnBrk="1" hangingPunct="1">
      <a:defRPr sz="1968" kern="1200">
        <a:solidFill>
          <a:schemeClr val="tx1"/>
        </a:solidFill>
        <a:latin typeface="+mn-lt"/>
        <a:ea typeface="+mn-ea"/>
        <a:cs typeface="+mn-cs"/>
      </a:defRPr>
    </a:lvl2pPr>
    <a:lvl3pPr marL="1500365" algn="l" defTabSz="1500365" rtl="0" eaLnBrk="1" latinLnBrk="1" hangingPunct="1">
      <a:defRPr sz="1968" kern="1200">
        <a:solidFill>
          <a:schemeClr val="tx1"/>
        </a:solidFill>
        <a:latin typeface="+mn-lt"/>
        <a:ea typeface="+mn-ea"/>
        <a:cs typeface="+mn-cs"/>
      </a:defRPr>
    </a:lvl3pPr>
    <a:lvl4pPr marL="2250548" algn="l" defTabSz="1500365" rtl="0" eaLnBrk="1" latinLnBrk="1" hangingPunct="1">
      <a:defRPr sz="1968" kern="1200">
        <a:solidFill>
          <a:schemeClr val="tx1"/>
        </a:solidFill>
        <a:latin typeface="+mn-lt"/>
        <a:ea typeface="+mn-ea"/>
        <a:cs typeface="+mn-cs"/>
      </a:defRPr>
    </a:lvl4pPr>
    <a:lvl5pPr marL="3000730" algn="l" defTabSz="1500365" rtl="0" eaLnBrk="1" latinLnBrk="1" hangingPunct="1">
      <a:defRPr sz="1968" kern="1200">
        <a:solidFill>
          <a:schemeClr val="tx1"/>
        </a:solidFill>
        <a:latin typeface="+mn-lt"/>
        <a:ea typeface="+mn-ea"/>
        <a:cs typeface="+mn-cs"/>
      </a:defRPr>
    </a:lvl5pPr>
    <a:lvl6pPr marL="3750909" algn="l" defTabSz="1500365" rtl="0" eaLnBrk="1" latinLnBrk="1" hangingPunct="1">
      <a:defRPr sz="1968" kern="1200">
        <a:solidFill>
          <a:schemeClr val="tx1"/>
        </a:solidFill>
        <a:latin typeface="+mn-lt"/>
        <a:ea typeface="+mn-ea"/>
        <a:cs typeface="+mn-cs"/>
      </a:defRPr>
    </a:lvl6pPr>
    <a:lvl7pPr marL="4501092" algn="l" defTabSz="1500365" rtl="0" eaLnBrk="1" latinLnBrk="1" hangingPunct="1">
      <a:defRPr sz="1968" kern="1200">
        <a:solidFill>
          <a:schemeClr val="tx1"/>
        </a:solidFill>
        <a:latin typeface="+mn-lt"/>
        <a:ea typeface="+mn-ea"/>
        <a:cs typeface="+mn-cs"/>
      </a:defRPr>
    </a:lvl7pPr>
    <a:lvl8pPr marL="5251275" algn="l" defTabSz="1500365" rtl="0" eaLnBrk="1" latinLnBrk="1" hangingPunct="1">
      <a:defRPr sz="1968" kern="1200">
        <a:solidFill>
          <a:schemeClr val="tx1"/>
        </a:solidFill>
        <a:latin typeface="+mn-lt"/>
        <a:ea typeface="+mn-ea"/>
        <a:cs typeface="+mn-cs"/>
      </a:defRPr>
    </a:lvl8pPr>
    <a:lvl9pPr marL="6001457" algn="l" defTabSz="1500365" rtl="0" eaLnBrk="1" latinLnBrk="1" hangingPunct="1">
      <a:defRPr sz="19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759C8-8117-4BBC-AD53-31FC836FAE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29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759C8-8117-4BBC-AD53-31FC836FAE8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3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759C8-8117-4BBC-AD53-31FC836FAE8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67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759C8-8117-4BBC-AD53-31FC836FAE8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44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32050" y="258527"/>
            <a:ext cx="7776346" cy="108173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553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32050" y="1516135"/>
            <a:ext cx="7776346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32050" y="3479234"/>
            <a:ext cx="7776346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32050" y="258527"/>
            <a:ext cx="7776346" cy="108173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553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32046" y="1516135"/>
            <a:ext cx="3794791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417003" y="1516135"/>
            <a:ext cx="3794791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32046" y="3479234"/>
            <a:ext cx="3794791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417003" y="3479234"/>
            <a:ext cx="3794791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32050" y="258527"/>
            <a:ext cx="7776346" cy="108173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553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32037" y="1516135"/>
            <a:ext cx="2503780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061347" y="1516135"/>
            <a:ext cx="2503780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690657" y="1516135"/>
            <a:ext cx="2503780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32037" y="3479234"/>
            <a:ext cx="2503780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061347" y="3479234"/>
            <a:ext cx="2503780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690657" y="3479234"/>
            <a:ext cx="2503780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32050" y="258527"/>
            <a:ext cx="7776346" cy="108173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553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32050" y="1516134"/>
            <a:ext cx="7776346" cy="375816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312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32050" y="258527"/>
            <a:ext cx="7776346" cy="108173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553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32050" y="1516134"/>
            <a:ext cx="7776346" cy="375816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32050" y="258527"/>
            <a:ext cx="7776346" cy="108173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553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32046" y="1516134"/>
            <a:ext cx="3794791" cy="375816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417003" y="1516134"/>
            <a:ext cx="3794791" cy="375816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32050" y="258527"/>
            <a:ext cx="7776346" cy="108173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553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32050" y="258542"/>
            <a:ext cx="7776346" cy="501541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312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32050" y="258527"/>
            <a:ext cx="7776346" cy="108173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553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32046" y="1516135"/>
            <a:ext cx="3794791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417003" y="1516134"/>
            <a:ext cx="3794791" cy="375816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32046" y="3479234"/>
            <a:ext cx="3794791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32050" y="258527"/>
            <a:ext cx="7776346" cy="108173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553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32046" y="1516134"/>
            <a:ext cx="3794791" cy="375816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417003" y="1516135"/>
            <a:ext cx="3794791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417003" y="3479234"/>
            <a:ext cx="3794791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32050" y="258527"/>
            <a:ext cx="7776346" cy="108173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553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32046" y="1516135"/>
            <a:ext cx="3794791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417003" y="1516135"/>
            <a:ext cx="3794791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32050" y="3479234"/>
            <a:ext cx="7776346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4" y="9"/>
            <a:ext cx="136075" cy="6480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4" y="18"/>
            <a:ext cx="136075" cy="11324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46189" rtl="0" eaLnBrk="1" latinLnBrk="1" hangingPunct="1">
        <a:lnSpc>
          <a:spcPct val="90000"/>
        </a:lnSpc>
        <a:spcBef>
          <a:spcPct val="0"/>
        </a:spcBef>
        <a:buNone/>
        <a:defRPr sz="45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547" indent="-236547" algn="l" defTabSz="946189" rtl="0" eaLnBrk="1" latinLnBrk="1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7" kern="1200">
          <a:solidFill>
            <a:schemeClr val="tx1"/>
          </a:solidFill>
          <a:latin typeface="+mn-lt"/>
          <a:ea typeface="+mn-ea"/>
          <a:cs typeface="+mn-cs"/>
        </a:defRPr>
      </a:lvl1pPr>
      <a:lvl2pPr marL="709640" indent="-236547" algn="l" defTabSz="946189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483" kern="1200">
          <a:solidFill>
            <a:schemeClr val="tx1"/>
          </a:solidFill>
          <a:latin typeface="+mn-lt"/>
          <a:ea typeface="+mn-ea"/>
          <a:cs typeface="+mn-cs"/>
        </a:defRPr>
      </a:lvl2pPr>
      <a:lvl3pPr marL="1182736" indent="-236547" algn="l" defTabSz="946189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071" kern="1200">
          <a:solidFill>
            <a:schemeClr val="tx1"/>
          </a:solidFill>
          <a:latin typeface="+mn-lt"/>
          <a:ea typeface="+mn-ea"/>
          <a:cs typeface="+mn-cs"/>
        </a:defRPr>
      </a:lvl3pPr>
      <a:lvl4pPr marL="1655829" indent="-236547" algn="l" defTabSz="946189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8922" indent="-236547" algn="l" defTabSz="946189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2017" indent="-236547" algn="l" defTabSz="946189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5111" indent="-236547" algn="l" defTabSz="946189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8205" indent="-236547" algn="l" defTabSz="946189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1298" indent="-236547" algn="l" defTabSz="946189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46189" rtl="0" eaLnBrk="1" latinLnBrk="1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094" algn="l" defTabSz="946189" rtl="0" eaLnBrk="1" latinLnBrk="1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189" algn="l" defTabSz="946189" rtl="0" eaLnBrk="1" latinLnBrk="1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283" algn="l" defTabSz="946189" rtl="0" eaLnBrk="1" latinLnBrk="1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2375" algn="l" defTabSz="946189" rtl="0" eaLnBrk="1" latinLnBrk="1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5469" algn="l" defTabSz="946189" rtl="0" eaLnBrk="1" latinLnBrk="1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8564" algn="l" defTabSz="946189" rtl="0" eaLnBrk="1" latinLnBrk="1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1658" algn="l" defTabSz="946189" rtl="0" eaLnBrk="1" latinLnBrk="1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4752" algn="l" defTabSz="946189" rtl="0" eaLnBrk="1" latinLnBrk="1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C61DB717-C99D-4B43-B076-D69796764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" y="0"/>
            <a:ext cx="8640233" cy="64801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BCF4AD4-9F78-4E31-B0D1-FD423A324A1E}"/>
              </a:ext>
            </a:extLst>
          </p:cNvPr>
          <p:cNvSpPr txBox="1"/>
          <p:nvPr/>
        </p:nvSpPr>
        <p:spPr>
          <a:xfrm>
            <a:off x="3315901" y="1887429"/>
            <a:ext cx="130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Entrance </a:t>
            </a:r>
            <a:b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aperture</a:t>
            </a:r>
            <a:endParaRPr lang="ko-KR" altLang="en-US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93183A-78BD-4A4B-ABBD-B50807431267}"/>
              </a:ext>
            </a:extLst>
          </p:cNvPr>
          <p:cNvSpPr txBox="1"/>
          <p:nvPr/>
        </p:nvSpPr>
        <p:spPr>
          <a:xfrm>
            <a:off x="5645786" y="2030695"/>
            <a:ext cx="170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Metasurfaces</a:t>
            </a:r>
            <a:endParaRPr lang="ko-KR" altLang="en-US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06B486-545F-4572-A300-977C153030EA}"/>
              </a:ext>
            </a:extLst>
          </p:cNvPr>
          <p:cNvGrpSpPr/>
          <p:nvPr/>
        </p:nvGrpSpPr>
        <p:grpSpPr>
          <a:xfrm rot="10800000" flipH="1">
            <a:off x="6902491" y="4120974"/>
            <a:ext cx="465841" cy="501825"/>
            <a:chOff x="1365250" y="1206500"/>
            <a:chExt cx="406791" cy="15875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6321BC8-0A26-4A9D-B5D7-A06C5A4CF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CF130BE-3621-42C3-8CDB-A44C5B941D4F}"/>
                </a:ext>
              </a:extLst>
            </p:cNvPr>
            <p:cNvCxnSpPr>
              <a:cxnSpLocks/>
            </p:cNvCxnSpPr>
            <p:nvPr/>
          </p:nvCxnSpPr>
          <p:spPr>
            <a:xfrm>
              <a:off x="1552172" y="1207130"/>
              <a:ext cx="2198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A5F4B04-5305-4CCD-967F-D7D8DA512558}"/>
              </a:ext>
            </a:extLst>
          </p:cNvPr>
          <p:cNvSpPr txBox="1"/>
          <p:nvPr/>
        </p:nvSpPr>
        <p:spPr>
          <a:xfrm>
            <a:off x="7313052" y="4294818"/>
            <a:ext cx="98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Image</a:t>
            </a:r>
            <a:b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sensor</a:t>
            </a:r>
            <a:endParaRPr lang="ko-KR" altLang="en-US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58B1A06-7832-4D7C-8D32-1CCC7528A22D}"/>
              </a:ext>
            </a:extLst>
          </p:cNvPr>
          <p:cNvGrpSpPr/>
          <p:nvPr/>
        </p:nvGrpSpPr>
        <p:grpSpPr>
          <a:xfrm rot="10800000">
            <a:off x="5626100" y="3600448"/>
            <a:ext cx="716665" cy="615952"/>
            <a:chOff x="1365250" y="1206500"/>
            <a:chExt cx="407631" cy="158750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D8CF3D9-333E-4694-ACC2-19B3E19FF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8789D6D-4BBC-4DD9-8B41-7CFF7F502ECA}"/>
                </a:ext>
              </a:extLst>
            </p:cNvPr>
            <p:cNvCxnSpPr>
              <a:cxnSpLocks/>
            </p:cNvCxnSpPr>
            <p:nvPr/>
          </p:nvCxnSpPr>
          <p:spPr>
            <a:xfrm>
              <a:off x="1553012" y="1207650"/>
              <a:ext cx="2198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A459AC4-BA1F-492C-AE95-B38F6569CD51}"/>
              </a:ext>
            </a:extLst>
          </p:cNvPr>
          <p:cNvSpPr txBox="1"/>
          <p:nvPr/>
        </p:nvSpPr>
        <p:spPr>
          <a:xfrm>
            <a:off x="4660901" y="3916819"/>
            <a:ext cx="1140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b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aperture</a:t>
            </a:r>
            <a:endParaRPr lang="ko-KR" altLang="en-US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32C68C5-1D53-433D-AEC9-6F38168BA132}"/>
              </a:ext>
            </a:extLst>
          </p:cNvPr>
          <p:cNvGrpSpPr/>
          <p:nvPr/>
        </p:nvGrpSpPr>
        <p:grpSpPr>
          <a:xfrm>
            <a:off x="2776217" y="2251486"/>
            <a:ext cx="642301" cy="359384"/>
            <a:chOff x="1365250" y="1206500"/>
            <a:chExt cx="642301" cy="158750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DE5B8730-7814-4A95-ACB3-2580B03F38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3C73E893-5847-4F50-9173-9BCF44D3DAA6}"/>
                </a:ext>
              </a:extLst>
            </p:cNvPr>
            <p:cNvCxnSpPr>
              <a:cxnSpLocks/>
            </p:cNvCxnSpPr>
            <p:nvPr/>
          </p:nvCxnSpPr>
          <p:spPr>
            <a:xfrm>
              <a:off x="1549400" y="1207478"/>
              <a:ext cx="4581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277BB5DB-FA2F-40AA-BBB3-69F2E841D0F9}"/>
              </a:ext>
            </a:extLst>
          </p:cNvPr>
          <p:cNvSpPr/>
          <p:nvPr/>
        </p:nvSpPr>
        <p:spPr>
          <a:xfrm>
            <a:off x="2027599" y="-377521"/>
            <a:ext cx="5143209" cy="4385823"/>
          </a:xfrm>
          <a:custGeom>
            <a:avLst/>
            <a:gdLst>
              <a:gd name="connsiteX0" fmla="*/ 89301 w 5143209"/>
              <a:gd name="connsiteY0" fmla="*/ 0 h 4385823"/>
              <a:gd name="connsiteX1" fmla="*/ 289716 w 5143209"/>
              <a:gd name="connsiteY1" fmla="*/ 0 h 4385823"/>
              <a:gd name="connsiteX2" fmla="*/ 339821 w 5143209"/>
              <a:gd name="connsiteY2" fmla="*/ 50105 h 4385823"/>
              <a:gd name="connsiteX3" fmla="*/ 339821 w 5143209"/>
              <a:gd name="connsiteY3" fmla="*/ 3176794 h 4385823"/>
              <a:gd name="connsiteX4" fmla="*/ 1227161 w 5143209"/>
              <a:gd name="connsiteY4" fmla="*/ 3689100 h 4385823"/>
              <a:gd name="connsiteX5" fmla="*/ 2204556 w 5143209"/>
              <a:gd name="connsiteY5" fmla="*/ 3286336 h 4385823"/>
              <a:gd name="connsiteX6" fmla="*/ 2261404 w 5143209"/>
              <a:gd name="connsiteY6" fmla="*/ 3187872 h 4385823"/>
              <a:gd name="connsiteX7" fmla="*/ 2310990 w 5143209"/>
              <a:gd name="connsiteY7" fmla="*/ 3163190 h 4385823"/>
              <a:gd name="connsiteX8" fmla="*/ 2329849 w 5143209"/>
              <a:gd name="connsiteY8" fmla="*/ 3169532 h 4385823"/>
              <a:gd name="connsiteX9" fmla="*/ 2395718 w 5143209"/>
              <a:gd name="connsiteY9" fmla="*/ 3207562 h 4385823"/>
              <a:gd name="connsiteX10" fmla="*/ 2454858 w 5143209"/>
              <a:gd name="connsiteY10" fmla="*/ 3183191 h 4385823"/>
              <a:gd name="connsiteX11" fmla="*/ 2520274 w 5143209"/>
              <a:gd name="connsiteY11" fmla="*/ 3210427 h 4385823"/>
              <a:gd name="connsiteX12" fmla="*/ 2557609 w 5143209"/>
              <a:gd name="connsiteY12" fmla="*/ 3301030 h 4385823"/>
              <a:gd name="connsiteX13" fmla="*/ 3442083 w 5143209"/>
              <a:gd name="connsiteY13" fmla="*/ 3811680 h 4385823"/>
              <a:gd name="connsiteX14" fmla="*/ 4806056 w 5143209"/>
              <a:gd name="connsiteY14" fmla="*/ 3249615 h 4385823"/>
              <a:gd name="connsiteX15" fmla="*/ 4806643 w 5143209"/>
              <a:gd name="connsiteY15" fmla="*/ 3248198 h 4385823"/>
              <a:gd name="connsiteX16" fmla="*/ 4842072 w 5143209"/>
              <a:gd name="connsiteY16" fmla="*/ 3233522 h 4385823"/>
              <a:gd name="connsiteX17" fmla="*/ 4845108 w 5143209"/>
              <a:gd name="connsiteY17" fmla="*/ 3233522 h 4385823"/>
              <a:gd name="connsiteX18" fmla="*/ 4997643 w 5143209"/>
              <a:gd name="connsiteY18" fmla="*/ 3170665 h 4385823"/>
              <a:gd name="connsiteX19" fmla="*/ 5017175 w 5143209"/>
              <a:gd name="connsiteY19" fmla="*/ 3166875 h 4385823"/>
              <a:gd name="connsiteX20" fmla="*/ 5063059 w 5143209"/>
              <a:gd name="connsiteY20" fmla="*/ 3197901 h 4385823"/>
              <a:gd name="connsiteX21" fmla="*/ 5139417 w 5143209"/>
              <a:gd name="connsiteY21" fmla="*/ 3383200 h 4385823"/>
              <a:gd name="connsiteX22" fmla="*/ 5112181 w 5143209"/>
              <a:gd name="connsiteY22" fmla="*/ 3448616 h 4385823"/>
              <a:gd name="connsiteX23" fmla="*/ 5092592 w 5143209"/>
              <a:gd name="connsiteY23" fmla="*/ 3456688 h 4385823"/>
              <a:gd name="connsiteX24" fmla="*/ 5092592 w 5143209"/>
              <a:gd name="connsiteY24" fmla="*/ 4335718 h 4385823"/>
              <a:gd name="connsiteX25" fmla="*/ 5042487 w 5143209"/>
              <a:gd name="connsiteY25" fmla="*/ 4385823 h 4385823"/>
              <a:gd name="connsiteX26" fmla="*/ 4842072 w 5143209"/>
              <a:gd name="connsiteY26" fmla="*/ 4385823 h 4385823"/>
              <a:gd name="connsiteX27" fmla="*/ 4791967 w 5143209"/>
              <a:gd name="connsiteY27" fmla="*/ 4335718 h 4385823"/>
              <a:gd name="connsiteX28" fmla="*/ 4791967 w 5143209"/>
              <a:gd name="connsiteY28" fmla="*/ 3580570 h 4385823"/>
              <a:gd name="connsiteX29" fmla="*/ 3487883 w 5143209"/>
              <a:gd name="connsiteY29" fmla="*/ 4117956 h 4385823"/>
              <a:gd name="connsiteX30" fmla="*/ 3483794 w 5143209"/>
              <a:gd name="connsiteY30" fmla="*/ 4125038 h 4385823"/>
              <a:gd name="connsiteX31" fmla="*/ 3434209 w 5143209"/>
              <a:gd name="connsiteY31" fmla="*/ 4149720 h 4385823"/>
              <a:gd name="connsiteX32" fmla="*/ 3421319 w 5143209"/>
              <a:gd name="connsiteY32" fmla="*/ 4145386 h 4385823"/>
              <a:gd name="connsiteX33" fmla="*/ 3399178 w 5143209"/>
              <a:gd name="connsiteY33" fmla="*/ 4154510 h 4385823"/>
              <a:gd name="connsiteX34" fmla="*/ 3333762 w 5143209"/>
              <a:gd name="connsiteY34" fmla="*/ 4127274 h 4385823"/>
              <a:gd name="connsiteX35" fmla="*/ 3317000 w 5143209"/>
              <a:gd name="connsiteY35" fmla="*/ 4086596 h 4385823"/>
              <a:gd name="connsiteX36" fmla="*/ 2373500 w 5143209"/>
              <a:gd name="connsiteY36" fmla="*/ 3541866 h 4385823"/>
              <a:gd name="connsiteX37" fmla="*/ 1378716 w 5143209"/>
              <a:gd name="connsiteY37" fmla="*/ 3951797 h 4385823"/>
              <a:gd name="connsiteX38" fmla="*/ 1329318 w 5143209"/>
              <a:gd name="connsiteY38" fmla="*/ 4037356 h 4385823"/>
              <a:gd name="connsiteX39" fmla="*/ 1260874 w 5143209"/>
              <a:gd name="connsiteY39" fmla="*/ 4055696 h 4385823"/>
              <a:gd name="connsiteX40" fmla="*/ 25061 w 5143209"/>
              <a:gd name="connsiteY40" fmla="*/ 3342199 h 4385823"/>
              <a:gd name="connsiteX41" fmla="*/ 6721 w 5143209"/>
              <a:gd name="connsiteY41" fmla="*/ 3273754 h 4385823"/>
              <a:gd name="connsiteX42" fmla="*/ 39196 w 5143209"/>
              <a:gd name="connsiteY42" fmla="*/ 3217506 h 4385823"/>
              <a:gd name="connsiteX43" fmla="*/ 39196 w 5143209"/>
              <a:gd name="connsiteY43" fmla="*/ 50105 h 4385823"/>
              <a:gd name="connsiteX44" fmla="*/ 89301 w 5143209"/>
              <a:gd name="connsiteY44" fmla="*/ 0 h 438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143209" h="4385823">
                <a:moveTo>
                  <a:pt x="89301" y="0"/>
                </a:moveTo>
                <a:lnTo>
                  <a:pt x="289716" y="0"/>
                </a:lnTo>
                <a:cubicBezTo>
                  <a:pt x="317388" y="0"/>
                  <a:pt x="339821" y="22433"/>
                  <a:pt x="339821" y="50105"/>
                </a:cubicBezTo>
                <a:lnTo>
                  <a:pt x="339821" y="3176794"/>
                </a:lnTo>
                <a:lnTo>
                  <a:pt x="1227161" y="3689100"/>
                </a:lnTo>
                <a:lnTo>
                  <a:pt x="2204556" y="3286336"/>
                </a:lnTo>
                <a:lnTo>
                  <a:pt x="2261404" y="3187872"/>
                </a:lnTo>
                <a:cubicBezTo>
                  <a:pt x="2271781" y="3169898"/>
                  <a:pt x="2291613" y="3160786"/>
                  <a:pt x="2310990" y="3163190"/>
                </a:cubicBezTo>
                <a:cubicBezTo>
                  <a:pt x="2317449" y="3163992"/>
                  <a:pt x="2323858" y="3166073"/>
                  <a:pt x="2329849" y="3169532"/>
                </a:cubicBezTo>
                <a:lnTo>
                  <a:pt x="2395718" y="3207562"/>
                </a:lnTo>
                <a:lnTo>
                  <a:pt x="2454858" y="3183191"/>
                </a:lnTo>
                <a:cubicBezTo>
                  <a:pt x="2480443" y="3172648"/>
                  <a:pt x="2509731" y="3184842"/>
                  <a:pt x="2520274" y="3210427"/>
                </a:cubicBezTo>
                <a:lnTo>
                  <a:pt x="2557609" y="3301030"/>
                </a:lnTo>
                <a:lnTo>
                  <a:pt x="3442083" y="3811680"/>
                </a:lnTo>
                <a:lnTo>
                  <a:pt x="4806056" y="3249615"/>
                </a:lnTo>
                <a:lnTo>
                  <a:pt x="4806643" y="3248198"/>
                </a:lnTo>
                <a:cubicBezTo>
                  <a:pt x="4815710" y="3239130"/>
                  <a:pt x="4828236" y="3233522"/>
                  <a:pt x="4842072" y="3233522"/>
                </a:cubicBezTo>
                <a:lnTo>
                  <a:pt x="4845108" y="3233522"/>
                </a:lnTo>
                <a:lnTo>
                  <a:pt x="4997643" y="3170665"/>
                </a:lnTo>
                <a:cubicBezTo>
                  <a:pt x="5004039" y="3168030"/>
                  <a:pt x="5010667" y="3166815"/>
                  <a:pt x="5017175" y="3166875"/>
                </a:cubicBezTo>
                <a:cubicBezTo>
                  <a:pt x="5036700" y="3167056"/>
                  <a:pt x="5055151" y="3178713"/>
                  <a:pt x="5063059" y="3197901"/>
                </a:cubicBezTo>
                <a:lnTo>
                  <a:pt x="5139417" y="3383200"/>
                </a:lnTo>
                <a:cubicBezTo>
                  <a:pt x="5149960" y="3408785"/>
                  <a:pt x="5137766" y="3438073"/>
                  <a:pt x="5112181" y="3448616"/>
                </a:cubicBezTo>
                <a:lnTo>
                  <a:pt x="5092592" y="3456688"/>
                </a:lnTo>
                <a:lnTo>
                  <a:pt x="5092592" y="4335718"/>
                </a:lnTo>
                <a:cubicBezTo>
                  <a:pt x="5092592" y="4363390"/>
                  <a:pt x="5070159" y="4385823"/>
                  <a:pt x="5042487" y="4385823"/>
                </a:cubicBezTo>
                <a:lnTo>
                  <a:pt x="4842072" y="4385823"/>
                </a:lnTo>
                <a:cubicBezTo>
                  <a:pt x="4814400" y="4385823"/>
                  <a:pt x="4791967" y="4363390"/>
                  <a:pt x="4791967" y="4335718"/>
                </a:cubicBezTo>
                <a:lnTo>
                  <a:pt x="4791967" y="3580570"/>
                </a:lnTo>
                <a:lnTo>
                  <a:pt x="3487883" y="4117956"/>
                </a:lnTo>
                <a:lnTo>
                  <a:pt x="3483794" y="4125038"/>
                </a:lnTo>
                <a:cubicBezTo>
                  <a:pt x="3473417" y="4143012"/>
                  <a:pt x="3453586" y="4152124"/>
                  <a:pt x="3434209" y="4149720"/>
                </a:cubicBezTo>
                <a:lnTo>
                  <a:pt x="3421319" y="4145386"/>
                </a:lnTo>
                <a:lnTo>
                  <a:pt x="3399178" y="4154510"/>
                </a:lnTo>
                <a:cubicBezTo>
                  <a:pt x="3373593" y="4165053"/>
                  <a:pt x="3344305" y="4152859"/>
                  <a:pt x="3333762" y="4127274"/>
                </a:cubicBezTo>
                <a:lnTo>
                  <a:pt x="3317000" y="4086596"/>
                </a:lnTo>
                <a:lnTo>
                  <a:pt x="2373500" y="3541866"/>
                </a:lnTo>
                <a:lnTo>
                  <a:pt x="1378716" y="3951797"/>
                </a:lnTo>
                <a:lnTo>
                  <a:pt x="1329318" y="4037356"/>
                </a:lnTo>
                <a:cubicBezTo>
                  <a:pt x="1315482" y="4061321"/>
                  <a:pt x="1284838" y="4069532"/>
                  <a:pt x="1260874" y="4055696"/>
                </a:cubicBezTo>
                <a:lnTo>
                  <a:pt x="25061" y="3342199"/>
                </a:lnTo>
                <a:cubicBezTo>
                  <a:pt x="1096" y="3328363"/>
                  <a:pt x="-7115" y="3297719"/>
                  <a:pt x="6721" y="3273754"/>
                </a:cubicBezTo>
                <a:lnTo>
                  <a:pt x="39196" y="3217506"/>
                </a:lnTo>
                <a:lnTo>
                  <a:pt x="39196" y="50105"/>
                </a:lnTo>
                <a:cubicBezTo>
                  <a:pt x="39196" y="22433"/>
                  <a:pt x="61629" y="0"/>
                  <a:pt x="893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glow>
              <a:schemeClr val="tx2">
                <a:lumMod val="40000"/>
                <a:lumOff val="60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D5A1AFD-6177-484D-8488-BA74DB15CD26}"/>
              </a:ext>
            </a:extLst>
          </p:cNvPr>
          <p:cNvGrpSpPr/>
          <p:nvPr/>
        </p:nvGrpSpPr>
        <p:grpSpPr>
          <a:xfrm>
            <a:off x="4871718" y="2235200"/>
            <a:ext cx="792482" cy="736600"/>
            <a:chOff x="1365250" y="1206500"/>
            <a:chExt cx="409842" cy="15875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C19536E-8D85-48B5-80C5-47A28C12D4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6D5C7FB1-2B4F-469D-A8C5-AE5A3B1E3E63}"/>
                </a:ext>
              </a:extLst>
            </p:cNvPr>
            <p:cNvCxnSpPr>
              <a:cxnSpLocks/>
            </p:cNvCxnSpPr>
            <p:nvPr/>
          </p:nvCxnSpPr>
          <p:spPr>
            <a:xfrm>
              <a:off x="1549400" y="1207478"/>
              <a:ext cx="2256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668665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633FB1A-26AD-4404-8B26-92997D5A1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" y="0"/>
            <a:ext cx="8640000" cy="648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BCF4AD4-9F78-4E31-B0D1-FD423A324A1E}"/>
              </a:ext>
            </a:extLst>
          </p:cNvPr>
          <p:cNvSpPr txBox="1"/>
          <p:nvPr/>
        </p:nvSpPr>
        <p:spPr>
          <a:xfrm>
            <a:off x="3366701" y="2014429"/>
            <a:ext cx="130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Entrance </a:t>
            </a:r>
            <a:b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aperture</a:t>
            </a:r>
            <a:endParaRPr lang="ko-KR" altLang="en-US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93183A-78BD-4A4B-ABBD-B50807431267}"/>
              </a:ext>
            </a:extLst>
          </p:cNvPr>
          <p:cNvSpPr txBox="1"/>
          <p:nvPr/>
        </p:nvSpPr>
        <p:spPr>
          <a:xfrm>
            <a:off x="5671186" y="2157695"/>
            <a:ext cx="170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Metasurfaces</a:t>
            </a:r>
            <a:endParaRPr lang="ko-KR" altLang="en-US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06B486-545F-4572-A300-977C153030EA}"/>
              </a:ext>
            </a:extLst>
          </p:cNvPr>
          <p:cNvGrpSpPr/>
          <p:nvPr/>
        </p:nvGrpSpPr>
        <p:grpSpPr>
          <a:xfrm rot="10800000" flipH="1">
            <a:off x="6864391" y="4260674"/>
            <a:ext cx="465841" cy="501825"/>
            <a:chOff x="1365250" y="1206500"/>
            <a:chExt cx="406791" cy="15875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6321BC8-0A26-4A9D-B5D7-A06C5A4CF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CF130BE-3621-42C3-8CDB-A44C5B941D4F}"/>
                </a:ext>
              </a:extLst>
            </p:cNvPr>
            <p:cNvCxnSpPr>
              <a:cxnSpLocks/>
            </p:cNvCxnSpPr>
            <p:nvPr/>
          </p:nvCxnSpPr>
          <p:spPr>
            <a:xfrm>
              <a:off x="1552172" y="1207130"/>
              <a:ext cx="2198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A5F4B04-5305-4CCD-967F-D7D8DA512558}"/>
              </a:ext>
            </a:extLst>
          </p:cNvPr>
          <p:cNvSpPr txBox="1"/>
          <p:nvPr/>
        </p:nvSpPr>
        <p:spPr>
          <a:xfrm>
            <a:off x="7274952" y="4434518"/>
            <a:ext cx="98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Image</a:t>
            </a:r>
            <a:b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sensor</a:t>
            </a:r>
            <a:endParaRPr lang="ko-KR" altLang="en-US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58B1A06-7832-4D7C-8D32-1CCC7528A22D}"/>
              </a:ext>
            </a:extLst>
          </p:cNvPr>
          <p:cNvGrpSpPr/>
          <p:nvPr/>
        </p:nvGrpSpPr>
        <p:grpSpPr>
          <a:xfrm rot="10800000">
            <a:off x="5613400" y="3752848"/>
            <a:ext cx="716665" cy="615952"/>
            <a:chOff x="1365250" y="1206500"/>
            <a:chExt cx="407631" cy="158750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D8CF3D9-333E-4694-ACC2-19B3E19FF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8789D6D-4BBC-4DD9-8B41-7CFF7F502ECA}"/>
                </a:ext>
              </a:extLst>
            </p:cNvPr>
            <p:cNvCxnSpPr>
              <a:cxnSpLocks/>
            </p:cNvCxnSpPr>
            <p:nvPr/>
          </p:nvCxnSpPr>
          <p:spPr>
            <a:xfrm>
              <a:off x="1553012" y="1207650"/>
              <a:ext cx="2198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A459AC4-BA1F-492C-AE95-B38F6569CD51}"/>
              </a:ext>
            </a:extLst>
          </p:cNvPr>
          <p:cNvSpPr txBox="1"/>
          <p:nvPr/>
        </p:nvSpPr>
        <p:spPr>
          <a:xfrm>
            <a:off x="4648201" y="4069219"/>
            <a:ext cx="1140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b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aperture</a:t>
            </a:r>
            <a:endParaRPr lang="ko-KR" altLang="en-US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32C68C5-1D53-433D-AEC9-6F38168BA132}"/>
              </a:ext>
            </a:extLst>
          </p:cNvPr>
          <p:cNvGrpSpPr/>
          <p:nvPr/>
        </p:nvGrpSpPr>
        <p:grpSpPr>
          <a:xfrm>
            <a:off x="2827017" y="2378486"/>
            <a:ext cx="642301" cy="359384"/>
            <a:chOff x="1365250" y="1206500"/>
            <a:chExt cx="642301" cy="158750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DE5B8730-7814-4A95-ACB3-2580B03F38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3C73E893-5847-4F50-9173-9BCF44D3DAA6}"/>
                </a:ext>
              </a:extLst>
            </p:cNvPr>
            <p:cNvCxnSpPr>
              <a:cxnSpLocks/>
            </p:cNvCxnSpPr>
            <p:nvPr/>
          </p:nvCxnSpPr>
          <p:spPr>
            <a:xfrm>
              <a:off x="1549400" y="1207478"/>
              <a:ext cx="4581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277BB5DB-FA2F-40AA-BBB3-69F2E841D0F9}"/>
              </a:ext>
            </a:extLst>
          </p:cNvPr>
          <p:cNvSpPr/>
          <p:nvPr/>
        </p:nvSpPr>
        <p:spPr>
          <a:xfrm>
            <a:off x="2027599" y="-250521"/>
            <a:ext cx="5143209" cy="4385823"/>
          </a:xfrm>
          <a:custGeom>
            <a:avLst/>
            <a:gdLst>
              <a:gd name="connsiteX0" fmla="*/ 89301 w 5143209"/>
              <a:gd name="connsiteY0" fmla="*/ 0 h 4385823"/>
              <a:gd name="connsiteX1" fmla="*/ 289716 w 5143209"/>
              <a:gd name="connsiteY1" fmla="*/ 0 h 4385823"/>
              <a:gd name="connsiteX2" fmla="*/ 339821 w 5143209"/>
              <a:gd name="connsiteY2" fmla="*/ 50105 h 4385823"/>
              <a:gd name="connsiteX3" fmla="*/ 339821 w 5143209"/>
              <a:gd name="connsiteY3" fmla="*/ 3176794 h 4385823"/>
              <a:gd name="connsiteX4" fmla="*/ 1227161 w 5143209"/>
              <a:gd name="connsiteY4" fmla="*/ 3689100 h 4385823"/>
              <a:gd name="connsiteX5" fmla="*/ 2204556 w 5143209"/>
              <a:gd name="connsiteY5" fmla="*/ 3286336 h 4385823"/>
              <a:gd name="connsiteX6" fmla="*/ 2261404 w 5143209"/>
              <a:gd name="connsiteY6" fmla="*/ 3187872 h 4385823"/>
              <a:gd name="connsiteX7" fmla="*/ 2310990 w 5143209"/>
              <a:gd name="connsiteY7" fmla="*/ 3163190 h 4385823"/>
              <a:gd name="connsiteX8" fmla="*/ 2329849 w 5143209"/>
              <a:gd name="connsiteY8" fmla="*/ 3169532 h 4385823"/>
              <a:gd name="connsiteX9" fmla="*/ 2395718 w 5143209"/>
              <a:gd name="connsiteY9" fmla="*/ 3207562 h 4385823"/>
              <a:gd name="connsiteX10" fmla="*/ 2454858 w 5143209"/>
              <a:gd name="connsiteY10" fmla="*/ 3183191 h 4385823"/>
              <a:gd name="connsiteX11" fmla="*/ 2520274 w 5143209"/>
              <a:gd name="connsiteY11" fmla="*/ 3210427 h 4385823"/>
              <a:gd name="connsiteX12" fmla="*/ 2557609 w 5143209"/>
              <a:gd name="connsiteY12" fmla="*/ 3301030 h 4385823"/>
              <a:gd name="connsiteX13" fmla="*/ 3442083 w 5143209"/>
              <a:gd name="connsiteY13" fmla="*/ 3811680 h 4385823"/>
              <a:gd name="connsiteX14" fmla="*/ 4806056 w 5143209"/>
              <a:gd name="connsiteY14" fmla="*/ 3249615 h 4385823"/>
              <a:gd name="connsiteX15" fmla="*/ 4806643 w 5143209"/>
              <a:gd name="connsiteY15" fmla="*/ 3248198 h 4385823"/>
              <a:gd name="connsiteX16" fmla="*/ 4842072 w 5143209"/>
              <a:gd name="connsiteY16" fmla="*/ 3233522 h 4385823"/>
              <a:gd name="connsiteX17" fmla="*/ 4845108 w 5143209"/>
              <a:gd name="connsiteY17" fmla="*/ 3233522 h 4385823"/>
              <a:gd name="connsiteX18" fmla="*/ 4997643 w 5143209"/>
              <a:gd name="connsiteY18" fmla="*/ 3170665 h 4385823"/>
              <a:gd name="connsiteX19" fmla="*/ 5017175 w 5143209"/>
              <a:gd name="connsiteY19" fmla="*/ 3166875 h 4385823"/>
              <a:gd name="connsiteX20" fmla="*/ 5063059 w 5143209"/>
              <a:gd name="connsiteY20" fmla="*/ 3197901 h 4385823"/>
              <a:gd name="connsiteX21" fmla="*/ 5139417 w 5143209"/>
              <a:gd name="connsiteY21" fmla="*/ 3383200 h 4385823"/>
              <a:gd name="connsiteX22" fmla="*/ 5112181 w 5143209"/>
              <a:gd name="connsiteY22" fmla="*/ 3448616 h 4385823"/>
              <a:gd name="connsiteX23" fmla="*/ 5092592 w 5143209"/>
              <a:gd name="connsiteY23" fmla="*/ 3456688 h 4385823"/>
              <a:gd name="connsiteX24" fmla="*/ 5092592 w 5143209"/>
              <a:gd name="connsiteY24" fmla="*/ 4335718 h 4385823"/>
              <a:gd name="connsiteX25" fmla="*/ 5042487 w 5143209"/>
              <a:gd name="connsiteY25" fmla="*/ 4385823 h 4385823"/>
              <a:gd name="connsiteX26" fmla="*/ 4842072 w 5143209"/>
              <a:gd name="connsiteY26" fmla="*/ 4385823 h 4385823"/>
              <a:gd name="connsiteX27" fmla="*/ 4791967 w 5143209"/>
              <a:gd name="connsiteY27" fmla="*/ 4335718 h 4385823"/>
              <a:gd name="connsiteX28" fmla="*/ 4791967 w 5143209"/>
              <a:gd name="connsiteY28" fmla="*/ 3580570 h 4385823"/>
              <a:gd name="connsiteX29" fmla="*/ 3487883 w 5143209"/>
              <a:gd name="connsiteY29" fmla="*/ 4117956 h 4385823"/>
              <a:gd name="connsiteX30" fmla="*/ 3483794 w 5143209"/>
              <a:gd name="connsiteY30" fmla="*/ 4125038 h 4385823"/>
              <a:gd name="connsiteX31" fmla="*/ 3434209 w 5143209"/>
              <a:gd name="connsiteY31" fmla="*/ 4149720 h 4385823"/>
              <a:gd name="connsiteX32" fmla="*/ 3421319 w 5143209"/>
              <a:gd name="connsiteY32" fmla="*/ 4145386 h 4385823"/>
              <a:gd name="connsiteX33" fmla="*/ 3399178 w 5143209"/>
              <a:gd name="connsiteY33" fmla="*/ 4154510 h 4385823"/>
              <a:gd name="connsiteX34" fmla="*/ 3333762 w 5143209"/>
              <a:gd name="connsiteY34" fmla="*/ 4127274 h 4385823"/>
              <a:gd name="connsiteX35" fmla="*/ 3317000 w 5143209"/>
              <a:gd name="connsiteY35" fmla="*/ 4086596 h 4385823"/>
              <a:gd name="connsiteX36" fmla="*/ 2373500 w 5143209"/>
              <a:gd name="connsiteY36" fmla="*/ 3541866 h 4385823"/>
              <a:gd name="connsiteX37" fmla="*/ 1378716 w 5143209"/>
              <a:gd name="connsiteY37" fmla="*/ 3951797 h 4385823"/>
              <a:gd name="connsiteX38" fmla="*/ 1329318 w 5143209"/>
              <a:gd name="connsiteY38" fmla="*/ 4037356 h 4385823"/>
              <a:gd name="connsiteX39" fmla="*/ 1260874 w 5143209"/>
              <a:gd name="connsiteY39" fmla="*/ 4055696 h 4385823"/>
              <a:gd name="connsiteX40" fmla="*/ 25061 w 5143209"/>
              <a:gd name="connsiteY40" fmla="*/ 3342199 h 4385823"/>
              <a:gd name="connsiteX41" fmla="*/ 6721 w 5143209"/>
              <a:gd name="connsiteY41" fmla="*/ 3273754 h 4385823"/>
              <a:gd name="connsiteX42" fmla="*/ 39196 w 5143209"/>
              <a:gd name="connsiteY42" fmla="*/ 3217506 h 4385823"/>
              <a:gd name="connsiteX43" fmla="*/ 39196 w 5143209"/>
              <a:gd name="connsiteY43" fmla="*/ 50105 h 4385823"/>
              <a:gd name="connsiteX44" fmla="*/ 89301 w 5143209"/>
              <a:gd name="connsiteY44" fmla="*/ 0 h 438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143209" h="4385823">
                <a:moveTo>
                  <a:pt x="89301" y="0"/>
                </a:moveTo>
                <a:lnTo>
                  <a:pt x="289716" y="0"/>
                </a:lnTo>
                <a:cubicBezTo>
                  <a:pt x="317388" y="0"/>
                  <a:pt x="339821" y="22433"/>
                  <a:pt x="339821" y="50105"/>
                </a:cubicBezTo>
                <a:lnTo>
                  <a:pt x="339821" y="3176794"/>
                </a:lnTo>
                <a:lnTo>
                  <a:pt x="1227161" y="3689100"/>
                </a:lnTo>
                <a:lnTo>
                  <a:pt x="2204556" y="3286336"/>
                </a:lnTo>
                <a:lnTo>
                  <a:pt x="2261404" y="3187872"/>
                </a:lnTo>
                <a:cubicBezTo>
                  <a:pt x="2271781" y="3169898"/>
                  <a:pt x="2291613" y="3160786"/>
                  <a:pt x="2310990" y="3163190"/>
                </a:cubicBezTo>
                <a:cubicBezTo>
                  <a:pt x="2317449" y="3163992"/>
                  <a:pt x="2323858" y="3166073"/>
                  <a:pt x="2329849" y="3169532"/>
                </a:cubicBezTo>
                <a:lnTo>
                  <a:pt x="2395718" y="3207562"/>
                </a:lnTo>
                <a:lnTo>
                  <a:pt x="2454858" y="3183191"/>
                </a:lnTo>
                <a:cubicBezTo>
                  <a:pt x="2480443" y="3172648"/>
                  <a:pt x="2509731" y="3184842"/>
                  <a:pt x="2520274" y="3210427"/>
                </a:cubicBezTo>
                <a:lnTo>
                  <a:pt x="2557609" y="3301030"/>
                </a:lnTo>
                <a:lnTo>
                  <a:pt x="3442083" y="3811680"/>
                </a:lnTo>
                <a:lnTo>
                  <a:pt x="4806056" y="3249615"/>
                </a:lnTo>
                <a:lnTo>
                  <a:pt x="4806643" y="3248198"/>
                </a:lnTo>
                <a:cubicBezTo>
                  <a:pt x="4815710" y="3239130"/>
                  <a:pt x="4828236" y="3233522"/>
                  <a:pt x="4842072" y="3233522"/>
                </a:cubicBezTo>
                <a:lnTo>
                  <a:pt x="4845108" y="3233522"/>
                </a:lnTo>
                <a:lnTo>
                  <a:pt x="4997643" y="3170665"/>
                </a:lnTo>
                <a:cubicBezTo>
                  <a:pt x="5004039" y="3168030"/>
                  <a:pt x="5010667" y="3166815"/>
                  <a:pt x="5017175" y="3166875"/>
                </a:cubicBezTo>
                <a:cubicBezTo>
                  <a:pt x="5036700" y="3167056"/>
                  <a:pt x="5055151" y="3178713"/>
                  <a:pt x="5063059" y="3197901"/>
                </a:cubicBezTo>
                <a:lnTo>
                  <a:pt x="5139417" y="3383200"/>
                </a:lnTo>
                <a:cubicBezTo>
                  <a:pt x="5149960" y="3408785"/>
                  <a:pt x="5137766" y="3438073"/>
                  <a:pt x="5112181" y="3448616"/>
                </a:cubicBezTo>
                <a:lnTo>
                  <a:pt x="5092592" y="3456688"/>
                </a:lnTo>
                <a:lnTo>
                  <a:pt x="5092592" y="4335718"/>
                </a:lnTo>
                <a:cubicBezTo>
                  <a:pt x="5092592" y="4363390"/>
                  <a:pt x="5070159" y="4385823"/>
                  <a:pt x="5042487" y="4385823"/>
                </a:cubicBezTo>
                <a:lnTo>
                  <a:pt x="4842072" y="4385823"/>
                </a:lnTo>
                <a:cubicBezTo>
                  <a:pt x="4814400" y="4385823"/>
                  <a:pt x="4791967" y="4363390"/>
                  <a:pt x="4791967" y="4335718"/>
                </a:cubicBezTo>
                <a:lnTo>
                  <a:pt x="4791967" y="3580570"/>
                </a:lnTo>
                <a:lnTo>
                  <a:pt x="3487883" y="4117956"/>
                </a:lnTo>
                <a:lnTo>
                  <a:pt x="3483794" y="4125038"/>
                </a:lnTo>
                <a:cubicBezTo>
                  <a:pt x="3473417" y="4143012"/>
                  <a:pt x="3453586" y="4152124"/>
                  <a:pt x="3434209" y="4149720"/>
                </a:cubicBezTo>
                <a:lnTo>
                  <a:pt x="3421319" y="4145386"/>
                </a:lnTo>
                <a:lnTo>
                  <a:pt x="3399178" y="4154510"/>
                </a:lnTo>
                <a:cubicBezTo>
                  <a:pt x="3373593" y="4165053"/>
                  <a:pt x="3344305" y="4152859"/>
                  <a:pt x="3333762" y="4127274"/>
                </a:cubicBezTo>
                <a:lnTo>
                  <a:pt x="3317000" y="4086596"/>
                </a:lnTo>
                <a:lnTo>
                  <a:pt x="2373500" y="3541866"/>
                </a:lnTo>
                <a:lnTo>
                  <a:pt x="1378716" y="3951797"/>
                </a:lnTo>
                <a:lnTo>
                  <a:pt x="1329318" y="4037356"/>
                </a:lnTo>
                <a:cubicBezTo>
                  <a:pt x="1315482" y="4061321"/>
                  <a:pt x="1284838" y="4069532"/>
                  <a:pt x="1260874" y="4055696"/>
                </a:cubicBezTo>
                <a:lnTo>
                  <a:pt x="25061" y="3342199"/>
                </a:lnTo>
                <a:cubicBezTo>
                  <a:pt x="1096" y="3328363"/>
                  <a:pt x="-7115" y="3297719"/>
                  <a:pt x="6721" y="3273754"/>
                </a:cubicBezTo>
                <a:lnTo>
                  <a:pt x="39196" y="3217506"/>
                </a:lnTo>
                <a:lnTo>
                  <a:pt x="39196" y="50105"/>
                </a:lnTo>
                <a:cubicBezTo>
                  <a:pt x="39196" y="22433"/>
                  <a:pt x="61629" y="0"/>
                  <a:pt x="893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glow>
              <a:schemeClr val="tx2">
                <a:lumMod val="40000"/>
                <a:lumOff val="60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D5A1AFD-6177-484D-8488-BA74DB15CD26}"/>
              </a:ext>
            </a:extLst>
          </p:cNvPr>
          <p:cNvGrpSpPr/>
          <p:nvPr/>
        </p:nvGrpSpPr>
        <p:grpSpPr>
          <a:xfrm>
            <a:off x="4897118" y="2362200"/>
            <a:ext cx="792482" cy="736600"/>
            <a:chOff x="1365250" y="1206500"/>
            <a:chExt cx="409842" cy="15875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C19536E-8D85-48B5-80C5-47A28C12D4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6D5C7FB1-2B4F-469D-A8C5-AE5A3B1E3E63}"/>
                </a:ext>
              </a:extLst>
            </p:cNvPr>
            <p:cNvCxnSpPr>
              <a:cxnSpLocks/>
            </p:cNvCxnSpPr>
            <p:nvPr/>
          </p:nvCxnSpPr>
          <p:spPr>
            <a:xfrm>
              <a:off x="1549400" y="1207478"/>
              <a:ext cx="2256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47899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633FB1A-26AD-4404-8B26-92997D5A1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40000" cy="648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BCF4AD4-9F78-4E31-B0D1-FD423A324A1E}"/>
              </a:ext>
            </a:extLst>
          </p:cNvPr>
          <p:cNvSpPr txBox="1"/>
          <p:nvPr/>
        </p:nvSpPr>
        <p:spPr>
          <a:xfrm>
            <a:off x="3328601" y="2065229"/>
            <a:ext cx="130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Entrance </a:t>
            </a:r>
            <a:b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aperture</a:t>
            </a:r>
            <a:endParaRPr lang="ko-KR" alt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337E70E-29AF-44EF-AF1F-91D8C89B8FA9}"/>
              </a:ext>
            </a:extLst>
          </p:cNvPr>
          <p:cNvGrpSpPr/>
          <p:nvPr/>
        </p:nvGrpSpPr>
        <p:grpSpPr>
          <a:xfrm>
            <a:off x="4891724" y="2379945"/>
            <a:ext cx="642301" cy="706566"/>
            <a:chOff x="1365250" y="1206500"/>
            <a:chExt cx="642301" cy="158750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5391DC1-5403-4E24-9456-1EB96017EC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9F6E731-85AB-4AFA-94A4-2E4A4BCED191}"/>
                </a:ext>
              </a:extLst>
            </p:cNvPr>
            <p:cNvCxnSpPr>
              <a:cxnSpLocks/>
            </p:cNvCxnSpPr>
            <p:nvPr/>
          </p:nvCxnSpPr>
          <p:spPr>
            <a:xfrm>
              <a:off x="1549400" y="1207478"/>
              <a:ext cx="4581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593183A-78BD-4A4B-ABBD-B50807431267}"/>
              </a:ext>
            </a:extLst>
          </p:cNvPr>
          <p:cNvSpPr txBox="1"/>
          <p:nvPr/>
        </p:nvSpPr>
        <p:spPr>
          <a:xfrm>
            <a:off x="5493386" y="2208495"/>
            <a:ext cx="142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Metasurface</a:t>
            </a:r>
            <a:endParaRPr lang="ko-KR" alt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06B486-545F-4572-A300-977C153030EA}"/>
              </a:ext>
            </a:extLst>
          </p:cNvPr>
          <p:cNvGrpSpPr/>
          <p:nvPr/>
        </p:nvGrpSpPr>
        <p:grpSpPr>
          <a:xfrm rot="10800000" flipH="1">
            <a:off x="6864391" y="4260675"/>
            <a:ext cx="465841" cy="287813"/>
            <a:chOff x="1365250" y="1206500"/>
            <a:chExt cx="406791" cy="15875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6321BC8-0A26-4A9D-B5D7-A06C5A4CF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CF130BE-3621-42C3-8CDB-A44C5B941D4F}"/>
                </a:ext>
              </a:extLst>
            </p:cNvPr>
            <p:cNvCxnSpPr>
              <a:cxnSpLocks/>
            </p:cNvCxnSpPr>
            <p:nvPr/>
          </p:nvCxnSpPr>
          <p:spPr>
            <a:xfrm>
              <a:off x="1552172" y="1207130"/>
              <a:ext cx="2198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A5F4B04-5305-4CCD-967F-D7D8DA512558}"/>
              </a:ext>
            </a:extLst>
          </p:cNvPr>
          <p:cNvSpPr txBox="1"/>
          <p:nvPr/>
        </p:nvSpPr>
        <p:spPr>
          <a:xfrm>
            <a:off x="7274953" y="4269418"/>
            <a:ext cx="879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Image</a:t>
            </a:r>
            <a:b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sensor</a:t>
            </a:r>
            <a:endParaRPr lang="ko-KR" alt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58B1A06-7832-4D7C-8D32-1CCC7528A22D}"/>
              </a:ext>
            </a:extLst>
          </p:cNvPr>
          <p:cNvGrpSpPr/>
          <p:nvPr/>
        </p:nvGrpSpPr>
        <p:grpSpPr>
          <a:xfrm rot="10800000">
            <a:off x="5613401" y="3752848"/>
            <a:ext cx="716665" cy="409576"/>
            <a:chOff x="1365250" y="1206500"/>
            <a:chExt cx="407631" cy="158750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D8CF3D9-333E-4694-ACC2-19B3E19FF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8789D6D-4BBC-4DD9-8B41-7CFF7F502ECA}"/>
                </a:ext>
              </a:extLst>
            </p:cNvPr>
            <p:cNvCxnSpPr>
              <a:cxnSpLocks/>
            </p:cNvCxnSpPr>
            <p:nvPr/>
          </p:nvCxnSpPr>
          <p:spPr>
            <a:xfrm>
              <a:off x="1553012" y="1207650"/>
              <a:ext cx="2198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A459AC4-BA1F-492C-AE95-B38F6569CD51}"/>
              </a:ext>
            </a:extLst>
          </p:cNvPr>
          <p:cNvSpPr txBox="1"/>
          <p:nvPr/>
        </p:nvSpPr>
        <p:spPr>
          <a:xfrm>
            <a:off x="4606517" y="3891419"/>
            <a:ext cx="106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b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aperture</a:t>
            </a:r>
            <a:endParaRPr lang="ko-KR" alt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169F8A-EF15-4405-A435-D8DAD6BC0063}"/>
              </a:ext>
            </a:extLst>
          </p:cNvPr>
          <p:cNvSpPr txBox="1"/>
          <p:nvPr/>
        </p:nvSpPr>
        <p:spPr>
          <a:xfrm>
            <a:off x="1887456" y="3889984"/>
            <a:ext cx="1056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Gold</a:t>
            </a:r>
            <a:b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reflector</a:t>
            </a:r>
            <a:endParaRPr lang="ko-KR" alt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0BAAF8E-3F72-48DC-AB8C-0D7BAA12856E}"/>
              </a:ext>
            </a:extLst>
          </p:cNvPr>
          <p:cNvGrpSpPr/>
          <p:nvPr/>
        </p:nvGrpSpPr>
        <p:grpSpPr>
          <a:xfrm flipV="1">
            <a:off x="1199308" y="3657597"/>
            <a:ext cx="772367" cy="526095"/>
            <a:chOff x="1365250" y="1206500"/>
            <a:chExt cx="404019" cy="158750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DBA67096-7B63-49C1-ACFB-51A1D768B4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DB0D11E-9198-4998-A4D3-5EA11D5D8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49400" y="1208881"/>
              <a:ext cx="2198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32C68C5-1D53-433D-AEC9-6F38168BA132}"/>
              </a:ext>
            </a:extLst>
          </p:cNvPr>
          <p:cNvGrpSpPr/>
          <p:nvPr/>
        </p:nvGrpSpPr>
        <p:grpSpPr>
          <a:xfrm>
            <a:off x="2827017" y="2378486"/>
            <a:ext cx="642301" cy="359384"/>
            <a:chOff x="1365250" y="1206500"/>
            <a:chExt cx="642301" cy="158750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DE5B8730-7814-4A95-ACB3-2580B03F38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3C73E893-5847-4F50-9173-9BCF44D3DAA6}"/>
                </a:ext>
              </a:extLst>
            </p:cNvPr>
            <p:cNvCxnSpPr>
              <a:cxnSpLocks/>
            </p:cNvCxnSpPr>
            <p:nvPr/>
          </p:nvCxnSpPr>
          <p:spPr>
            <a:xfrm>
              <a:off x="1549400" y="1207478"/>
              <a:ext cx="4581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이등변 삼각형 81">
            <a:extLst>
              <a:ext uri="{FF2B5EF4-FFF2-40B4-BE49-F238E27FC236}">
                <a16:creationId xmlns:a16="http://schemas.microsoft.com/office/drawing/2014/main" id="{7CD0447C-63B3-4FA8-A1FC-DC10E1BE0F0C}"/>
              </a:ext>
            </a:extLst>
          </p:cNvPr>
          <p:cNvSpPr/>
          <p:nvPr/>
        </p:nvSpPr>
        <p:spPr>
          <a:xfrm>
            <a:off x="1540702" y="237995"/>
            <a:ext cx="1390388" cy="2555309"/>
          </a:xfrm>
          <a:prstGeom prst="triangle">
            <a:avLst>
              <a:gd name="adj" fmla="val 1044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74000">
                <a:schemeClr val="accent1">
                  <a:lumMod val="45000"/>
                  <a:lumOff val="55000"/>
                  <a:alpha val="50000"/>
                </a:schemeClr>
              </a:gs>
              <a:gs pos="83000">
                <a:schemeClr val="accent1">
                  <a:lumMod val="45000"/>
                  <a:lumOff val="55000"/>
                  <a:alpha val="50000"/>
                </a:schemeClr>
              </a:gs>
              <a:gs pos="100000">
                <a:schemeClr val="accent1">
                  <a:lumMod val="30000"/>
                  <a:lumOff val="70000"/>
                  <a:alpha val="50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B7D5C68-6D46-4422-B83E-999A876B02F1}"/>
              </a:ext>
            </a:extLst>
          </p:cNvPr>
          <p:cNvSpPr/>
          <p:nvPr/>
        </p:nvSpPr>
        <p:spPr>
          <a:xfrm>
            <a:off x="381" y="87"/>
            <a:ext cx="8640000" cy="6480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B76AED-3B5D-408C-A31C-CB0130EE8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" y="0"/>
            <a:ext cx="8640233" cy="64801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BCF4AD4-9F78-4E31-B0D1-FD423A324A1E}"/>
              </a:ext>
            </a:extLst>
          </p:cNvPr>
          <p:cNvSpPr txBox="1"/>
          <p:nvPr/>
        </p:nvSpPr>
        <p:spPr>
          <a:xfrm>
            <a:off x="3366701" y="2014429"/>
            <a:ext cx="130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Entrance </a:t>
            </a:r>
            <a:br>
              <a:rPr lang="en-US" altLang="ko-KR" sz="1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aperture</a:t>
            </a:r>
            <a:endParaRPr lang="ko-KR" altLang="en-US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93183A-78BD-4A4B-ABBD-B50807431267}"/>
              </a:ext>
            </a:extLst>
          </p:cNvPr>
          <p:cNvSpPr txBox="1"/>
          <p:nvPr/>
        </p:nvSpPr>
        <p:spPr>
          <a:xfrm>
            <a:off x="5671186" y="2157695"/>
            <a:ext cx="170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Metasurfaces</a:t>
            </a:r>
            <a:endParaRPr lang="ko-KR" altLang="en-US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06B486-545F-4572-A300-977C153030EA}"/>
              </a:ext>
            </a:extLst>
          </p:cNvPr>
          <p:cNvGrpSpPr/>
          <p:nvPr/>
        </p:nvGrpSpPr>
        <p:grpSpPr>
          <a:xfrm rot="10800000" flipH="1">
            <a:off x="6864391" y="4260674"/>
            <a:ext cx="465841" cy="501825"/>
            <a:chOff x="1365250" y="1206500"/>
            <a:chExt cx="406791" cy="15875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6321BC8-0A26-4A9D-B5D7-A06C5A4CF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CF130BE-3621-42C3-8CDB-A44C5B941D4F}"/>
                </a:ext>
              </a:extLst>
            </p:cNvPr>
            <p:cNvCxnSpPr>
              <a:cxnSpLocks/>
            </p:cNvCxnSpPr>
            <p:nvPr/>
          </p:nvCxnSpPr>
          <p:spPr>
            <a:xfrm>
              <a:off x="1552172" y="1207130"/>
              <a:ext cx="2198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A5F4B04-5305-4CCD-967F-D7D8DA512558}"/>
              </a:ext>
            </a:extLst>
          </p:cNvPr>
          <p:cNvSpPr txBox="1"/>
          <p:nvPr/>
        </p:nvSpPr>
        <p:spPr>
          <a:xfrm>
            <a:off x="7274952" y="4434518"/>
            <a:ext cx="98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Image</a:t>
            </a:r>
            <a:br>
              <a:rPr lang="en-US" altLang="ko-KR" sz="1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sensor</a:t>
            </a:r>
            <a:endParaRPr lang="ko-KR" altLang="en-US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58B1A06-7832-4D7C-8D32-1CCC7528A22D}"/>
              </a:ext>
            </a:extLst>
          </p:cNvPr>
          <p:cNvGrpSpPr/>
          <p:nvPr/>
        </p:nvGrpSpPr>
        <p:grpSpPr>
          <a:xfrm rot="10800000">
            <a:off x="5613400" y="3752848"/>
            <a:ext cx="716665" cy="615952"/>
            <a:chOff x="1365250" y="1206500"/>
            <a:chExt cx="407631" cy="158750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D8CF3D9-333E-4694-ACC2-19B3E19FF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8789D6D-4BBC-4DD9-8B41-7CFF7F502ECA}"/>
                </a:ext>
              </a:extLst>
            </p:cNvPr>
            <p:cNvCxnSpPr>
              <a:cxnSpLocks/>
            </p:cNvCxnSpPr>
            <p:nvPr/>
          </p:nvCxnSpPr>
          <p:spPr>
            <a:xfrm>
              <a:off x="1553012" y="1207650"/>
              <a:ext cx="2198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A459AC4-BA1F-492C-AE95-B38F6569CD51}"/>
              </a:ext>
            </a:extLst>
          </p:cNvPr>
          <p:cNvSpPr txBox="1"/>
          <p:nvPr/>
        </p:nvSpPr>
        <p:spPr>
          <a:xfrm>
            <a:off x="4648201" y="4069219"/>
            <a:ext cx="1140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br>
              <a:rPr lang="en-US" altLang="ko-KR" sz="1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aperture</a:t>
            </a:r>
            <a:endParaRPr lang="ko-KR" altLang="en-US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32C68C5-1D53-433D-AEC9-6F38168BA132}"/>
              </a:ext>
            </a:extLst>
          </p:cNvPr>
          <p:cNvGrpSpPr/>
          <p:nvPr/>
        </p:nvGrpSpPr>
        <p:grpSpPr>
          <a:xfrm>
            <a:off x="2827017" y="2378486"/>
            <a:ext cx="642301" cy="359384"/>
            <a:chOff x="1365250" y="1206500"/>
            <a:chExt cx="642301" cy="158750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DE5B8730-7814-4A95-ACB3-2580B03F38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3C73E893-5847-4F50-9173-9BCF44D3DAA6}"/>
                </a:ext>
              </a:extLst>
            </p:cNvPr>
            <p:cNvCxnSpPr>
              <a:cxnSpLocks/>
            </p:cNvCxnSpPr>
            <p:nvPr/>
          </p:nvCxnSpPr>
          <p:spPr>
            <a:xfrm>
              <a:off x="1549400" y="1207478"/>
              <a:ext cx="458151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277BB5DB-FA2F-40AA-BBB3-69F2E841D0F9}"/>
              </a:ext>
            </a:extLst>
          </p:cNvPr>
          <p:cNvSpPr/>
          <p:nvPr/>
        </p:nvSpPr>
        <p:spPr>
          <a:xfrm>
            <a:off x="2027599" y="-250521"/>
            <a:ext cx="5143209" cy="4385823"/>
          </a:xfrm>
          <a:custGeom>
            <a:avLst/>
            <a:gdLst>
              <a:gd name="connsiteX0" fmla="*/ 89301 w 5143209"/>
              <a:gd name="connsiteY0" fmla="*/ 0 h 4385823"/>
              <a:gd name="connsiteX1" fmla="*/ 289716 w 5143209"/>
              <a:gd name="connsiteY1" fmla="*/ 0 h 4385823"/>
              <a:gd name="connsiteX2" fmla="*/ 339821 w 5143209"/>
              <a:gd name="connsiteY2" fmla="*/ 50105 h 4385823"/>
              <a:gd name="connsiteX3" fmla="*/ 339821 w 5143209"/>
              <a:gd name="connsiteY3" fmla="*/ 3176794 h 4385823"/>
              <a:gd name="connsiteX4" fmla="*/ 1227161 w 5143209"/>
              <a:gd name="connsiteY4" fmla="*/ 3689100 h 4385823"/>
              <a:gd name="connsiteX5" fmla="*/ 2204556 w 5143209"/>
              <a:gd name="connsiteY5" fmla="*/ 3286336 h 4385823"/>
              <a:gd name="connsiteX6" fmla="*/ 2261404 w 5143209"/>
              <a:gd name="connsiteY6" fmla="*/ 3187872 h 4385823"/>
              <a:gd name="connsiteX7" fmla="*/ 2310990 w 5143209"/>
              <a:gd name="connsiteY7" fmla="*/ 3163190 h 4385823"/>
              <a:gd name="connsiteX8" fmla="*/ 2329849 w 5143209"/>
              <a:gd name="connsiteY8" fmla="*/ 3169532 h 4385823"/>
              <a:gd name="connsiteX9" fmla="*/ 2395718 w 5143209"/>
              <a:gd name="connsiteY9" fmla="*/ 3207562 h 4385823"/>
              <a:gd name="connsiteX10" fmla="*/ 2454858 w 5143209"/>
              <a:gd name="connsiteY10" fmla="*/ 3183191 h 4385823"/>
              <a:gd name="connsiteX11" fmla="*/ 2520274 w 5143209"/>
              <a:gd name="connsiteY11" fmla="*/ 3210427 h 4385823"/>
              <a:gd name="connsiteX12" fmla="*/ 2557609 w 5143209"/>
              <a:gd name="connsiteY12" fmla="*/ 3301030 h 4385823"/>
              <a:gd name="connsiteX13" fmla="*/ 3442083 w 5143209"/>
              <a:gd name="connsiteY13" fmla="*/ 3811680 h 4385823"/>
              <a:gd name="connsiteX14" fmla="*/ 4806056 w 5143209"/>
              <a:gd name="connsiteY14" fmla="*/ 3249615 h 4385823"/>
              <a:gd name="connsiteX15" fmla="*/ 4806643 w 5143209"/>
              <a:gd name="connsiteY15" fmla="*/ 3248198 h 4385823"/>
              <a:gd name="connsiteX16" fmla="*/ 4842072 w 5143209"/>
              <a:gd name="connsiteY16" fmla="*/ 3233522 h 4385823"/>
              <a:gd name="connsiteX17" fmla="*/ 4845108 w 5143209"/>
              <a:gd name="connsiteY17" fmla="*/ 3233522 h 4385823"/>
              <a:gd name="connsiteX18" fmla="*/ 4997643 w 5143209"/>
              <a:gd name="connsiteY18" fmla="*/ 3170665 h 4385823"/>
              <a:gd name="connsiteX19" fmla="*/ 5017175 w 5143209"/>
              <a:gd name="connsiteY19" fmla="*/ 3166875 h 4385823"/>
              <a:gd name="connsiteX20" fmla="*/ 5063059 w 5143209"/>
              <a:gd name="connsiteY20" fmla="*/ 3197901 h 4385823"/>
              <a:gd name="connsiteX21" fmla="*/ 5139417 w 5143209"/>
              <a:gd name="connsiteY21" fmla="*/ 3383200 h 4385823"/>
              <a:gd name="connsiteX22" fmla="*/ 5112181 w 5143209"/>
              <a:gd name="connsiteY22" fmla="*/ 3448616 h 4385823"/>
              <a:gd name="connsiteX23" fmla="*/ 5092592 w 5143209"/>
              <a:gd name="connsiteY23" fmla="*/ 3456688 h 4385823"/>
              <a:gd name="connsiteX24" fmla="*/ 5092592 w 5143209"/>
              <a:gd name="connsiteY24" fmla="*/ 4335718 h 4385823"/>
              <a:gd name="connsiteX25" fmla="*/ 5042487 w 5143209"/>
              <a:gd name="connsiteY25" fmla="*/ 4385823 h 4385823"/>
              <a:gd name="connsiteX26" fmla="*/ 4842072 w 5143209"/>
              <a:gd name="connsiteY26" fmla="*/ 4385823 h 4385823"/>
              <a:gd name="connsiteX27" fmla="*/ 4791967 w 5143209"/>
              <a:gd name="connsiteY27" fmla="*/ 4335718 h 4385823"/>
              <a:gd name="connsiteX28" fmla="*/ 4791967 w 5143209"/>
              <a:gd name="connsiteY28" fmla="*/ 3580570 h 4385823"/>
              <a:gd name="connsiteX29" fmla="*/ 3487883 w 5143209"/>
              <a:gd name="connsiteY29" fmla="*/ 4117956 h 4385823"/>
              <a:gd name="connsiteX30" fmla="*/ 3483794 w 5143209"/>
              <a:gd name="connsiteY30" fmla="*/ 4125038 h 4385823"/>
              <a:gd name="connsiteX31" fmla="*/ 3434209 w 5143209"/>
              <a:gd name="connsiteY31" fmla="*/ 4149720 h 4385823"/>
              <a:gd name="connsiteX32" fmla="*/ 3421319 w 5143209"/>
              <a:gd name="connsiteY32" fmla="*/ 4145386 h 4385823"/>
              <a:gd name="connsiteX33" fmla="*/ 3399178 w 5143209"/>
              <a:gd name="connsiteY33" fmla="*/ 4154510 h 4385823"/>
              <a:gd name="connsiteX34" fmla="*/ 3333762 w 5143209"/>
              <a:gd name="connsiteY34" fmla="*/ 4127274 h 4385823"/>
              <a:gd name="connsiteX35" fmla="*/ 3317000 w 5143209"/>
              <a:gd name="connsiteY35" fmla="*/ 4086596 h 4385823"/>
              <a:gd name="connsiteX36" fmla="*/ 2373500 w 5143209"/>
              <a:gd name="connsiteY36" fmla="*/ 3541866 h 4385823"/>
              <a:gd name="connsiteX37" fmla="*/ 1378716 w 5143209"/>
              <a:gd name="connsiteY37" fmla="*/ 3951797 h 4385823"/>
              <a:gd name="connsiteX38" fmla="*/ 1329318 w 5143209"/>
              <a:gd name="connsiteY38" fmla="*/ 4037356 h 4385823"/>
              <a:gd name="connsiteX39" fmla="*/ 1260874 w 5143209"/>
              <a:gd name="connsiteY39" fmla="*/ 4055696 h 4385823"/>
              <a:gd name="connsiteX40" fmla="*/ 25061 w 5143209"/>
              <a:gd name="connsiteY40" fmla="*/ 3342199 h 4385823"/>
              <a:gd name="connsiteX41" fmla="*/ 6721 w 5143209"/>
              <a:gd name="connsiteY41" fmla="*/ 3273754 h 4385823"/>
              <a:gd name="connsiteX42" fmla="*/ 39196 w 5143209"/>
              <a:gd name="connsiteY42" fmla="*/ 3217506 h 4385823"/>
              <a:gd name="connsiteX43" fmla="*/ 39196 w 5143209"/>
              <a:gd name="connsiteY43" fmla="*/ 50105 h 4385823"/>
              <a:gd name="connsiteX44" fmla="*/ 89301 w 5143209"/>
              <a:gd name="connsiteY44" fmla="*/ 0 h 438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143209" h="4385823">
                <a:moveTo>
                  <a:pt x="89301" y="0"/>
                </a:moveTo>
                <a:lnTo>
                  <a:pt x="289716" y="0"/>
                </a:lnTo>
                <a:cubicBezTo>
                  <a:pt x="317388" y="0"/>
                  <a:pt x="339821" y="22433"/>
                  <a:pt x="339821" y="50105"/>
                </a:cubicBezTo>
                <a:lnTo>
                  <a:pt x="339821" y="3176794"/>
                </a:lnTo>
                <a:lnTo>
                  <a:pt x="1227161" y="3689100"/>
                </a:lnTo>
                <a:lnTo>
                  <a:pt x="2204556" y="3286336"/>
                </a:lnTo>
                <a:lnTo>
                  <a:pt x="2261404" y="3187872"/>
                </a:lnTo>
                <a:cubicBezTo>
                  <a:pt x="2271781" y="3169898"/>
                  <a:pt x="2291613" y="3160786"/>
                  <a:pt x="2310990" y="3163190"/>
                </a:cubicBezTo>
                <a:cubicBezTo>
                  <a:pt x="2317449" y="3163992"/>
                  <a:pt x="2323858" y="3166073"/>
                  <a:pt x="2329849" y="3169532"/>
                </a:cubicBezTo>
                <a:lnTo>
                  <a:pt x="2395718" y="3207562"/>
                </a:lnTo>
                <a:lnTo>
                  <a:pt x="2454858" y="3183191"/>
                </a:lnTo>
                <a:cubicBezTo>
                  <a:pt x="2480443" y="3172648"/>
                  <a:pt x="2509731" y="3184842"/>
                  <a:pt x="2520274" y="3210427"/>
                </a:cubicBezTo>
                <a:lnTo>
                  <a:pt x="2557609" y="3301030"/>
                </a:lnTo>
                <a:lnTo>
                  <a:pt x="3442083" y="3811680"/>
                </a:lnTo>
                <a:lnTo>
                  <a:pt x="4806056" y="3249615"/>
                </a:lnTo>
                <a:lnTo>
                  <a:pt x="4806643" y="3248198"/>
                </a:lnTo>
                <a:cubicBezTo>
                  <a:pt x="4815710" y="3239130"/>
                  <a:pt x="4828236" y="3233522"/>
                  <a:pt x="4842072" y="3233522"/>
                </a:cubicBezTo>
                <a:lnTo>
                  <a:pt x="4845108" y="3233522"/>
                </a:lnTo>
                <a:lnTo>
                  <a:pt x="4997643" y="3170665"/>
                </a:lnTo>
                <a:cubicBezTo>
                  <a:pt x="5004039" y="3168030"/>
                  <a:pt x="5010667" y="3166815"/>
                  <a:pt x="5017175" y="3166875"/>
                </a:cubicBezTo>
                <a:cubicBezTo>
                  <a:pt x="5036700" y="3167056"/>
                  <a:pt x="5055151" y="3178713"/>
                  <a:pt x="5063059" y="3197901"/>
                </a:cubicBezTo>
                <a:lnTo>
                  <a:pt x="5139417" y="3383200"/>
                </a:lnTo>
                <a:cubicBezTo>
                  <a:pt x="5149960" y="3408785"/>
                  <a:pt x="5137766" y="3438073"/>
                  <a:pt x="5112181" y="3448616"/>
                </a:cubicBezTo>
                <a:lnTo>
                  <a:pt x="5092592" y="3456688"/>
                </a:lnTo>
                <a:lnTo>
                  <a:pt x="5092592" y="4335718"/>
                </a:lnTo>
                <a:cubicBezTo>
                  <a:pt x="5092592" y="4363390"/>
                  <a:pt x="5070159" y="4385823"/>
                  <a:pt x="5042487" y="4385823"/>
                </a:cubicBezTo>
                <a:lnTo>
                  <a:pt x="4842072" y="4385823"/>
                </a:lnTo>
                <a:cubicBezTo>
                  <a:pt x="4814400" y="4385823"/>
                  <a:pt x="4791967" y="4363390"/>
                  <a:pt x="4791967" y="4335718"/>
                </a:cubicBezTo>
                <a:lnTo>
                  <a:pt x="4791967" y="3580570"/>
                </a:lnTo>
                <a:lnTo>
                  <a:pt x="3487883" y="4117956"/>
                </a:lnTo>
                <a:lnTo>
                  <a:pt x="3483794" y="4125038"/>
                </a:lnTo>
                <a:cubicBezTo>
                  <a:pt x="3473417" y="4143012"/>
                  <a:pt x="3453586" y="4152124"/>
                  <a:pt x="3434209" y="4149720"/>
                </a:cubicBezTo>
                <a:lnTo>
                  <a:pt x="3421319" y="4145386"/>
                </a:lnTo>
                <a:lnTo>
                  <a:pt x="3399178" y="4154510"/>
                </a:lnTo>
                <a:cubicBezTo>
                  <a:pt x="3373593" y="4165053"/>
                  <a:pt x="3344305" y="4152859"/>
                  <a:pt x="3333762" y="4127274"/>
                </a:cubicBezTo>
                <a:lnTo>
                  <a:pt x="3317000" y="4086596"/>
                </a:lnTo>
                <a:lnTo>
                  <a:pt x="2373500" y="3541866"/>
                </a:lnTo>
                <a:lnTo>
                  <a:pt x="1378716" y="3951797"/>
                </a:lnTo>
                <a:lnTo>
                  <a:pt x="1329318" y="4037356"/>
                </a:lnTo>
                <a:cubicBezTo>
                  <a:pt x="1315482" y="4061321"/>
                  <a:pt x="1284838" y="4069532"/>
                  <a:pt x="1260874" y="4055696"/>
                </a:cubicBezTo>
                <a:lnTo>
                  <a:pt x="25061" y="3342199"/>
                </a:lnTo>
                <a:cubicBezTo>
                  <a:pt x="1096" y="3328363"/>
                  <a:pt x="-7115" y="3297719"/>
                  <a:pt x="6721" y="3273754"/>
                </a:cubicBezTo>
                <a:lnTo>
                  <a:pt x="39196" y="3217506"/>
                </a:lnTo>
                <a:lnTo>
                  <a:pt x="39196" y="50105"/>
                </a:lnTo>
                <a:cubicBezTo>
                  <a:pt x="39196" y="22433"/>
                  <a:pt x="61629" y="0"/>
                  <a:pt x="893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glow>
              <a:schemeClr val="tx2">
                <a:lumMod val="40000"/>
                <a:lumOff val="60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D5A1AFD-6177-484D-8488-BA74DB15CD26}"/>
              </a:ext>
            </a:extLst>
          </p:cNvPr>
          <p:cNvGrpSpPr/>
          <p:nvPr/>
        </p:nvGrpSpPr>
        <p:grpSpPr>
          <a:xfrm>
            <a:off x="4897118" y="2362200"/>
            <a:ext cx="792482" cy="736600"/>
            <a:chOff x="1365250" y="1206500"/>
            <a:chExt cx="409842" cy="15875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C19536E-8D85-48B5-80C5-47A28C12D4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6D5C7FB1-2B4F-469D-A8C5-AE5A3B1E3E63}"/>
                </a:ext>
              </a:extLst>
            </p:cNvPr>
            <p:cNvCxnSpPr>
              <a:cxnSpLocks/>
            </p:cNvCxnSpPr>
            <p:nvPr/>
          </p:nvCxnSpPr>
          <p:spPr>
            <a:xfrm>
              <a:off x="1549400" y="1207478"/>
              <a:ext cx="225692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65289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14F9127-CD1C-4839-9708-980C62F27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81" y="1120774"/>
            <a:ext cx="76200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3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47</Words>
  <Application>Microsoft Office PowerPoint</Application>
  <PresentationFormat>사용자 지정</PresentationFormat>
  <Paragraphs>21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DejaVu Sans</vt:lpstr>
      <vt:lpstr>맑은 고딕</vt:lpstr>
      <vt:lpstr>Arial</vt:lpstr>
      <vt:lpstr>helvetica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YOUNGJIN</dc:creator>
  <dc:description/>
  <cp:lastModifiedBy>김영진</cp:lastModifiedBy>
  <cp:revision>31</cp:revision>
  <dcterms:modified xsi:type="dcterms:W3CDTF">2024-11-06T05:49:44Z</dcterms:modified>
  <dc:language>en-US</dc:language>
</cp:coreProperties>
</file>