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779838" cy="3779838"/>
  <p:notesSz cx="7772400" cy="10058400"/>
  <p:defaultTextStyle>
    <a:defPPr>
      <a:defRPr lang="ko-KR"/>
    </a:defPPr>
    <a:lvl1pPr marL="0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1pPr>
    <a:lvl2pPr marL="308564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2pPr>
    <a:lvl3pPr marL="617129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3pPr>
    <a:lvl4pPr marL="925693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4pPr>
    <a:lvl5pPr marL="1234257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5pPr>
    <a:lvl6pPr marL="1542821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6pPr>
    <a:lvl7pPr marL="1851386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7pPr>
    <a:lvl8pPr marL="2159950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8pPr>
    <a:lvl9pPr marL="2468514" algn="l" defTabSz="617129" rtl="0" eaLnBrk="1" latinLnBrk="1" hangingPunct="1">
      <a:defRPr sz="121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201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3332B-846A-4D2B-8B67-F9309C5158BD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89163" y="1257300"/>
            <a:ext cx="33940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759C8-8117-4BBC-AD53-31FC836FAE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40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89163" y="1257300"/>
            <a:ext cx="3394075" cy="33940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9759C8-8117-4BBC-AD53-31FC836FAE8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67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88996" y="150796"/>
            <a:ext cx="3401705" cy="6309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88996" y="884349"/>
            <a:ext cx="3401705" cy="104545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88996" y="2029411"/>
            <a:ext cx="3401705" cy="104545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88996" y="150796"/>
            <a:ext cx="3401705" cy="6309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88994" y="884349"/>
            <a:ext cx="1660005" cy="104545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932185" y="884349"/>
            <a:ext cx="1660005" cy="104545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88994" y="2029411"/>
            <a:ext cx="1660005" cy="104545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932185" y="2029411"/>
            <a:ext cx="1660005" cy="104545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88996" y="150796"/>
            <a:ext cx="3401705" cy="6309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88992" y="884349"/>
            <a:ext cx="1095260" cy="104545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339164" y="884349"/>
            <a:ext cx="1095260" cy="104545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2489336" y="884349"/>
            <a:ext cx="1095260" cy="104545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188992" y="2029411"/>
            <a:ext cx="1095260" cy="104545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1339164" y="2029411"/>
            <a:ext cx="1095260" cy="104545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2489336" y="2029411"/>
            <a:ext cx="1095260" cy="104545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88996" y="150796"/>
            <a:ext cx="3401705" cy="6309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88996" y="884347"/>
            <a:ext cx="3401705" cy="2192108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88996" y="150796"/>
            <a:ext cx="3401705" cy="6309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88996" y="884347"/>
            <a:ext cx="3401705" cy="21921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88996" y="150796"/>
            <a:ext cx="3401705" cy="6309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88994" y="884347"/>
            <a:ext cx="1660005" cy="21921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932185" y="884347"/>
            <a:ext cx="1660005" cy="21921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8996" y="150796"/>
            <a:ext cx="3401705" cy="6309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88996" y="150800"/>
            <a:ext cx="3401705" cy="2925456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88996" y="150796"/>
            <a:ext cx="3401705" cy="6309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88994" y="884349"/>
            <a:ext cx="1660005" cy="104545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932185" y="884347"/>
            <a:ext cx="1660005" cy="21921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88994" y="2029411"/>
            <a:ext cx="1660005" cy="104545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88996" y="150796"/>
            <a:ext cx="3401705" cy="6309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88994" y="884347"/>
            <a:ext cx="1660005" cy="219210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932185" y="884349"/>
            <a:ext cx="1660005" cy="104545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932185" y="2029411"/>
            <a:ext cx="1660005" cy="104545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88996" y="150796"/>
            <a:ext cx="3401705" cy="630965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506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88994" y="884349"/>
            <a:ext cx="1660005" cy="104545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932185" y="884349"/>
            <a:ext cx="1660005" cy="104545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88996" y="2029411"/>
            <a:ext cx="3401705" cy="104545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68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/>
          <p:nvPr/>
        </p:nvSpPr>
        <p:spPr>
          <a:xfrm>
            <a:off x="3" y="0"/>
            <a:ext cx="59525" cy="37798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2"/>
          <p:cNvSpPr/>
          <p:nvPr/>
        </p:nvSpPr>
        <p:spPr>
          <a:xfrm>
            <a:off x="3" y="4"/>
            <a:ext cx="59525" cy="6605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1051469" rtl="0" eaLnBrk="1" latinLnBrk="1" hangingPunct="1">
        <a:lnSpc>
          <a:spcPct val="90000"/>
        </a:lnSpc>
        <a:spcBef>
          <a:spcPct val="0"/>
        </a:spcBef>
        <a:buNone/>
        <a:defRPr sz="50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867" indent="-262867" algn="l" defTabSz="1051469" rtl="0" eaLnBrk="1" latinLnBrk="1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3220" kern="1200">
          <a:solidFill>
            <a:schemeClr val="tx1"/>
          </a:solidFill>
          <a:latin typeface="+mn-lt"/>
          <a:ea typeface="+mn-ea"/>
          <a:cs typeface="+mn-cs"/>
        </a:defRPr>
      </a:lvl1pPr>
      <a:lvl2pPr marL="788601" indent="-262867" algn="l" defTabSz="1051469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2pPr>
      <a:lvl3pPr marL="1314336" indent="-262867" algn="l" defTabSz="1051469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40070" indent="-262867" algn="l" defTabSz="1051469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365804" indent="-262867" algn="l" defTabSz="1051469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891539" indent="-262867" algn="l" defTabSz="1051469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417273" indent="-262867" algn="l" defTabSz="1051469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943007" indent="-262867" algn="l" defTabSz="1051469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468741" indent="-262867" algn="l" defTabSz="1051469" rtl="0" eaLnBrk="1" latinLnBrk="1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1pPr>
      <a:lvl2pPr marL="525734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1051469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577203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102937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628671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154406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680140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205874" algn="l" defTabSz="1051469" rtl="0" eaLnBrk="1" latinLnBrk="1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7C1CDF4-7D62-4098-AF49-04C3E457E4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43" t="10587" r="34359"/>
          <a:stretch/>
        </p:blipFill>
        <p:spPr>
          <a:xfrm>
            <a:off x="0" y="0"/>
            <a:ext cx="3779838" cy="380001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1</Words>
  <Application>Microsoft Office PowerPoint</Application>
  <PresentationFormat>사용자 지정</PresentationFormat>
  <Paragraphs>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DejaVu Sans</vt:lpstr>
      <vt:lpstr>맑은 고딕</vt:lpstr>
      <vt:lpstr>Arial</vt:lpstr>
      <vt:lpstr>Office Theme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YOUNGJIN</dc:creator>
  <dc:description/>
  <cp:lastModifiedBy>김영진</cp:lastModifiedBy>
  <cp:revision>11</cp:revision>
  <dcterms:modified xsi:type="dcterms:W3CDTF">2025-05-11T17:32:17Z</dcterms:modified>
  <dc:language>en-US</dc:language>
</cp:coreProperties>
</file>