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779838" cy="4140200"/>
  <p:notesSz cx="7772400" cy="10058400"/>
  <p:defaultTextStyle>
    <a:defPPr>
      <a:defRPr lang="ko-KR"/>
    </a:defPPr>
    <a:lvl1pPr marL="0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1pPr>
    <a:lvl2pPr marL="308564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2pPr>
    <a:lvl3pPr marL="617129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3pPr>
    <a:lvl4pPr marL="925693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4pPr>
    <a:lvl5pPr marL="1234257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5pPr>
    <a:lvl6pPr marL="1542821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6pPr>
    <a:lvl7pPr marL="1851386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7pPr>
    <a:lvl8pPr marL="2159950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8pPr>
    <a:lvl9pPr marL="2468514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 autoAdjust="0"/>
    <p:restoredTop sz="94660"/>
  </p:normalViewPr>
  <p:slideViewPr>
    <p:cSldViewPr snapToGrid="0">
      <p:cViewPr>
        <p:scale>
          <a:sx n="125" d="100"/>
          <a:sy n="125" d="100"/>
        </p:scale>
        <p:origin x="23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3332B-846A-4D2B-8B67-F9309C5158BD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257300"/>
            <a:ext cx="30988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759C8-8117-4BBC-AD53-31FC836FA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0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36800" y="1257300"/>
            <a:ext cx="3098800" cy="33940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759C8-8117-4BBC-AD53-31FC836FAE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6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88993" y="165173"/>
            <a:ext cx="3401705" cy="69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88993" y="968659"/>
            <a:ext cx="3401705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88993" y="2222889"/>
            <a:ext cx="3401705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8993" y="165173"/>
            <a:ext cx="3401705" cy="69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88991" y="968659"/>
            <a:ext cx="1660005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932182" y="968659"/>
            <a:ext cx="1660005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88991" y="2222889"/>
            <a:ext cx="1660005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932182" y="2222889"/>
            <a:ext cx="1660005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88993" y="165173"/>
            <a:ext cx="3401705" cy="69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88992" y="968659"/>
            <a:ext cx="1095260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339164" y="968659"/>
            <a:ext cx="1095260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489336" y="968659"/>
            <a:ext cx="1095260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88992" y="2222889"/>
            <a:ext cx="1095260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339164" y="2222889"/>
            <a:ext cx="1095260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2489336" y="2222889"/>
            <a:ext cx="1095260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88993" y="165173"/>
            <a:ext cx="3401705" cy="69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88993" y="968657"/>
            <a:ext cx="3401705" cy="240109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88993" y="165173"/>
            <a:ext cx="3401705" cy="69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88993" y="968657"/>
            <a:ext cx="3401705" cy="240109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88993" y="165173"/>
            <a:ext cx="3401705" cy="69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88991" y="968657"/>
            <a:ext cx="1660005" cy="240109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932182" y="968657"/>
            <a:ext cx="1660005" cy="240109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8993" y="165173"/>
            <a:ext cx="3401705" cy="69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88993" y="165175"/>
            <a:ext cx="3401705" cy="320436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8993" y="165173"/>
            <a:ext cx="3401705" cy="69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88991" y="968659"/>
            <a:ext cx="1660005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932182" y="968657"/>
            <a:ext cx="1660005" cy="240109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88991" y="2222889"/>
            <a:ext cx="1660005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8993" y="165173"/>
            <a:ext cx="3401705" cy="69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88991" y="968657"/>
            <a:ext cx="1660005" cy="240109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932182" y="968659"/>
            <a:ext cx="1660005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932182" y="2222889"/>
            <a:ext cx="1660005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88993" y="165173"/>
            <a:ext cx="3401705" cy="69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88991" y="968659"/>
            <a:ext cx="1660005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932182" y="968659"/>
            <a:ext cx="1660005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88993" y="2222889"/>
            <a:ext cx="3401705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0" y="0"/>
            <a:ext cx="59525" cy="414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0" y="4"/>
            <a:ext cx="59525" cy="7235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051469" rtl="0" eaLnBrk="1" latinLnBrk="1" hangingPunct="1">
        <a:lnSpc>
          <a:spcPct val="90000"/>
        </a:lnSpc>
        <a:spcBef>
          <a:spcPct val="0"/>
        </a:spcBef>
        <a:buNone/>
        <a:defRPr sz="50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867" indent="-262867" algn="l" defTabSz="1051469" rtl="0" eaLnBrk="1" latinLnBrk="1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3220" kern="1200">
          <a:solidFill>
            <a:schemeClr val="tx1"/>
          </a:solidFill>
          <a:latin typeface="+mn-lt"/>
          <a:ea typeface="+mn-ea"/>
          <a:cs typeface="+mn-cs"/>
        </a:defRPr>
      </a:lvl1pPr>
      <a:lvl2pPr marL="788601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2pPr>
      <a:lvl3pPr marL="1314336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0070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365804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891539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417273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943007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468741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1pPr>
      <a:lvl2pPr marL="525734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1051469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577203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102937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628671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154406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680140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205874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B048C915-6DF0-4BF8-9185-DDC92A93EEFB}"/>
              </a:ext>
            </a:extLst>
          </p:cNvPr>
          <p:cNvGrpSpPr/>
          <p:nvPr/>
        </p:nvGrpSpPr>
        <p:grpSpPr>
          <a:xfrm>
            <a:off x="-34130" y="-12048"/>
            <a:ext cx="3848099" cy="4141970"/>
            <a:chOff x="0" y="-13019"/>
            <a:chExt cx="2677309" cy="288176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CA2FB56-6BB2-44DB-B4EA-1406B5ECF0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13" t="46807" r="67155" b="4255"/>
            <a:stretch/>
          </p:blipFill>
          <p:spPr>
            <a:xfrm>
              <a:off x="1922559" y="-13019"/>
              <a:ext cx="754750" cy="16308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F5BF278-5528-47CA-BF69-6CBADECCC2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29" r="34471" b="56931"/>
            <a:stretch/>
          </p:blipFill>
          <p:spPr>
            <a:xfrm>
              <a:off x="0" y="2984"/>
              <a:ext cx="1925706" cy="1620000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8C14B8A-2140-4BA4-B91A-5F4BFD34B5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88" t="78674"/>
            <a:stretch/>
          </p:blipFill>
          <p:spPr>
            <a:xfrm>
              <a:off x="0" y="1623060"/>
              <a:ext cx="2659380" cy="124569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</Words>
  <Application>Microsoft Office PowerPoint</Application>
  <PresentationFormat>사용자 지정</PresentationFormat>
  <Paragraphs>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DejaVu Sans</vt:lpstr>
      <vt:lpstr>맑은 고딕</vt:lpstr>
      <vt:lpstr>Arial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YOUNGJIN</dc:creator>
  <dc:description/>
  <cp:lastModifiedBy>김영진</cp:lastModifiedBy>
  <cp:revision>8</cp:revision>
  <dcterms:modified xsi:type="dcterms:W3CDTF">2024-08-11T07:30:15Z</dcterms:modified>
  <dc:language>en-US</dc:language>
</cp:coreProperties>
</file>