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00450" cy="3600450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 autoAdjust="0"/>
    <p:restoredTop sz="91436"/>
  </p:normalViewPr>
  <p:slideViewPr>
    <p:cSldViewPr snapToGrid="0">
      <p:cViewPr varScale="1">
        <p:scale>
          <a:sx n="177" d="100"/>
          <a:sy n="177" d="100"/>
        </p:scale>
        <p:origin x="3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26" y="842377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26" y="1933095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3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26" y="842378"/>
            <a:ext cx="3240263" cy="208807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26" y="842378"/>
            <a:ext cx="3240263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3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26" y="143647"/>
            <a:ext cx="3240263" cy="278661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3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3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26" y="1933095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6700" cy="3600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9"/>
            <a:ext cx="56700" cy="6291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AC700FC-7D33-43B6-9022-AFF48DC94163}"/>
              </a:ext>
            </a:extLst>
          </p:cNvPr>
          <p:cNvGrpSpPr/>
          <p:nvPr/>
        </p:nvGrpSpPr>
        <p:grpSpPr>
          <a:xfrm>
            <a:off x="166949" y="162320"/>
            <a:ext cx="3433501" cy="3438129"/>
            <a:chOff x="946864" y="568118"/>
            <a:chExt cx="1349616" cy="13514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4396EF-2EE4-4DBA-B108-FA4A2F629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81" t="5428" r="37485"/>
            <a:stretch/>
          </p:blipFill>
          <p:spPr>
            <a:xfrm>
              <a:off x="946864" y="568118"/>
              <a:ext cx="670922" cy="135143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092131C-6291-483C-AA49-CA7893F36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51" t="5428"/>
            <a:stretch/>
          </p:blipFill>
          <p:spPr>
            <a:xfrm>
              <a:off x="1639426" y="568118"/>
              <a:ext cx="657054" cy="13514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35EEF65-DF55-4077-A041-20C283FC8982}"/>
              </a:ext>
            </a:extLst>
          </p:cNvPr>
          <p:cNvSpPr txBox="1"/>
          <p:nvPr/>
        </p:nvSpPr>
        <p:spPr>
          <a:xfrm>
            <a:off x="411205" y="-37875"/>
            <a:ext cx="12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Conventional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F5626-354C-46EF-99F6-116C231620AA}"/>
              </a:ext>
            </a:extLst>
          </p:cNvPr>
          <p:cNvSpPr txBox="1"/>
          <p:nvPr/>
        </p:nvSpPr>
        <p:spPr>
          <a:xfrm>
            <a:off x="2456433" y="-37875"/>
            <a:ext cx="562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Ours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E198E-27FC-4729-B799-2EF80EC9B8D3}"/>
              </a:ext>
            </a:extLst>
          </p:cNvPr>
          <p:cNvSpPr txBox="1"/>
          <p:nvPr/>
        </p:nvSpPr>
        <p:spPr>
          <a:xfrm rot="16200000">
            <a:off x="-202839" y="2180353"/>
            <a:ext cx="55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Near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B0629-8FDB-4395-A651-F3F2B8604627}"/>
              </a:ext>
            </a:extLst>
          </p:cNvPr>
          <p:cNvSpPr txBox="1"/>
          <p:nvPr/>
        </p:nvSpPr>
        <p:spPr>
          <a:xfrm rot="16200000">
            <a:off x="-156009" y="3024415"/>
            <a:ext cx="475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Far</a:t>
            </a:r>
            <a:endParaRPr lang="ko-KR" alt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</Words>
  <Application>Microsoft Office PowerPoint</Application>
  <PresentationFormat>사용자 지정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DejaVu Sans</vt:lpstr>
      <vt:lpstr>맑은 고딕</vt:lpstr>
      <vt:lpstr>Arial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11</cp:revision>
  <dcterms:modified xsi:type="dcterms:W3CDTF">2024-10-24T09:06:32Z</dcterms:modified>
  <dc:language>en-US</dc:language>
</cp:coreProperties>
</file>