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600450" cy="3600450"/>
  <p:notesSz cx="7772400" cy="10058400"/>
  <p:defaultTextStyle>
    <a:defPPr>
      <a:defRPr lang="ko-KR"/>
    </a:defPPr>
    <a:lvl1pPr marL="0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1pPr>
    <a:lvl2pPr marL="265801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2pPr>
    <a:lvl3pPr marL="531603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3pPr>
    <a:lvl4pPr marL="797403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4pPr>
    <a:lvl5pPr marL="1063204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5pPr>
    <a:lvl6pPr marL="1329005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6pPr>
    <a:lvl7pPr marL="1594807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7pPr>
    <a:lvl8pPr marL="1860607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8pPr>
    <a:lvl9pPr marL="2126408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 autoAdjust="0"/>
    <p:restoredTop sz="91436"/>
  </p:normalViewPr>
  <p:slideViewPr>
    <p:cSldViewPr snapToGrid="0">
      <p:cViewPr varScale="1">
        <p:scale>
          <a:sx n="219" d="100"/>
          <a:sy n="219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332B-846A-4D2B-8B67-F9309C5158BD}" type="datetimeFigureOut">
              <a:rPr lang="ko-KR" altLang="en-US" smtClean="0"/>
              <a:t>2024. 9. 14.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89163" y="1257300"/>
            <a:ext cx="33940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59C8-8117-4BBC-AD53-31FC836FA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1pPr>
    <a:lvl2pPr marL="393838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2pPr>
    <a:lvl3pPr marL="787676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3pPr>
    <a:lvl4pPr marL="1181514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4pPr>
    <a:lvl5pPr marL="1575352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5pPr>
    <a:lvl6pPr marL="1969188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3026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6864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50702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89163" y="1257300"/>
            <a:ext cx="339407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DE138-CF20-3446-D90A-08D81B74A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965E2C-6629-0224-154C-E09FDAA26C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89163" y="1257300"/>
            <a:ext cx="3394075" cy="33940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D7499C-A65A-3E73-8F52-A9CB93F07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48690-FD4C-87A0-5E9D-010828B5D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8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80026" y="842377"/>
            <a:ext cx="3240263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80026" y="1933095"/>
            <a:ext cx="3240263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0024" y="842377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840483" y="842377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80024" y="1933095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840483" y="1933095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80022" y="842377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75608" y="842377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371194" y="842377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80022" y="1933095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275608" y="1933095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371194" y="1933095"/>
            <a:ext cx="104328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80026" y="842378"/>
            <a:ext cx="3240263" cy="208807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80026" y="842378"/>
            <a:ext cx="3240263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0024" y="842378"/>
            <a:ext cx="1581221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840483" y="842378"/>
            <a:ext cx="1581221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80026" y="143647"/>
            <a:ext cx="3240263" cy="278661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80024" y="842377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840483" y="842378"/>
            <a:ext cx="1581221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80024" y="1933095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80024" y="842378"/>
            <a:ext cx="1581221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840483" y="842377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840483" y="1933095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0026" y="143640"/>
            <a:ext cx="3240263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80024" y="842377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840483" y="842377"/>
            <a:ext cx="1581221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80026" y="1933095"/>
            <a:ext cx="3240263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4"/>
            <a:ext cx="56700" cy="3600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9"/>
            <a:ext cx="56700" cy="6291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51438" rtl="0" eaLnBrk="1" latinLnBrk="1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59" indent="-262859" algn="l" defTabSz="1051438" rtl="0" eaLnBrk="1" latinLnBrk="1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19" kern="1200">
          <a:solidFill>
            <a:schemeClr val="tx1"/>
          </a:solidFill>
          <a:latin typeface="+mn-lt"/>
          <a:ea typeface="+mn-ea"/>
          <a:cs typeface="+mn-cs"/>
        </a:defRPr>
      </a:lvl1pPr>
      <a:lvl2pPr marL="788576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59" kern="1200">
          <a:solidFill>
            <a:schemeClr val="tx1"/>
          </a:solidFill>
          <a:latin typeface="+mn-lt"/>
          <a:ea typeface="+mn-ea"/>
          <a:cs typeface="+mn-cs"/>
        </a:defRPr>
      </a:lvl2pPr>
      <a:lvl3pPr marL="1314297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1" kern="1200">
          <a:solidFill>
            <a:schemeClr val="tx1"/>
          </a:solidFill>
          <a:latin typeface="+mn-lt"/>
          <a:ea typeface="+mn-ea"/>
          <a:cs typeface="+mn-cs"/>
        </a:defRPr>
      </a:lvl3pPr>
      <a:lvl4pPr marL="1840014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5732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451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170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2888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8605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18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438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156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2873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591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310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029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5747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in graphic">
            <a:extLst>
              <a:ext uri="{FF2B5EF4-FFF2-40B4-BE49-F238E27FC236}">
                <a16:creationId xmlns:a16="http://schemas.microsoft.com/office/drawing/2014/main" id="{2BB86BA3-82D8-2B15-43D9-B34E8E289B0B}"/>
              </a:ext>
            </a:extLst>
          </p:cNvPr>
          <p:cNvPicPr>
            <a:picLocks/>
          </p:cNvPicPr>
          <p:nvPr/>
        </p:nvPicPr>
        <p:blipFill>
          <a:blip r:embed="rId3"/>
          <a:srcRect l="54629"/>
          <a:stretch/>
        </p:blipFill>
        <p:spPr>
          <a:xfrm>
            <a:off x="450" y="450"/>
            <a:ext cx="3600000" cy="36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54C20-F759-7B3A-D6ED-503048605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AAA5F5-0C8E-D9E2-0E0D-A5C669F5DD5E}"/>
              </a:ext>
            </a:extLst>
          </p:cNvPr>
          <p:cNvGrpSpPr/>
          <p:nvPr/>
        </p:nvGrpSpPr>
        <p:grpSpPr>
          <a:xfrm>
            <a:off x="-47585" y="-184477"/>
            <a:ext cx="3695621" cy="3969404"/>
            <a:chOff x="-53975" y="-10176"/>
            <a:chExt cx="3695621" cy="3969404"/>
          </a:xfrm>
        </p:grpSpPr>
        <p:pic>
          <p:nvPicPr>
            <p:cNvPr id="4" name="Main graphic">
              <a:extLst>
                <a:ext uri="{FF2B5EF4-FFF2-40B4-BE49-F238E27FC236}">
                  <a16:creationId xmlns:a16="http://schemas.microsoft.com/office/drawing/2014/main" id="{8FF69BE2-B00C-B38F-CE23-FFEB767DE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54629"/>
            <a:stretch/>
          </p:blipFill>
          <p:spPr>
            <a:xfrm>
              <a:off x="-53975" y="-10176"/>
              <a:ext cx="1847808" cy="18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Main graphic">
              <a:extLst>
                <a:ext uri="{FF2B5EF4-FFF2-40B4-BE49-F238E27FC236}">
                  <a16:creationId xmlns:a16="http://schemas.microsoft.com/office/drawing/2014/main" id="{72ACCF32-8F82-5694-0ED2-EA2569E911E2}"/>
                </a:ext>
              </a:extLst>
            </p:cNvPr>
            <p:cNvPicPr/>
            <p:nvPr/>
          </p:nvPicPr>
          <p:blipFill>
            <a:blip r:embed="rId4"/>
            <a:srcRect l="6537" t="48579" b="28174"/>
            <a:stretch/>
          </p:blipFill>
          <p:spPr>
            <a:xfrm>
              <a:off x="-53975" y="3093365"/>
              <a:ext cx="3695616" cy="865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Main graphic">
              <a:extLst>
                <a:ext uri="{FF2B5EF4-FFF2-40B4-BE49-F238E27FC236}">
                  <a16:creationId xmlns:a16="http://schemas.microsoft.com/office/drawing/2014/main" id="{988FDB2E-5724-6811-3C7A-911D0B77A350}"/>
                </a:ext>
              </a:extLst>
            </p:cNvPr>
            <p:cNvPicPr/>
            <p:nvPr/>
          </p:nvPicPr>
          <p:blipFill>
            <a:blip r:embed="rId5"/>
            <a:srcRect l="8873" t="29185" b="40742"/>
            <a:stretch/>
          </p:blipFill>
          <p:spPr>
            <a:xfrm>
              <a:off x="1522653" y="1801844"/>
              <a:ext cx="2118993" cy="128442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Main graphic">
              <a:extLst>
                <a:ext uri="{FF2B5EF4-FFF2-40B4-BE49-F238E27FC236}">
                  <a16:creationId xmlns:a16="http://schemas.microsoft.com/office/drawing/2014/main" id="{898806F5-6D42-449D-994E-AFB3D769C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629"/>
            <a:stretch/>
          </p:blipFill>
          <p:spPr>
            <a:xfrm>
              <a:off x="1793834" y="-10176"/>
              <a:ext cx="1847808" cy="18000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B0C2DFB-8408-217F-B73E-7E446FAA485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23335" y="1801843"/>
              <a:ext cx="1524552" cy="1241752"/>
              <a:chOff x="3900488" y="585788"/>
              <a:chExt cx="3071812" cy="2502000"/>
            </a:xfrm>
          </p:grpSpPr>
          <p:pic>
            <p:nvPicPr>
              <p:cNvPr id="26" name="Main graphic">
                <a:extLst>
                  <a:ext uri="{FF2B5EF4-FFF2-40B4-BE49-F238E27FC236}">
                    <a16:creationId xmlns:a16="http://schemas.microsoft.com/office/drawing/2014/main" id="{FC4051A8-179E-193A-8032-BC897DB65573}"/>
                  </a:ext>
                </a:extLst>
              </p:cNvPr>
              <p:cNvPicPr/>
              <p:nvPr/>
            </p:nvPicPr>
            <p:blipFill>
              <a:blip r:embed="rId6"/>
              <a:srcRect l="50951" t="2212" r="674" b="1043"/>
              <a:stretch/>
            </p:blipFill>
            <p:spPr>
              <a:xfrm>
                <a:off x="3900488" y="585788"/>
                <a:ext cx="3071812" cy="25020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5A32230-5E4A-B019-D5AA-C847900B9146}"/>
                  </a:ext>
                </a:extLst>
              </p:cNvPr>
              <p:cNvSpPr/>
              <p:nvPr/>
            </p:nvSpPr>
            <p:spPr>
              <a:xfrm>
                <a:off x="3900488" y="600076"/>
                <a:ext cx="357187" cy="271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4858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</Words>
  <Application>Microsoft Macintosh PowerPoint</Application>
  <PresentationFormat>사용자 지정</PresentationFormat>
  <Paragraphs>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YOUNGJIN</dc:creator>
  <dc:description/>
  <cp:lastModifiedBy>김영진</cp:lastModifiedBy>
  <cp:revision>8</cp:revision>
  <dcterms:modified xsi:type="dcterms:W3CDTF">2024-09-15T05:35:10Z</dcterms:modified>
  <dc:language>en-US</dc:language>
</cp:coreProperties>
</file>