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00450" cy="3035300"/>
  <p:notesSz cx="7772400" cy="10058400"/>
  <p:defaultTextStyle>
    <a:defPPr>
      <a:defRPr lang="ko-KR"/>
    </a:defPPr>
    <a:lvl1pPr marL="0" algn="l" defTabSz="574769" rtl="0" eaLnBrk="1" latinLnBrk="1" hangingPunct="1">
      <a:defRPr sz="1131" kern="1200">
        <a:solidFill>
          <a:schemeClr val="tx1"/>
        </a:solidFill>
        <a:latin typeface="+mn-lt"/>
        <a:ea typeface="+mn-ea"/>
        <a:cs typeface="+mn-cs"/>
      </a:defRPr>
    </a:lvl1pPr>
    <a:lvl2pPr marL="287384" algn="l" defTabSz="574769" rtl="0" eaLnBrk="1" latinLnBrk="1" hangingPunct="1">
      <a:defRPr sz="1131" kern="1200">
        <a:solidFill>
          <a:schemeClr val="tx1"/>
        </a:solidFill>
        <a:latin typeface="+mn-lt"/>
        <a:ea typeface="+mn-ea"/>
        <a:cs typeface="+mn-cs"/>
      </a:defRPr>
    </a:lvl2pPr>
    <a:lvl3pPr marL="574769" algn="l" defTabSz="574769" rtl="0" eaLnBrk="1" latinLnBrk="1" hangingPunct="1">
      <a:defRPr sz="1131" kern="1200">
        <a:solidFill>
          <a:schemeClr val="tx1"/>
        </a:solidFill>
        <a:latin typeface="+mn-lt"/>
        <a:ea typeface="+mn-ea"/>
        <a:cs typeface="+mn-cs"/>
      </a:defRPr>
    </a:lvl3pPr>
    <a:lvl4pPr marL="862152" algn="l" defTabSz="574769" rtl="0" eaLnBrk="1" latinLnBrk="1" hangingPunct="1">
      <a:defRPr sz="1131" kern="1200">
        <a:solidFill>
          <a:schemeClr val="tx1"/>
        </a:solidFill>
        <a:latin typeface="+mn-lt"/>
        <a:ea typeface="+mn-ea"/>
        <a:cs typeface="+mn-cs"/>
      </a:defRPr>
    </a:lvl4pPr>
    <a:lvl5pPr marL="1149536" algn="l" defTabSz="574769" rtl="0" eaLnBrk="1" latinLnBrk="1" hangingPunct="1">
      <a:defRPr sz="1131" kern="1200">
        <a:solidFill>
          <a:schemeClr val="tx1"/>
        </a:solidFill>
        <a:latin typeface="+mn-lt"/>
        <a:ea typeface="+mn-ea"/>
        <a:cs typeface="+mn-cs"/>
      </a:defRPr>
    </a:lvl5pPr>
    <a:lvl6pPr marL="1436920" algn="l" defTabSz="574769" rtl="0" eaLnBrk="1" latinLnBrk="1" hangingPunct="1">
      <a:defRPr sz="1131" kern="1200">
        <a:solidFill>
          <a:schemeClr val="tx1"/>
        </a:solidFill>
        <a:latin typeface="+mn-lt"/>
        <a:ea typeface="+mn-ea"/>
        <a:cs typeface="+mn-cs"/>
      </a:defRPr>
    </a:lvl6pPr>
    <a:lvl7pPr marL="1724305" algn="l" defTabSz="574769" rtl="0" eaLnBrk="1" latinLnBrk="1" hangingPunct="1">
      <a:defRPr sz="1131" kern="1200">
        <a:solidFill>
          <a:schemeClr val="tx1"/>
        </a:solidFill>
        <a:latin typeface="+mn-lt"/>
        <a:ea typeface="+mn-ea"/>
        <a:cs typeface="+mn-cs"/>
      </a:defRPr>
    </a:lvl7pPr>
    <a:lvl8pPr marL="2011688" algn="l" defTabSz="574769" rtl="0" eaLnBrk="1" latinLnBrk="1" hangingPunct="1">
      <a:defRPr sz="1131" kern="1200">
        <a:solidFill>
          <a:schemeClr val="tx1"/>
        </a:solidFill>
        <a:latin typeface="+mn-lt"/>
        <a:ea typeface="+mn-ea"/>
        <a:cs typeface="+mn-cs"/>
      </a:defRPr>
    </a:lvl8pPr>
    <a:lvl9pPr marL="2299072" algn="l" defTabSz="574769" rtl="0" eaLnBrk="1" latinLnBrk="1" hangingPunct="1">
      <a:defRPr sz="11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4608" autoAdjust="0"/>
  </p:normalViewPr>
  <p:slideViewPr>
    <p:cSldViewPr snapToGrid="0">
      <p:cViewPr>
        <p:scale>
          <a:sx n="150" d="100"/>
          <a:sy n="150" d="100"/>
        </p:scale>
        <p:origin x="143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257300"/>
            <a:ext cx="40259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1635" rtl="0" eaLnBrk="1" latinLnBrk="1" hangingPunct="1">
      <a:defRPr sz="1117" kern="1200">
        <a:solidFill>
          <a:schemeClr val="tx1"/>
        </a:solidFill>
        <a:latin typeface="+mn-lt"/>
        <a:ea typeface="+mn-ea"/>
        <a:cs typeface="+mn-cs"/>
      </a:defRPr>
    </a:lvl1pPr>
    <a:lvl2pPr marL="425818" algn="l" defTabSz="851635" rtl="0" eaLnBrk="1" latinLnBrk="1" hangingPunct="1">
      <a:defRPr sz="1117" kern="1200">
        <a:solidFill>
          <a:schemeClr val="tx1"/>
        </a:solidFill>
        <a:latin typeface="+mn-lt"/>
        <a:ea typeface="+mn-ea"/>
        <a:cs typeface="+mn-cs"/>
      </a:defRPr>
    </a:lvl2pPr>
    <a:lvl3pPr marL="851635" algn="l" defTabSz="851635" rtl="0" eaLnBrk="1" latinLnBrk="1" hangingPunct="1">
      <a:defRPr sz="1117" kern="1200">
        <a:solidFill>
          <a:schemeClr val="tx1"/>
        </a:solidFill>
        <a:latin typeface="+mn-lt"/>
        <a:ea typeface="+mn-ea"/>
        <a:cs typeface="+mn-cs"/>
      </a:defRPr>
    </a:lvl3pPr>
    <a:lvl4pPr marL="1277453" algn="l" defTabSz="851635" rtl="0" eaLnBrk="1" latinLnBrk="1" hangingPunct="1">
      <a:defRPr sz="1117" kern="1200">
        <a:solidFill>
          <a:schemeClr val="tx1"/>
        </a:solidFill>
        <a:latin typeface="+mn-lt"/>
        <a:ea typeface="+mn-ea"/>
        <a:cs typeface="+mn-cs"/>
      </a:defRPr>
    </a:lvl4pPr>
    <a:lvl5pPr marL="1703271" algn="l" defTabSz="851635" rtl="0" eaLnBrk="1" latinLnBrk="1" hangingPunct="1">
      <a:defRPr sz="1117" kern="1200">
        <a:solidFill>
          <a:schemeClr val="tx1"/>
        </a:solidFill>
        <a:latin typeface="+mn-lt"/>
        <a:ea typeface="+mn-ea"/>
        <a:cs typeface="+mn-cs"/>
      </a:defRPr>
    </a:lvl5pPr>
    <a:lvl6pPr marL="2129086" algn="l" defTabSz="851635" rtl="0" eaLnBrk="1" latinLnBrk="1" hangingPunct="1">
      <a:defRPr sz="1117" kern="1200">
        <a:solidFill>
          <a:schemeClr val="tx1"/>
        </a:solidFill>
        <a:latin typeface="+mn-lt"/>
        <a:ea typeface="+mn-ea"/>
        <a:cs typeface="+mn-cs"/>
      </a:defRPr>
    </a:lvl6pPr>
    <a:lvl7pPr marL="2554904" algn="l" defTabSz="851635" rtl="0" eaLnBrk="1" latinLnBrk="1" hangingPunct="1">
      <a:defRPr sz="1117" kern="1200">
        <a:solidFill>
          <a:schemeClr val="tx1"/>
        </a:solidFill>
        <a:latin typeface="+mn-lt"/>
        <a:ea typeface="+mn-ea"/>
        <a:cs typeface="+mn-cs"/>
      </a:defRPr>
    </a:lvl7pPr>
    <a:lvl8pPr marL="2980721" algn="l" defTabSz="851635" rtl="0" eaLnBrk="1" latinLnBrk="1" hangingPunct="1">
      <a:defRPr sz="1117" kern="1200">
        <a:solidFill>
          <a:schemeClr val="tx1"/>
        </a:solidFill>
        <a:latin typeface="+mn-lt"/>
        <a:ea typeface="+mn-ea"/>
        <a:cs typeface="+mn-cs"/>
      </a:defRPr>
    </a:lvl8pPr>
    <a:lvl9pPr marL="3406539" algn="l" defTabSz="851635" rtl="0" eaLnBrk="1" latinLnBrk="1" hangingPunct="1">
      <a:defRPr sz="11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73250" y="1257300"/>
            <a:ext cx="4025900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0031" y="121094"/>
            <a:ext cx="3240263" cy="5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8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0031" y="710156"/>
            <a:ext cx="3240263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0031" y="1629667"/>
            <a:ext cx="3240263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31" y="121094"/>
            <a:ext cx="3240263" cy="5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8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0024" y="710156"/>
            <a:ext cx="1581221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40487" y="710156"/>
            <a:ext cx="1581221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0024" y="1629667"/>
            <a:ext cx="1581221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840487" y="1629667"/>
            <a:ext cx="1581221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0031" y="121094"/>
            <a:ext cx="3240263" cy="5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8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0022" y="710156"/>
            <a:ext cx="1043280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75608" y="710156"/>
            <a:ext cx="1043280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371194" y="710156"/>
            <a:ext cx="1043280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0022" y="1629667"/>
            <a:ext cx="1043280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275608" y="1629667"/>
            <a:ext cx="1043280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371194" y="1629667"/>
            <a:ext cx="1043280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0031" y="121094"/>
            <a:ext cx="3240263" cy="5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8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0031" y="710155"/>
            <a:ext cx="3240263" cy="176031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87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031" y="121094"/>
            <a:ext cx="3240263" cy="5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8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0031" y="710155"/>
            <a:ext cx="3240263" cy="176031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0031" y="121094"/>
            <a:ext cx="3240263" cy="5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8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0024" y="710155"/>
            <a:ext cx="1581221" cy="176031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840487" y="710155"/>
            <a:ext cx="1581221" cy="176031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31" y="121094"/>
            <a:ext cx="3240263" cy="5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8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0031" y="121101"/>
            <a:ext cx="3240263" cy="23492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87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31" y="121094"/>
            <a:ext cx="3240263" cy="5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8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0024" y="710156"/>
            <a:ext cx="1581221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840487" y="710155"/>
            <a:ext cx="1581221" cy="176031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0024" y="1629667"/>
            <a:ext cx="1581221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31" y="121094"/>
            <a:ext cx="3240263" cy="5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8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0024" y="710155"/>
            <a:ext cx="1581221" cy="176031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840487" y="710156"/>
            <a:ext cx="1581221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840487" y="1629667"/>
            <a:ext cx="1581221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0031" y="121094"/>
            <a:ext cx="3240263" cy="5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8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0024" y="710156"/>
            <a:ext cx="1581221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840487" y="710156"/>
            <a:ext cx="1581221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0031" y="1629667"/>
            <a:ext cx="3240263" cy="83952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3"/>
            <a:ext cx="56700" cy="303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7"/>
            <a:ext cx="56700" cy="530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107059" rtl="0" eaLnBrk="1" latinLnBrk="1" hangingPunct="1">
        <a:lnSpc>
          <a:spcPct val="90000"/>
        </a:lnSpc>
        <a:spcBef>
          <a:spcPct val="0"/>
        </a:spcBef>
        <a:buNone/>
        <a:defRPr sz="53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764" indent="-276764" algn="l" defTabSz="1107059" rtl="0" eaLnBrk="1" latinLnBrk="1" hangingPunct="1">
        <a:lnSpc>
          <a:spcPct val="90000"/>
        </a:lnSpc>
        <a:spcBef>
          <a:spcPts val="1211"/>
        </a:spcBef>
        <a:buFont typeface="Arial" panose="020B0604020202020204" pitchFamily="34" charset="0"/>
        <a:buChar char="•"/>
        <a:defRPr sz="3389" kern="1200">
          <a:solidFill>
            <a:schemeClr val="tx1"/>
          </a:solidFill>
          <a:latin typeface="+mn-lt"/>
          <a:ea typeface="+mn-ea"/>
          <a:cs typeface="+mn-cs"/>
        </a:defRPr>
      </a:lvl1pPr>
      <a:lvl2pPr marL="830292" indent="-276764" algn="l" defTabSz="1107059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5" kern="1200">
          <a:solidFill>
            <a:schemeClr val="tx1"/>
          </a:solidFill>
          <a:latin typeface="+mn-lt"/>
          <a:ea typeface="+mn-ea"/>
          <a:cs typeface="+mn-cs"/>
        </a:defRPr>
      </a:lvl2pPr>
      <a:lvl3pPr marL="1383823" indent="-276764" algn="l" defTabSz="1107059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23" kern="1200">
          <a:solidFill>
            <a:schemeClr val="tx1"/>
          </a:solidFill>
          <a:latin typeface="+mn-lt"/>
          <a:ea typeface="+mn-ea"/>
          <a:cs typeface="+mn-cs"/>
        </a:defRPr>
      </a:lvl3pPr>
      <a:lvl4pPr marL="1937351" indent="-276764" algn="l" defTabSz="1107059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80" kern="1200">
          <a:solidFill>
            <a:schemeClr val="tx1"/>
          </a:solidFill>
          <a:latin typeface="+mn-lt"/>
          <a:ea typeface="+mn-ea"/>
          <a:cs typeface="+mn-cs"/>
        </a:defRPr>
      </a:lvl4pPr>
      <a:lvl5pPr marL="2490879" indent="-276764" algn="l" defTabSz="1107059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80" kern="1200">
          <a:solidFill>
            <a:schemeClr val="tx1"/>
          </a:solidFill>
          <a:latin typeface="+mn-lt"/>
          <a:ea typeface="+mn-ea"/>
          <a:cs typeface="+mn-cs"/>
        </a:defRPr>
      </a:lvl5pPr>
      <a:lvl6pPr marL="3044409" indent="-276764" algn="l" defTabSz="1107059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80" kern="1200">
          <a:solidFill>
            <a:schemeClr val="tx1"/>
          </a:solidFill>
          <a:latin typeface="+mn-lt"/>
          <a:ea typeface="+mn-ea"/>
          <a:cs typeface="+mn-cs"/>
        </a:defRPr>
      </a:lvl6pPr>
      <a:lvl7pPr marL="3597938" indent="-276764" algn="l" defTabSz="1107059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80" kern="1200">
          <a:solidFill>
            <a:schemeClr val="tx1"/>
          </a:solidFill>
          <a:latin typeface="+mn-lt"/>
          <a:ea typeface="+mn-ea"/>
          <a:cs typeface="+mn-cs"/>
        </a:defRPr>
      </a:lvl7pPr>
      <a:lvl8pPr marL="4151467" indent="-276764" algn="l" defTabSz="1107059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80" kern="1200">
          <a:solidFill>
            <a:schemeClr val="tx1"/>
          </a:solidFill>
          <a:latin typeface="+mn-lt"/>
          <a:ea typeface="+mn-ea"/>
          <a:cs typeface="+mn-cs"/>
        </a:defRPr>
      </a:lvl8pPr>
      <a:lvl9pPr marL="4704994" indent="-276764" algn="l" defTabSz="1107059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059" rtl="0" eaLnBrk="1" latinLnBrk="1" hangingPunct="1">
        <a:defRPr sz="2180" kern="1200">
          <a:solidFill>
            <a:schemeClr val="tx1"/>
          </a:solidFill>
          <a:latin typeface="+mn-lt"/>
          <a:ea typeface="+mn-ea"/>
          <a:cs typeface="+mn-cs"/>
        </a:defRPr>
      </a:lvl1pPr>
      <a:lvl2pPr marL="553528" algn="l" defTabSz="1107059" rtl="0" eaLnBrk="1" latinLnBrk="1" hangingPunct="1">
        <a:defRPr sz="2180" kern="1200">
          <a:solidFill>
            <a:schemeClr val="tx1"/>
          </a:solidFill>
          <a:latin typeface="+mn-lt"/>
          <a:ea typeface="+mn-ea"/>
          <a:cs typeface="+mn-cs"/>
        </a:defRPr>
      </a:lvl2pPr>
      <a:lvl3pPr marL="1107059" algn="l" defTabSz="1107059" rtl="0" eaLnBrk="1" latinLnBrk="1" hangingPunct="1">
        <a:defRPr sz="2180" kern="1200">
          <a:solidFill>
            <a:schemeClr val="tx1"/>
          </a:solidFill>
          <a:latin typeface="+mn-lt"/>
          <a:ea typeface="+mn-ea"/>
          <a:cs typeface="+mn-cs"/>
        </a:defRPr>
      </a:lvl3pPr>
      <a:lvl4pPr marL="1660588" algn="l" defTabSz="1107059" rtl="0" eaLnBrk="1" latinLnBrk="1" hangingPunct="1">
        <a:defRPr sz="2180" kern="1200">
          <a:solidFill>
            <a:schemeClr val="tx1"/>
          </a:solidFill>
          <a:latin typeface="+mn-lt"/>
          <a:ea typeface="+mn-ea"/>
          <a:cs typeface="+mn-cs"/>
        </a:defRPr>
      </a:lvl4pPr>
      <a:lvl5pPr marL="2214115" algn="l" defTabSz="1107059" rtl="0" eaLnBrk="1" latinLnBrk="1" hangingPunct="1">
        <a:defRPr sz="2180" kern="1200">
          <a:solidFill>
            <a:schemeClr val="tx1"/>
          </a:solidFill>
          <a:latin typeface="+mn-lt"/>
          <a:ea typeface="+mn-ea"/>
          <a:cs typeface="+mn-cs"/>
        </a:defRPr>
      </a:lvl5pPr>
      <a:lvl6pPr marL="2767643" algn="l" defTabSz="1107059" rtl="0" eaLnBrk="1" latinLnBrk="1" hangingPunct="1">
        <a:defRPr sz="2180" kern="1200">
          <a:solidFill>
            <a:schemeClr val="tx1"/>
          </a:solidFill>
          <a:latin typeface="+mn-lt"/>
          <a:ea typeface="+mn-ea"/>
          <a:cs typeface="+mn-cs"/>
        </a:defRPr>
      </a:lvl6pPr>
      <a:lvl7pPr marL="3321173" algn="l" defTabSz="1107059" rtl="0" eaLnBrk="1" latinLnBrk="1" hangingPunct="1">
        <a:defRPr sz="2180" kern="1200">
          <a:solidFill>
            <a:schemeClr val="tx1"/>
          </a:solidFill>
          <a:latin typeface="+mn-lt"/>
          <a:ea typeface="+mn-ea"/>
          <a:cs typeface="+mn-cs"/>
        </a:defRPr>
      </a:lvl7pPr>
      <a:lvl8pPr marL="3874703" algn="l" defTabSz="1107059" rtl="0" eaLnBrk="1" latinLnBrk="1" hangingPunct="1">
        <a:defRPr sz="2180" kern="1200">
          <a:solidFill>
            <a:schemeClr val="tx1"/>
          </a:solidFill>
          <a:latin typeface="+mn-lt"/>
          <a:ea typeface="+mn-ea"/>
          <a:cs typeface="+mn-cs"/>
        </a:defRPr>
      </a:lvl8pPr>
      <a:lvl9pPr marL="4428231" algn="l" defTabSz="1107059" rtl="0" eaLnBrk="1" latinLnBrk="1" hangingPunct="1">
        <a:defRPr sz="2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BF60647-D2CF-4A25-BB31-7EB4E8D32FF0}"/>
              </a:ext>
            </a:extLst>
          </p:cNvPr>
          <p:cNvGrpSpPr/>
          <p:nvPr/>
        </p:nvGrpSpPr>
        <p:grpSpPr>
          <a:xfrm>
            <a:off x="0" y="7187"/>
            <a:ext cx="3600450" cy="3020927"/>
            <a:chOff x="0" y="0"/>
            <a:chExt cx="3600450" cy="302092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C361566-B6CB-47C4-89B9-38F6F2D8A3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" y="1189206"/>
              <a:ext cx="3600000" cy="1831721"/>
              <a:chOff x="359545" y="1609187"/>
              <a:chExt cx="3240905" cy="16490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2DE56F5-5193-4D83-94C4-8837A2B8F5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450" y="1620088"/>
                <a:ext cx="1620000" cy="16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06D5577-C201-490E-BFB7-89F6B4C571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545" y="1620088"/>
                <a:ext cx="1620000" cy="16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6AA4DDAD-7718-4CD2-89BE-070969DE55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87" y="1626441"/>
                <a:ext cx="1608757" cy="16136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DB29360-B2CF-46A4-890C-6DC282C6AC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21" y="3029204"/>
                    <a:ext cx="246465" cy="22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3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𝟏𝟎𝟎</m:t>
                          </m:r>
                          <m:r>
                            <a:rPr lang="en-US" altLang="ko-KR" sz="1053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°</m:t>
                          </m:r>
                        </m:oMath>
                      </m:oMathPara>
                    </a14:m>
                    <a:endParaRPr lang="ko-KR" altLang="en-US" sz="1053" b="1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DB29360-B2CF-46A4-890C-6DC282C6AC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21" y="3029204"/>
                    <a:ext cx="246465" cy="2289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667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F46201-A366-4A3C-BE03-4A96D4A4D989}"/>
                  </a:ext>
                </a:extLst>
              </p:cNvPr>
              <p:cNvSpPr txBox="1"/>
              <p:nvPr/>
            </p:nvSpPr>
            <p:spPr>
              <a:xfrm>
                <a:off x="521269" y="1609187"/>
                <a:ext cx="1296552" cy="243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58" b="1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Raw</a:t>
                </a:r>
                <a:endParaRPr lang="ko-KR" altLang="en-US" sz="1158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A0DBBC-4329-4CE0-A8F0-F306B3001743}"/>
                  </a:ext>
                </a:extLst>
              </p:cNvPr>
              <p:cNvSpPr txBox="1"/>
              <p:nvPr/>
            </p:nvSpPr>
            <p:spPr>
              <a:xfrm>
                <a:off x="2142174" y="1609187"/>
                <a:ext cx="1296552" cy="243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58" b="1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Reconstruction</a:t>
                </a:r>
                <a:endParaRPr lang="ko-KR" altLang="en-US" sz="1158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17" name="Main graphic">
              <a:extLst>
                <a:ext uri="{FF2B5EF4-FFF2-40B4-BE49-F238E27FC236}">
                  <a16:creationId xmlns:a16="http://schemas.microsoft.com/office/drawing/2014/main" id="{49DF1A5B-3C20-4EEA-BAF5-0963E5726799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4311" t="21552" r="72509" b="60106"/>
            <a:stretch/>
          </p:blipFill>
          <p:spPr>
            <a:xfrm>
              <a:off x="0" y="0"/>
              <a:ext cx="1800000" cy="1187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Main graphic">
              <a:extLst>
                <a:ext uri="{FF2B5EF4-FFF2-40B4-BE49-F238E27FC236}">
                  <a16:creationId xmlns:a16="http://schemas.microsoft.com/office/drawing/2014/main" id="{D001AD94-155A-4CF5-B7C4-3BB677E5ED3D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28067" t="21552" r="48756" b="60106"/>
            <a:stretch/>
          </p:blipFill>
          <p:spPr>
            <a:xfrm>
              <a:off x="1800450" y="0"/>
              <a:ext cx="1800000" cy="1188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5</Words>
  <Application>Microsoft Office PowerPoint</Application>
  <PresentationFormat>사용자 지정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DejaVu Sans</vt:lpstr>
      <vt:lpstr>맑은 고딕</vt:lpstr>
      <vt:lpstr>Arial</vt:lpstr>
      <vt:lpstr>Cambria Math</vt:lpstr>
      <vt:lpstr>helvetica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21</cp:revision>
  <dcterms:modified xsi:type="dcterms:W3CDTF">2025-02-22T03:04:09Z</dcterms:modified>
  <dc:language>en-US</dc:language>
</cp:coreProperties>
</file>