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  <p:sldMasterId id="2147484032" r:id="rId2"/>
    <p:sldMasterId id="2147484128" r:id="rId3"/>
  </p:sldMasterIdLst>
  <p:sldIdLst>
    <p:sldId id="256" r:id="rId4"/>
    <p:sldId id="257" r:id="rId5"/>
    <p:sldId id="258" r:id="rId6"/>
    <p:sldId id="265" r:id="rId7"/>
    <p:sldId id="271" r:id="rId8"/>
    <p:sldId id="262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3516a5c8aeb0ab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0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8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27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74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697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14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882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230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656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2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8665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65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0415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7509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9870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6461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1DD2F-8725-40F4-B384-BF1346988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6884D-89D6-4167-A4E5-2A2718D98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F4D8E-AE62-4807-8DD3-51B1D507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16DEE9-82CF-49AF-A20F-B9BE0EF8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F5236-C6C8-47D3-BF58-DDA869F0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596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8B80D-D975-4B7F-BB7C-DA466D6C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BEA71-5467-4B3B-9D6F-1BA1786E5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53AAAB-BB94-4337-8F2D-945B6D0EF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C1E6DF-96E3-44E6-84E8-C2DBCF44D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33EEA-1267-4EDD-B3BD-A52F0203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7219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CBEA7-5F8D-4FDF-89FA-AC7FB8F4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A4DADD-729B-4BC9-A3D5-FC3067642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887C22-EAED-4D55-9C5E-DEE66996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EBC220-48DC-4F1B-8C45-062E7086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A2042-A182-4761-B4DB-F5DB25D9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4042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7B085-336C-4D7E-BD27-F53C9662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A3C75-C575-4E49-9B31-EAB9E1B62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C1A45C-E865-4A68-88FE-A49EE509D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E27790-6F3B-4D6F-AF0B-D82BAAFD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48C717-0E23-43DA-B81E-EAC415FD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16F33-812B-4A30-8807-16CB933B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518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6F01C-BC85-4085-8D08-91036FBA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3D17F4-420D-4C02-B658-5788A9A7D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409EA9-4DAA-47A9-A2AE-205A54D60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E41E92-BC4B-4CD3-8F4F-E3FE56A5E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896A48-9703-49C9-AF22-CA24CF597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D9E12C-865A-43A2-A39D-8717C6CD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A6C444-8343-4670-AF16-C4FA39D4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437A29-FF5D-45CB-A77C-2E2EA787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026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FFDBD-6AD1-4ED7-BA04-3770D0A7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6767EA-C945-4BA3-B583-F2B9A3D4D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08881E-C30A-4AF8-B4C2-3444A644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D926DA-41DC-4FFA-99D7-2B60C5C6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8383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9373EC-ECCC-4A89-B10F-1B532A1F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3A9907-F19A-480E-9C70-5A5E47D4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5EB504-13D9-4276-82E4-B900EC3B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19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1345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119D8-0757-42AF-985E-2D77BE0C3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559F7C-844C-411D-8EB9-A9104B1F1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255B8E-1642-495A-B3C5-03D84203A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AC99BD-9CBD-4AFE-8C7B-61FFDFE45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3BAF11-53B5-4AB7-A687-AD826F67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D0F892-6884-4F8C-8FE5-576EF193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6195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AC54B-34E2-4F4C-965F-2EA71276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DB2435-F9D2-46BA-A623-E8FBA138F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25F529-84F1-4D98-8312-628D9E4D7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320284-AB45-45B9-90BA-6AC187C7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0A4595-8E6C-4AD6-92E0-63B127BA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56320F-AF6E-45D2-A671-E1C4ABB8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5612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1B28B-E171-41B6-94A7-1BA1A8011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4C3A0B-3F59-4E4B-A204-B40411DC3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E0F63-FEA5-4EDD-9817-230E7B85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A7762-562A-40E7-9BAB-9EF7D0EA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349EB8-76CF-4D68-AF23-0D73276E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81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5CD5F1-4864-46B2-B558-FC73954E1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B01286-4D81-4A0A-9DA0-FBF258E66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AA7303-480C-47AC-8DE5-DC2428C6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52951-D866-468D-B204-A31B1CBB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5690E-9650-4825-87E1-EE2A859C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37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90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8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4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95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71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86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94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75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07DC3E-DDAF-416D-BF41-242AE2826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91A788-68A5-4543-AEAE-395E77320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E0FB4E-4989-4F90-A931-9890AFFD4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DD535-4510-4FF5-8546-E55FB1EED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C25468-7D02-4E8A-B838-9AABF339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22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A0CCBD-75CF-4320-AE53-671796287748}"/>
              </a:ext>
            </a:extLst>
          </p:cNvPr>
          <p:cNvSpPr txBox="1"/>
          <p:nvPr/>
        </p:nvSpPr>
        <p:spPr>
          <a:xfrm>
            <a:off x="2552054" y="2158139"/>
            <a:ext cx="70878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/>
              <a:t>기계학습</a:t>
            </a:r>
            <a:r>
              <a:rPr lang="en-US" altLang="ko-KR" sz="4400" b="1" dirty="0"/>
              <a:t> </a:t>
            </a:r>
            <a:r>
              <a:rPr lang="ko-KR" altLang="en-US" sz="4400" b="1" dirty="0" err="1"/>
              <a:t>텀프로젝트</a:t>
            </a:r>
            <a:r>
              <a:rPr lang="ko-KR" altLang="en-US" sz="4400" b="1" dirty="0"/>
              <a:t> </a:t>
            </a:r>
            <a:r>
              <a:rPr lang="en-US" altLang="ko-KR" sz="4400" b="1" dirty="0"/>
              <a:t>2</a:t>
            </a:r>
            <a:r>
              <a:rPr lang="ko-KR" altLang="en-US" sz="4400" b="1" dirty="0"/>
              <a:t>번</a:t>
            </a:r>
            <a:endParaRPr lang="en-US" altLang="ko-KR" sz="4400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/>
              <a:t>소프트웨어학과</a:t>
            </a:r>
            <a:endParaRPr lang="en-US" altLang="ko-KR" b="1" dirty="0"/>
          </a:p>
          <a:p>
            <a:pPr algn="ctr"/>
            <a:r>
              <a:rPr lang="en-US" altLang="ko-KR" b="1" dirty="0"/>
              <a:t>18011660 </a:t>
            </a:r>
            <a:r>
              <a:rPr lang="ko-KR" altLang="en-US" b="1" dirty="0"/>
              <a:t>김영재</a:t>
            </a:r>
            <a:endParaRPr lang="en-US" altLang="ko-KR" b="1" dirty="0"/>
          </a:p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2638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A0CCBD-75CF-4320-AE53-671796287748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#2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Spam </a:t>
            </a: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문자 분류기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D6BBB3-D388-4CC0-A6C9-C92DE23884F8}"/>
              </a:ext>
            </a:extLst>
          </p:cNvPr>
          <p:cNvSpPr txBox="1"/>
          <p:nvPr/>
        </p:nvSpPr>
        <p:spPr>
          <a:xfrm>
            <a:off x="2000747" y="2672131"/>
            <a:ext cx="819050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프로젝트의 목적</a:t>
            </a:r>
            <a:endParaRPr lang="en-US" altLang="ko-KR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본 프로젝트를 통해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1D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텍스트 데이터를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Handcrafted Feature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 기술하는 법을 알 수 있다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Handcrafted Feature :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전문가에 의해 고안된 아이디어를 바탕으로 직접 설계된 특징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56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D6BBB3-D388-4CC0-A6C9-C92DE23884F8}"/>
              </a:ext>
            </a:extLst>
          </p:cNvPr>
          <p:cNvSpPr txBox="1"/>
          <p:nvPr/>
        </p:nvSpPr>
        <p:spPr>
          <a:xfrm>
            <a:off x="1432977" y="1736148"/>
            <a:ext cx="819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Empty Module #1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텍스트 데이터 </a:t>
            </a:r>
            <a:r>
              <a:rPr lang="ko-KR" altLang="en-US" sz="1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전처리</a:t>
            </a:r>
            <a:endParaRPr lang="en-US" altLang="ko-KR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A8FB9-9F93-4035-B1D1-E6035257EA4E}"/>
              </a:ext>
            </a:extLst>
          </p:cNvPr>
          <p:cNvSpPr txBox="1"/>
          <p:nvPr/>
        </p:nvSpPr>
        <p:spPr>
          <a:xfrm>
            <a:off x="2000747" y="2672131"/>
            <a:ext cx="81905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목표</a:t>
            </a:r>
            <a:endParaRPr lang="en-US" altLang="ko-KR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텍스트 데이터를 처리하기 위한 여러 과정을 거쳐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머신을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위한 데이터를 만든다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[INPUT]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text: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텍스트 문장 데이터</a:t>
            </a:r>
            <a:endParaRPr lang="en-US" altLang="ko-KR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[OUTPUT]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text: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전처리를 완료한 문장 데이터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6BC0F-E2AE-42D3-A2E1-C1691FAD4566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#2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Spam </a:t>
            </a: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문자 분류기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01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B8734D-C29E-457B-A48A-5D85FE2DCE0E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#2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Spam </a:t>
            </a: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문자 분류기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E3BB93-5CA4-488C-9249-F142BE52CAC9}"/>
              </a:ext>
            </a:extLst>
          </p:cNvPr>
          <p:cNvSpPr txBox="1"/>
          <p:nvPr/>
        </p:nvSpPr>
        <p:spPr>
          <a:xfrm>
            <a:off x="1432977" y="1736148"/>
            <a:ext cx="819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Empty Module #1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텍스트 데이터 </a:t>
            </a:r>
            <a:r>
              <a:rPr lang="ko-KR" altLang="en-US" sz="1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전처리</a:t>
            </a:r>
            <a:endParaRPr lang="en-US" altLang="ko-KR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CC0AD7-8491-4799-BB3B-F86DBBCE8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891" y="2269721"/>
            <a:ext cx="4985188" cy="85582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41C756B-C972-4734-ABAE-BC0381319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66" y="3171371"/>
            <a:ext cx="4985188" cy="92730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2F1C8BC-E739-4E86-967C-CAC40A59D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92" y="4052230"/>
            <a:ext cx="4985187" cy="91519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6961778-41BB-4739-9877-D61913CD9CE9}"/>
              </a:ext>
            </a:extLst>
          </p:cNvPr>
          <p:cNvSpPr txBox="1"/>
          <p:nvPr/>
        </p:nvSpPr>
        <p:spPr>
          <a:xfrm>
            <a:off x="7217268" y="2269721"/>
            <a:ext cx="42093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정규화식을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이용해서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a-z, A-Z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문자가 아닌 즉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이모티콘이나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숫자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점과 같은 문자들을 제거한다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Lower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함수를 이용해서 저장된 문자들을 모두 소문자로 변환한다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-&gt; go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Go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다르게 인식하기에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Word_tokenize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함수를 이용해서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pre_word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토큰화 한다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570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B8734D-C29E-457B-A48A-5D85FE2DCE0E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#2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Spam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문자 분류기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E3BB93-5CA4-488C-9249-F142BE52CAC9}"/>
              </a:ext>
            </a:extLst>
          </p:cNvPr>
          <p:cNvSpPr txBox="1"/>
          <p:nvPr/>
        </p:nvSpPr>
        <p:spPr>
          <a:xfrm>
            <a:off x="1432977" y="1736148"/>
            <a:ext cx="819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Empty Module #1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텍스트 데이터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BC3FCEF-ED75-4CE9-99FD-E32D5B8A7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35" y="2654100"/>
            <a:ext cx="4985188" cy="68864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F67F6D7-5814-489C-92AC-B8D7AFA5B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536" y="3392719"/>
            <a:ext cx="4985187" cy="144193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9848ED3-2C6A-44F2-A67C-86B4728899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535" y="5088869"/>
            <a:ext cx="7539614" cy="11336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6C6C05-9317-4F16-A7F0-B781274DE57A}"/>
              </a:ext>
            </a:extLst>
          </p:cNvPr>
          <p:cNvSpPr txBox="1"/>
          <p:nvPr/>
        </p:nvSpPr>
        <p:spPr>
          <a:xfrm>
            <a:off x="7217268" y="2269721"/>
            <a:ext cx="42093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Stopw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ords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words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내장함수를 이용해서 영어 내의 불용어들을 따로 저장한다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5.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토큰화된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단어들에서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불용어에 포함되지 않을 경우 이를 제외하고 새로운 리스트에 추가시킨다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6.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새롭게 추가된 리스트에 대해서 어간 추출 과정을 진행한다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381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1668D-7EB4-4F3B-9992-432996A1A323}"/>
              </a:ext>
            </a:extLst>
          </p:cNvPr>
          <p:cNvSpPr txBox="1"/>
          <p:nvPr/>
        </p:nvSpPr>
        <p:spPr>
          <a:xfrm>
            <a:off x="1175512" y="1770867"/>
            <a:ext cx="819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Empty Module #2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Bag of Word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664EDB-D229-4529-8995-04BD3664DFFF}"/>
              </a:ext>
            </a:extLst>
          </p:cNvPr>
          <p:cNvSpPr txBox="1"/>
          <p:nvPr/>
        </p:nvSpPr>
        <p:spPr>
          <a:xfrm>
            <a:off x="2000747" y="2672131"/>
            <a:ext cx="81905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목표</a:t>
            </a:r>
            <a:endParaRPr lang="en-US" altLang="ko-KR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문장 데이터를 </a:t>
            </a:r>
            <a:r>
              <a:rPr lang="ko-KR" altLang="en-US" sz="1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머신을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학습하기 위한 </a:t>
            </a:r>
            <a:r>
              <a:rPr lang="ko-KR" altLang="en-US" sz="1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실수화된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Feature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 </a:t>
            </a:r>
            <a:r>
              <a:rPr lang="ko-KR" altLang="en-US" sz="1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변경하기로한다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37F69E-CEC6-4715-9DF4-DFDED84C3199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#2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Spam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문자 분류기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3712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81336C-4A6C-4BB5-9D34-D9BA13439E79}"/>
              </a:ext>
            </a:extLst>
          </p:cNvPr>
          <p:cNvSpPr txBox="1"/>
          <p:nvPr/>
        </p:nvSpPr>
        <p:spPr>
          <a:xfrm>
            <a:off x="1511897" y="3037668"/>
            <a:ext cx="29446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각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단어들을 실수화 하고자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CounterVectorizer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와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TfidfVectorizer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HashVectorizer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사용했다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이때 최종 결과에서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TfidfVectorizer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 성능이 더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높게나와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이를 적용했다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C64A9E-7EEA-436B-A651-4453FE1E6988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#2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Spam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문자 분류기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E86A9D-267F-4EED-80DA-C16DE7D7D952}"/>
              </a:ext>
            </a:extLst>
          </p:cNvPr>
          <p:cNvSpPr txBox="1"/>
          <p:nvPr/>
        </p:nvSpPr>
        <p:spPr>
          <a:xfrm>
            <a:off x="1175512" y="1770867"/>
            <a:ext cx="819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Empty Module #2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Bag of Word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358F40-0712-4782-BD1A-41392FDBC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828" y="2063254"/>
            <a:ext cx="5472894" cy="330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30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1668D-7EB4-4F3B-9992-432996A1A323}"/>
              </a:ext>
            </a:extLst>
          </p:cNvPr>
          <p:cNvSpPr txBox="1"/>
          <p:nvPr/>
        </p:nvSpPr>
        <p:spPr>
          <a:xfrm>
            <a:off x="1175512" y="1770867"/>
            <a:ext cx="819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Empty Module #3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SVM classifier – svc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이용해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classification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진행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807DEE-76E8-47B5-9D3E-D40D2B8F5AA2}"/>
              </a:ext>
            </a:extLst>
          </p:cNvPr>
          <p:cNvSpPr txBox="1"/>
          <p:nvPr/>
        </p:nvSpPr>
        <p:spPr>
          <a:xfrm>
            <a:off x="1716124" y="2695407"/>
            <a:ext cx="37345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앞선 전처리에서 가장 높은 성능이 나온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TfidfVectorizer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이용했다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가장 최적의 파라미터를 찾기 위해서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GridSearch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진행했다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오른쪽의 파라미터로 진행한 결과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kernel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rbf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gamma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auto,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값이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2000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으로 도출되었다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629D72-8175-4889-80E9-876BBBCC22ED}"/>
              </a:ext>
            </a:extLst>
          </p:cNvPr>
          <p:cNvSpPr txBox="1"/>
          <p:nvPr/>
        </p:nvSpPr>
        <p:spPr>
          <a:xfrm>
            <a:off x="1716124" y="5297329"/>
            <a:ext cx="3638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이후 더 높은 결과값을 찾기 위해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값을 높여보았다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FC3C09-04CC-4D8F-81A6-A48AE21BBD1B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#2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Spam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문자 분류기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82C583E-3856-435B-AC2A-C7BE429C1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847" y="3348197"/>
            <a:ext cx="6134847" cy="44874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F2CA278-E40E-400C-A09A-A6D67F362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015" y="4640191"/>
            <a:ext cx="6067321" cy="29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81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2E3D16FA-FED9-4DDF-B36A-AC0A536F9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801906"/>
              </p:ext>
            </p:extLst>
          </p:nvPr>
        </p:nvGraphicFramePr>
        <p:xfrm>
          <a:off x="2455679" y="2574261"/>
          <a:ext cx="6468904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77856">
                  <a:extLst>
                    <a:ext uri="{9D8B030D-6E8A-4147-A177-3AD203B41FA5}">
                      <a16:colId xmlns:a16="http://schemas.microsoft.com/office/drawing/2014/main" val="1615219420"/>
                    </a:ext>
                  </a:extLst>
                </a:gridCol>
                <a:gridCol w="2391048">
                  <a:extLst>
                    <a:ext uri="{9D8B030D-6E8A-4147-A177-3AD203B41FA5}">
                      <a16:colId xmlns:a16="http://schemas.microsoft.com/office/drawing/2014/main" val="954949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사용한 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28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 rbf-auto-4000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0.98295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840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2. rbf-auto-4000-balanced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0.98295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20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 rbf-auto-10000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0.98295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404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4. rbf-auto-10000-balanced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0.98475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88891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3D0ED90-1456-46AF-8A18-A67D6F47D523}"/>
              </a:ext>
            </a:extLst>
          </p:cNvPr>
          <p:cNvSpPr txBox="1"/>
          <p:nvPr/>
        </p:nvSpPr>
        <p:spPr>
          <a:xfrm>
            <a:off x="2347191" y="4647080"/>
            <a:ext cx="72806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4000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사용할때와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10000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사용할때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0.98295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 동일한 성능이 나오는 것을 확인했다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이때 가중치를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줘보기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위해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class_weight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추가하자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10000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 경우에서는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0.98475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 성능이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증가하는것을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확인했다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0CC4E7-9D97-4742-88C4-6E4A883CCA11}"/>
              </a:ext>
            </a:extLst>
          </p:cNvPr>
          <p:cNvSpPr txBox="1"/>
          <p:nvPr/>
        </p:nvSpPr>
        <p:spPr>
          <a:xfrm>
            <a:off x="1175512" y="1770867"/>
            <a:ext cx="819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Empty Module #3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SVM classifier – svc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이용해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classification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진행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0D5039-A20D-40B8-96FD-AC079330C916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#2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Spam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문자 분류기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480708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1154</TotalTime>
  <Words>408</Words>
  <Application>Microsoft Office PowerPoint</Application>
  <PresentationFormat>와이드스크린</PresentationFormat>
  <Paragraphs>93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Wingdings 2</vt:lpstr>
      <vt:lpstr>HDOfficeLightV0</vt:lpstr>
      <vt:lpstr>1_HDOfficeLightV0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소프트웨어학과   신입생 환영회</dc:title>
  <dc:creator>kyj10</dc:creator>
  <cp:lastModifiedBy>김영재</cp:lastModifiedBy>
  <cp:revision>85</cp:revision>
  <dcterms:created xsi:type="dcterms:W3CDTF">2020-01-28T18:26:06Z</dcterms:created>
  <dcterms:modified xsi:type="dcterms:W3CDTF">2021-06-06T04:12:44Z</dcterms:modified>
</cp:coreProperties>
</file>