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4032" r:id="rId2"/>
    <p:sldMasterId id="2147484128" r:id="rId3"/>
  </p:sldMasterIdLst>
  <p:sldIdLst>
    <p:sldId id="256" r:id="rId4"/>
    <p:sldId id="257" r:id="rId5"/>
    <p:sldId id="258" r:id="rId6"/>
    <p:sldId id="265" r:id="rId7"/>
    <p:sldId id="272" r:id="rId8"/>
    <p:sldId id="273" r:id="rId9"/>
    <p:sldId id="274" r:id="rId10"/>
    <p:sldId id="266" r:id="rId11"/>
    <p:sldId id="275" r:id="rId12"/>
    <p:sldId id="27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516a5c8aeb0a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9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8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5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6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41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5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7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46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DD2F-8725-40F4-B384-BF134698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6884D-89D6-4167-A4E5-2A2718D9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F4D8E-AE62-4807-8DD3-51B1D507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6DEE9-82CF-49AF-A20F-B9BE0EF8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5236-C6C8-47D3-BF58-DDA869F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9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B80D-D975-4B7F-BB7C-DA466D6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BEA71-5467-4B3B-9D6F-1BA1786E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AAAB-BB94-4337-8F2D-945B6D0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1E6DF-96E3-44E6-84E8-C2DBCF44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3EEA-1267-4EDD-B3BD-A52F020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21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CBEA7-5F8D-4FDF-89FA-AC7FB8F4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4DADD-729B-4BC9-A3D5-FC306764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7C22-EAED-4D55-9C5E-DEE66996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BC220-48DC-4F1B-8C45-062E708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A2042-A182-4761-B4DB-F5DB25D9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4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7B085-336C-4D7E-BD27-F53C9662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3C75-C575-4E49-9B31-EAB9E1B6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1A45C-E865-4A68-88FE-A49EE509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27790-6F3B-4D6F-AF0B-D82BAAFD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8C717-0E23-43DA-B81E-EAC415F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16F33-812B-4A30-8807-16CB933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6F01C-BC85-4085-8D08-91036FB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D17F4-420D-4C02-B658-5788A9A7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9EA9-4DAA-47A9-A2AE-205A54D6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41E92-BC4B-4CD3-8F4F-E3FE56A5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96A48-9703-49C9-AF22-CA24CF5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9E12C-865A-43A2-A39D-8717C6CD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6C444-8343-4670-AF16-C4FA39D4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437A29-FF5D-45CB-A77C-2E2EA7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FDBD-6AD1-4ED7-BA04-3770D0A7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767EA-C945-4BA3-B583-F2B9A3D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8881E-C30A-4AF8-B4C2-3444A64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926DA-41DC-4FFA-99D7-2B60C5C6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38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373EC-ECCC-4A89-B10F-1B532A1F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A9907-F19A-480E-9C70-5A5E47D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EB504-13D9-4276-82E4-B900EC3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34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19D8-0757-42AF-985E-2D77BE0C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59F7C-844C-411D-8EB9-A9104B1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55B8E-1642-495A-B3C5-03D84203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C99BD-9CBD-4AFE-8C7B-61FFDFE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BAF11-53B5-4AB7-A687-AD826F67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0F892-6884-4F8C-8FE5-576EF19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1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C54B-34E2-4F4C-965F-2EA7127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B2435-F9D2-46BA-A623-E8FBA138F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5F529-84F1-4D98-8312-628D9E4D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0284-AB45-45B9-90BA-6AC187C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A4595-8E6C-4AD6-92E0-63B127BA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320F-AF6E-45D2-A671-E1C4ABB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B28B-E171-41B6-94A7-1BA1A801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3A0B-3F59-4E4B-A204-B40411DC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E0F63-FEA5-4EDD-9817-230E7B8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7762-562A-40E7-9BAB-9EF7D0EA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49EB8-76CF-4D68-AF23-0D73276E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CD5F1-4864-46B2-B558-FC73954E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1286-4D81-4A0A-9DA0-FBF258E6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A7303-480C-47AC-8DE5-DC2428C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951-D866-468D-B204-A31B1CBB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690E-9650-4825-87E1-EE2A859C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5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07DC3E-DDAF-416D-BF41-242AE282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1A788-68A5-4543-AEAE-395E7732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0FB4E-4989-4F90-A931-9890AFFD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DD535-4510-4FF5-8546-E55FB1EE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25468-7D02-4E8A-B838-9AABF339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2552054" y="2158139"/>
            <a:ext cx="7087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기계학습</a:t>
            </a:r>
            <a:r>
              <a:rPr lang="en-US" altLang="ko-KR" sz="4400" b="1" dirty="0"/>
              <a:t> </a:t>
            </a:r>
            <a:r>
              <a:rPr lang="ko-KR" altLang="en-US" sz="4400" b="1" dirty="0" err="1"/>
              <a:t>텀프로젝트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3</a:t>
            </a:r>
            <a:r>
              <a:rPr lang="ko-KR" altLang="en-US" sz="4400" b="1" dirty="0"/>
              <a:t>번</a:t>
            </a:r>
            <a:endParaRPr lang="en-US" altLang="ko-KR" sz="4400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ctr"/>
            <a:r>
              <a:rPr lang="en-US" altLang="ko-KR" b="1" dirty="0"/>
              <a:t>18011660 </a:t>
            </a:r>
            <a:r>
              <a:rPr lang="ko-KR" altLang="en-US" b="1" dirty="0"/>
              <a:t>김영재</a:t>
            </a:r>
            <a:endParaRPr lang="en-US" altLang="ko-KR" b="1" dirty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63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45EBC-F380-43D4-A077-85BAF8B6BFB2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학습 및 추론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43367-125E-4787-A440-911E93980D6B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F93F9-D51D-4953-9222-6456B2DCF624}"/>
              </a:ext>
            </a:extLst>
          </p:cNvPr>
          <p:cNvSpPr txBox="1"/>
          <p:nvPr/>
        </p:nvSpPr>
        <p:spPr>
          <a:xfrm>
            <a:off x="1086900" y="2504078"/>
            <a:ext cx="37735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autoML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이용해서 성능 향상을 해보려 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일반적인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찾았던 파라미터들보다 확실히 높은 결과를 낼 수 있었으나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실행할때마다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결과가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달라져 원하는 결과를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의도적으로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뽑아내기에는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어려움이 있었다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977FE-F151-4716-A77B-7A3BF439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96" y="676758"/>
            <a:ext cx="4913215" cy="3519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49A3B0-4A19-4D76-ACEC-3B54F0D4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96" y="4361831"/>
            <a:ext cx="6973537" cy="17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2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E3D16FA-FED9-4DDF-B36A-AC0A536F9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67991"/>
              </p:ext>
            </p:extLst>
          </p:nvPr>
        </p:nvGraphicFramePr>
        <p:xfrm>
          <a:off x="2956331" y="2781764"/>
          <a:ext cx="648744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2151">
                  <a:extLst>
                    <a:ext uri="{9D8B030D-6E8A-4147-A177-3AD203B41FA5}">
                      <a16:colId xmlns:a16="http://schemas.microsoft.com/office/drawing/2014/main" val="1615219420"/>
                    </a:ext>
                  </a:extLst>
                </a:gridCol>
                <a:gridCol w="2415295">
                  <a:extLst>
                    <a:ext uri="{9D8B030D-6E8A-4147-A177-3AD203B41FA5}">
                      <a16:colId xmlns:a16="http://schemas.microsoft.com/office/drawing/2014/main" val="95494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사용한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Spectrogram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0.46064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Spectrogram + </a:t>
                      </a:r>
                      <a:r>
                        <a:rPr lang="en-US" altLang="ko-KR" dirty="0" err="1"/>
                        <a:t>GridSearch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0.48379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Mel-spectrogram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0.47222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8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Mel-spectrogram + </a:t>
                      </a:r>
                      <a:r>
                        <a:rPr lang="en-US" altLang="ko-KR" dirty="0" err="1"/>
                        <a:t>GridSearch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0.48611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Mfcc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Mfcc</a:t>
                      </a:r>
                      <a:r>
                        <a:rPr lang="en-US" altLang="ko-KR" dirty="0"/>
                        <a:t> + </a:t>
                      </a:r>
                      <a:r>
                        <a:rPr lang="en-US" altLang="ko-KR" dirty="0" err="1"/>
                        <a:t>GridSearch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0.60648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Mfcc</a:t>
                      </a:r>
                      <a:r>
                        <a:rPr lang="en-US" altLang="ko-KR" dirty="0"/>
                        <a:t> + </a:t>
                      </a:r>
                      <a:r>
                        <a:rPr lang="en-US" altLang="ko-KR" dirty="0" err="1"/>
                        <a:t>AutoML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0.62962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889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0CC4E7-9D97-4742-88C4-6E4A883CCA11}"/>
              </a:ext>
            </a:extLst>
          </p:cNvPr>
          <p:cNvSpPr txBox="1"/>
          <p:nvPr/>
        </p:nvSpPr>
        <p:spPr>
          <a:xfrm>
            <a:off x="1772196" y="1937906"/>
            <a:ext cx="81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DB49C-1CA0-4337-ADCD-DD3392FBABCE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2000747" y="2672131"/>
            <a:ext cx="81905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프로젝트의 목적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본 프로젝트를 통해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음성 데이터를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Handcrafted Feature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기술하는 법을 알 수 있다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Handcrafted Feature :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전문가에 의해 고안된 아이디어를 바탕으로 직접 설계된 특징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Feature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추출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A8FB9-9F93-4035-B1D1-E6035257EA4E}"/>
              </a:ext>
            </a:extLst>
          </p:cNvPr>
          <p:cNvSpPr txBox="1"/>
          <p:nvPr/>
        </p:nvSpPr>
        <p:spPr>
          <a:xfrm>
            <a:off x="2000747" y="2672131"/>
            <a:ext cx="81905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목표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Librosa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제공하는 함수들을 통해서 음성데이터를 읽은 후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Discrete audio signal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변환 후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이를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Spectrogram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이를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mel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-spectrogram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이를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mfcc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데이터로 변환한다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954B2-E9C1-4731-B4FE-9791C86AAF7E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1778-41BB-4739-9877-D61913CD9CE9}"/>
              </a:ext>
            </a:extLst>
          </p:cNvPr>
          <p:cNvSpPr txBox="1"/>
          <p:nvPr/>
        </p:nvSpPr>
        <p:spPr>
          <a:xfrm>
            <a:off x="7217268" y="2269721"/>
            <a:ext cx="4209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Librosa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stft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함수를 참고해보면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입력신호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외에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입력해야하는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인자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n_fft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대해서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적혀있다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이를 확인해보면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sample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rate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22050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음성 처리에서는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23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밀리초를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처리하기 위해서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n_fft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값을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512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잡으라고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적혀있기에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해당 값을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512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조절하였다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8A1B9-EC20-4E84-B9BE-6424BE08E08F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Feature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추출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Spectrogram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F3878-073F-48F3-8266-0FAC35066E2C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920A3-3659-411F-9A37-3DFE146E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80" y="2563549"/>
            <a:ext cx="5193369" cy="1586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F97D8D-B63B-452B-81EF-B0534DD0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945" y="4330425"/>
            <a:ext cx="5251204" cy="9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1778-41BB-4739-9877-D61913CD9CE9}"/>
              </a:ext>
            </a:extLst>
          </p:cNvPr>
          <p:cNvSpPr txBox="1"/>
          <p:nvPr/>
        </p:nvSpPr>
        <p:spPr>
          <a:xfrm>
            <a:off x="1198945" y="4138940"/>
            <a:ext cx="1027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Librosa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mel_spectrogram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참고해보면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spectrogram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n_fft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값이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spectrogram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제곱하여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넣어주고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n_fft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값은 위의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stft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함수때와 동일하게 설정해주었다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8A1B9-EC20-4E84-B9BE-6424BE08E08F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Feature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Mel-Spectrogram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F3878-073F-48F3-8266-0FAC35066E2C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1CA759-F9C9-421E-8190-2E61D7E0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45" y="2527575"/>
            <a:ext cx="7924112" cy="102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47834A-C024-4A42-B85E-542D54A4F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945" y="3571009"/>
            <a:ext cx="522042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8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1778-41BB-4739-9877-D61913CD9CE9}"/>
              </a:ext>
            </a:extLst>
          </p:cNvPr>
          <p:cNvSpPr txBox="1"/>
          <p:nvPr/>
        </p:nvSpPr>
        <p:spPr>
          <a:xfrm>
            <a:off x="1198945" y="4246860"/>
            <a:ext cx="1027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Librosa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MFCC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참고해보면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spectrogram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넣어주어야 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Mel_spectrogram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넣어주고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프레임축의 평균값을 취한 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저장해주었다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8A1B9-EC20-4E84-B9BE-6424BE08E08F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Feature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MFCC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F3878-073F-48F3-8266-0FAC35066E2C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F3BB1-252F-4AF5-8226-07CCB88D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45" y="3529532"/>
            <a:ext cx="3067478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1981EE-6614-49D0-85AE-19A01C86F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945" y="2685204"/>
            <a:ext cx="7247075" cy="6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1778-41BB-4739-9877-D61913CD9CE9}"/>
              </a:ext>
            </a:extLst>
          </p:cNvPr>
          <p:cNvSpPr txBox="1"/>
          <p:nvPr/>
        </p:nvSpPr>
        <p:spPr>
          <a:xfrm>
            <a:off x="3531639" y="2712326"/>
            <a:ext cx="2242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전체 데이터에 대한 정보를 뽑아보니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Emotion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각각의 라벨에 해당한다는 것을 확인할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8A1B9-EC20-4E84-B9BE-6424BE08E08F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불러오기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F3878-073F-48F3-8266-0FAC35066E2C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3A6263-5808-4EF5-B449-CC6FEE8A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54" y="2712326"/>
            <a:ext cx="2289883" cy="3162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83D803-C23E-497D-8E3E-BA82FE00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2387"/>
            <a:ext cx="5544324" cy="10145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4962C7-1526-4A3B-975C-30E5AF3D8407}"/>
              </a:ext>
            </a:extLst>
          </p:cNvPr>
          <p:cNvSpPr txBox="1"/>
          <p:nvPr/>
        </p:nvSpPr>
        <p:spPr>
          <a:xfrm>
            <a:off x="6096000" y="4186955"/>
            <a:ext cx="5426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이를 통해서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train_label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emotion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넣은 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처음에 추가된 경로를 확인하여 파일의 경로를 잡아준 후 이를 통해서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좀전에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만들었던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Extract_feature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함수를 이용해서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Spectrogram,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mel_spectrogram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mfcc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받아왔다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AD27655-E594-48E7-9E65-19859EE8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276" y="893088"/>
            <a:ext cx="5236039" cy="8771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4075C9-6AEE-48D7-A177-C2A7D5B32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87055"/>
            <a:ext cx="5426990" cy="7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5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45EBC-F380-43D4-A077-85BAF8B6BFB2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학습 및 추론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43367-125E-4787-A440-911E93980D6B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D4EE0-4F71-4AC2-B356-1DD0A9B4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2" y="2451204"/>
            <a:ext cx="7184776" cy="2099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6BBB01-90E1-4F0D-8522-22204236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12" y="4646324"/>
            <a:ext cx="5708531" cy="1574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1F93F9-D51D-4953-9222-6456B2DCF624}"/>
              </a:ext>
            </a:extLst>
          </p:cNvPr>
          <p:cNvSpPr txBox="1"/>
          <p:nvPr/>
        </p:nvSpPr>
        <p:spPr>
          <a:xfrm>
            <a:off x="8438827" y="2401542"/>
            <a:ext cx="3262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np.array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train_data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test_data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각 이름에 해당하는 특성들을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추출한 뒤 학습을 진행한다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랜덤포레스트를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돌려본 결과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가장 높은 성능을 낸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mfcc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Criterion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entropy,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n_estimator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가장 높은 성능이 나왔다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53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45EBC-F380-43D4-A077-85BAF8B6BFB2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학습 및 추론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43367-125E-4787-A440-911E93980D6B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#3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음성 감정 인식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F93F9-D51D-4953-9222-6456B2DCF624}"/>
              </a:ext>
            </a:extLst>
          </p:cNvPr>
          <p:cNvSpPr txBox="1"/>
          <p:nvPr/>
        </p:nvSpPr>
        <p:spPr>
          <a:xfrm>
            <a:off x="1439930" y="2595822"/>
            <a:ext cx="3773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이외에도 성능을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높여보기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위해서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voting, bagging,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adaboost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같은 앙상블 기법들을 사용해 보았으나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유의미한 성과는 거두지 못했다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8E8721-3A37-4E2A-80B6-C72C025D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94" y="452302"/>
            <a:ext cx="4455811" cy="22110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FB8993-341A-4165-BDC0-642B67A7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595" y="2781764"/>
            <a:ext cx="3773542" cy="19236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AD0441-C525-485E-86A2-67DBD5387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541" y="4784663"/>
            <a:ext cx="3879083" cy="15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90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487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 2</vt:lpstr>
      <vt:lpstr>HDOfficeLightV0</vt:lpstr>
      <vt:lpstr>1_HDOfficeLightV0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소프트웨어학과   신입생 환영회</dc:title>
  <dc:creator>kyj10</dc:creator>
  <cp:lastModifiedBy>김영재</cp:lastModifiedBy>
  <cp:revision>88</cp:revision>
  <dcterms:created xsi:type="dcterms:W3CDTF">2020-01-28T18:26:06Z</dcterms:created>
  <dcterms:modified xsi:type="dcterms:W3CDTF">2021-06-06T06:31:17Z</dcterms:modified>
</cp:coreProperties>
</file>