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4032" r:id="rId2"/>
    <p:sldMasterId id="2147484128" r:id="rId3"/>
  </p:sldMasterIdLst>
  <p:sldIdLst>
    <p:sldId id="256" r:id="rId4"/>
    <p:sldId id="257" r:id="rId5"/>
    <p:sldId id="258" r:id="rId6"/>
    <p:sldId id="272" r:id="rId7"/>
    <p:sldId id="273" r:id="rId8"/>
    <p:sldId id="276" r:id="rId9"/>
    <p:sldId id="268" r:id="rId10"/>
    <p:sldId id="275" r:id="rId11"/>
    <p:sldId id="277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516a5c8aeb0a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4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DD2F-8725-40F4-B384-BF134698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884D-89D6-4167-A4E5-2A2718D9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4D8E-AE62-4807-8DD3-51B1D50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DEE9-82CF-49AF-A20F-B9BE0EF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5236-C6C8-47D3-BF58-DDA869F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9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B80D-D975-4B7F-BB7C-DA466D6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EA71-5467-4B3B-9D6F-1BA1786E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AAAB-BB94-4337-8F2D-945B6D0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E6DF-96E3-44E6-84E8-C2DBCF44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3EEA-1267-4EDD-B3BD-A52F020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EA7-5F8D-4FDF-89FA-AC7FB8F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DADD-729B-4BC9-A3D5-FC306764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7C22-EAED-4D55-9C5E-DEE6699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BC220-48DC-4F1B-8C45-062E708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2042-A182-4761-B4DB-F5DB25D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B085-336C-4D7E-BD27-F53C966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C75-C575-4E49-9B31-EAB9E1B6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1A45C-E865-4A68-88FE-A49EE509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790-6F3B-4D6F-AF0B-D82BAAF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8C717-0E23-43DA-B81E-EAC415F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16F33-812B-4A30-8807-16CB933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F01C-BC85-4085-8D08-91036FB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D17F4-420D-4C02-B658-5788A9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9EA9-4DAA-47A9-A2AE-205A54D6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1E92-BC4B-4CD3-8F4F-E3FE56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96A48-9703-49C9-AF22-CA24CF5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9E12C-865A-43A2-A39D-8717C6C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6C444-8343-4670-AF16-C4FA39D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7A29-FF5D-45CB-A77C-2E2EA7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DBD-6AD1-4ED7-BA04-3770D0A7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767EA-C945-4BA3-B583-F2B9A3D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8881E-C30A-4AF8-B4C2-3444A64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926DA-41DC-4FFA-99D7-2B60C5C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73EC-ECCC-4A89-B10F-1B532A1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A9907-F19A-480E-9C70-5A5E47D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EB504-13D9-4276-82E4-B900EC3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4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9D8-0757-42AF-985E-2D77BE0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9F7C-844C-411D-8EB9-A9104B1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55B8E-1642-495A-B3C5-03D8420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99BD-9CBD-4AFE-8C7B-61FFDF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BAF11-53B5-4AB7-A687-AD826F6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0F892-6884-4F8C-8FE5-576EF1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C54B-34E2-4F4C-965F-2EA7127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B2435-F9D2-46BA-A623-E8FBA138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F529-84F1-4D98-8312-628D9E4D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0284-AB45-45B9-90BA-6AC187C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4595-8E6C-4AD6-92E0-63B127BA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320F-AF6E-45D2-A671-E1C4ABB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B28B-E171-41B6-94A7-1BA1A80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3A0B-3F59-4E4B-A204-B40411DC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E0F63-FEA5-4EDD-9817-230E7B8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7762-562A-40E7-9BAB-9EF7D0E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9EB8-76CF-4D68-AF23-0D73276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CD5F1-4864-46B2-B558-FC73954E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1286-4D81-4A0A-9DA0-FBF258E6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A7303-480C-47AC-8DE5-DC2428C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951-D866-468D-B204-A31B1CB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0E-9650-4825-87E1-EE2A859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7DC3E-DDAF-416D-BF41-242AE28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1A788-68A5-4543-AEAE-395E773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FB4E-4989-4F90-A931-9890AFFD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D535-4510-4FF5-8546-E55FB1EE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25468-7D02-4E8A-B838-9AABF339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2552054" y="2158139"/>
            <a:ext cx="7087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기계학습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텀프로젝트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4</a:t>
            </a:r>
            <a:r>
              <a:rPr lang="ko-KR" altLang="en-US" sz="4400" b="1" dirty="0"/>
              <a:t>번</a:t>
            </a:r>
            <a:endParaRPr lang="en-US" altLang="ko-KR" sz="4400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en-US" altLang="ko-KR" b="1" dirty="0"/>
              <a:t>18011660 </a:t>
            </a:r>
            <a:r>
              <a:rPr lang="ko-KR" altLang="en-US" b="1" dirty="0"/>
              <a:t>김영재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3651-CEE5-41D0-B4E2-0BB7A55DCF96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 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성능 증진시키기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78F3-E3E0-4377-8A33-31D4334BC8D3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B13D8-D595-49B1-96E5-2791A6CA7176}"/>
              </a:ext>
            </a:extLst>
          </p:cNvPr>
          <p:cNvSpPr txBox="1"/>
          <p:nvPr/>
        </p:nvSpPr>
        <p:spPr>
          <a:xfrm>
            <a:off x="1432977" y="4447733"/>
            <a:ext cx="9710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되지 않아 몇가지 예시를 넣어보았는데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,Gamma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auto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가질 때 가장 높게 나왔다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이때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Gamma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auto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1/features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값을 가지는데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0.0048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정도이다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다양한 값 비교결과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0.005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가장 높은 값이 나와 적용했다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0.001 &lt; 0.01 &lt; 0.1 &gt; 1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결과가 나와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조금씩 수를 높이다가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0.18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가장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높은값으로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나오는것을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확인했다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 성능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0.70347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52ABF-BAAB-44CA-AA7B-A98AE7226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4" y="2320923"/>
            <a:ext cx="7873639" cy="20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3651-CEE5-41D0-B4E2-0BB7A55DCF96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 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성능 증진시키기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78F3-E3E0-4377-8A33-31D4334BC8D3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B13D8-D595-49B1-96E5-2791A6CA7176}"/>
              </a:ext>
            </a:extLst>
          </p:cNvPr>
          <p:cNvSpPr txBox="1"/>
          <p:nvPr/>
        </p:nvSpPr>
        <p:spPr>
          <a:xfrm>
            <a:off x="1294108" y="4037028"/>
            <a:ext cx="984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이미지는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색상의 값이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분포를 가진다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혹시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minmaxScaler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아니라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단순히 나누어 준다면 어떨까 하는 생각을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하게되었다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결과 조금 더 높은 결과값이 나왔다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0.72503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이미지이기에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minmax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혹은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나누어주는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결과가 알맞겠지만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쓴다면 성능에 변화가 있을지 궁금하여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변환하여 사용해보았더니 성능이 더 높게 나오게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0.73047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049B3-7273-46C8-9446-250A5F41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04" y="2602962"/>
            <a:ext cx="3882168" cy="1053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1B2DC-EC34-4656-A837-CE0663C89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77" y="2588287"/>
            <a:ext cx="4466545" cy="12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9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3D16FA-FED9-4DDF-B36A-AC0A536F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8231"/>
              </p:ext>
            </p:extLst>
          </p:nvPr>
        </p:nvGraphicFramePr>
        <p:xfrm>
          <a:off x="2463428" y="2892013"/>
          <a:ext cx="64689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7528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1671376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0.71130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Randomized-PCA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049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49A4BC-5F1A-44C5-8939-4C03632E2211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4FD2D-C3C6-42DE-BEC4-8D1F432BE33E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 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성능 증진시키기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F20F0DA4-5B0E-41B4-B5FE-7F001960E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2857"/>
              </p:ext>
            </p:extLst>
          </p:nvPr>
        </p:nvGraphicFramePr>
        <p:xfrm>
          <a:off x="2463428" y="4267617"/>
          <a:ext cx="646890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7528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1671376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방식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n_components</a:t>
                      </a:r>
                      <a:r>
                        <a:rPr lang="en-US" altLang="ko-KR" dirty="0"/>
                        <a:t> = 207)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0.71659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PCA + </a:t>
                      </a:r>
                      <a:r>
                        <a:rPr lang="ko-KR" altLang="en-US" dirty="0"/>
                        <a:t>파라미터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3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Randomized-PCA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파라미터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0.73047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0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2000747" y="2672131"/>
            <a:ext cx="8190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목적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본 프로젝트를 통해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데이터 내 이상 발생 여부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(Anomaly Detection)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판단할 수 있다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Reconstruction based anomaly detection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 영상의 정상적인 특성을 학습한 추출기를 이용해서 정상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 영상의 특징을 추출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정상 특징의 분포 경계를 잘 배우도록 모델을 학습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 특징의 분포 경계에 벗어나는 경우 이상치로 검출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BD9F-C32A-46C7-95D2-6E4C4C39ADD0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Reconstruction based anomaly detection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BD9F-C32A-46C7-95D2-6E4C4C39ADD0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2F591-C7FC-44F1-BDD3-7872532AC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15"/>
          <a:stretch/>
        </p:blipFill>
        <p:spPr>
          <a:xfrm>
            <a:off x="976393" y="3877606"/>
            <a:ext cx="6064585" cy="2124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00F83B-3FEE-4D47-99FB-3C5FB1B87F7A}"/>
              </a:ext>
            </a:extLst>
          </p:cNvPr>
          <p:cNvSpPr txBox="1"/>
          <p:nvPr/>
        </p:nvSpPr>
        <p:spPr>
          <a:xfrm>
            <a:off x="7217268" y="2657179"/>
            <a:ext cx="4209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정규화를 이용해서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train.imgs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맞추어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val.imgs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변환했다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Pca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파라미터를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주어진대로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설정한 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train_std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대해서 학습시켰다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학습된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pca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val_std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변환했다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450BD6-A7CC-4068-BB34-A33994C7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3" y="2492419"/>
            <a:ext cx="5927068" cy="10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Reconstruction based anomaly detection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BD9F-C32A-46C7-95D2-6E4C4C39ADD0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0F83B-3FEE-4D47-99FB-3C5FB1B87F7A}"/>
              </a:ext>
            </a:extLst>
          </p:cNvPr>
          <p:cNvSpPr txBox="1"/>
          <p:nvPr/>
        </p:nvSpPr>
        <p:spPr>
          <a:xfrm>
            <a:off x="6904495" y="2657179"/>
            <a:ext cx="4522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변환했던 데이터를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inverse_transform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이용해서 다시 원래 데이터로 되돌린 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reshape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변환해주었다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이때 이미지의 개수가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개이고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width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heigh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각기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86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이기에 넣어주었다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원래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reshape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동일한 차원으로 변환시킨 뒤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재변환시킨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이미지와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차이값을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구했다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16DF5-1D66-4A58-8D4C-8D2D3C19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77" y="2426940"/>
            <a:ext cx="4923071" cy="3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Randomized PCA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이용하여 정상 영상의 특징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one-class SVM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이용해서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support vector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학습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 영상의 특징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f_ts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추출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one-class SVM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이용해서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f_ts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분포 경계의 포함여부로 이상치 판단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BD9F-C32A-46C7-95D2-6E4C4C39ADD0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0C4A9-8BBC-4C68-AED8-E883FA479860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56895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3651-CEE5-41D0-B4E2-0BB7A55DCF96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78F3-E3E0-4377-8A33-31D4334BC8D3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1CC4B5-3FF0-4CCA-A978-31212E490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7"/>
          <a:stretch/>
        </p:blipFill>
        <p:spPr>
          <a:xfrm>
            <a:off x="805535" y="2708714"/>
            <a:ext cx="7087891" cy="58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BF8787-7740-41A4-807A-FB44F17C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28" y="2954084"/>
            <a:ext cx="166827" cy="189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47A01F-9338-430C-9234-0ED613699548}"/>
              </a:ext>
            </a:extLst>
          </p:cNvPr>
          <p:cNvSpPr txBox="1"/>
          <p:nvPr/>
        </p:nvSpPr>
        <p:spPr>
          <a:xfrm>
            <a:off x="6682576" y="3380163"/>
            <a:ext cx="4209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Pca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randomized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pca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정규화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이용해서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train.imgs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맞추어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val.imgs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변환했다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Pca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train_std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변환시켰다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AB51A-6C74-4C79-8E8F-7E68E7846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34" y="3685912"/>
            <a:ext cx="5348537" cy="16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3651-CEE5-41D0-B4E2-0BB7A55DCF96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78F3-E3E0-4377-8A33-31D4334BC8D3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7A01F-9338-430C-9234-0ED613699548}"/>
              </a:ext>
            </a:extLst>
          </p:cNvPr>
          <p:cNvSpPr txBox="1"/>
          <p:nvPr/>
        </p:nvSpPr>
        <p:spPr>
          <a:xfrm>
            <a:off x="6682577" y="2619611"/>
            <a:ext cx="4209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분류기에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학습시킨 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밸리데이션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셋에 대해서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예측값을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구하고 그에 대한 점수를 출력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4. Test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대해서도 동일하게 변환해준 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score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구한다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여기서 구한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val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score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샘플을 이용해서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밸리데이션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셋의 성능결과가 나오고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score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샘플을 이용해서 최종 결과를 낼 수 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F87589-7DC9-426F-929E-64533D09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5" y="2455334"/>
            <a:ext cx="5081891" cy="37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3651-CEE5-41D0-B4E2-0BB7A55DCF96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Embedding feature based anomaly detection 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성능 증진시키기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78F3-E3E0-4377-8A33-31D4334BC8D3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#4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산업환경상의 이상 상황 검출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7A01F-9338-430C-9234-0ED613699548}"/>
              </a:ext>
            </a:extLst>
          </p:cNvPr>
          <p:cNvSpPr txBox="1"/>
          <p:nvPr/>
        </p:nvSpPr>
        <p:spPr>
          <a:xfrm>
            <a:off x="1432977" y="2691082"/>
            <a:ext cx="4209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해보다보니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셋에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rocauc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값이 모델의 성능에 있어서 꽤나 객관적인 지표가 됨을 확인했다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여러가지 파라미터를 바꾸면서 실행해보았다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 어디까지나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밸리데이션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셋이기에 꼭 높더라도 성능이 좋게 나오지 않는 경우도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있는것을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확인했다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2048A-081C-47E3-B547-D46673EA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19" y="2691082"/>
            <a:ext cx="4895807" cy="1072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B13D8-D595-49B1-96E5-2791A6CA7176}"/>
              </a:ext>
            </a:extLst>
          </p:cNvPr>
          <p:cNvSpPr txBox="1"/>
          <p:nvPr/>
        </p:nvSpPr>
        <p:spPr>
          <a:xfrm>
            <a:off x="6230318" y="4062246"/>
            <a:ext cx="496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차원축소를 위한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n_components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값이 기존에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180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값을 임의로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조정할때는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성능이 떨어졌다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하나씩 내리다가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가장 높은 결과가 나왔다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6291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702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소프트웨어학과   신입생 환영회</dc:title>
  <dc:creator>kyj10</dc:creator>
  <cp:lastModifiedBy>김영재</cp:lastModifiedBy>
  <cp:revision>95</cp:revision>
  <dcterms:created xsi:type="dcterms:W3CDTF">2020-01-28T18:26:06Z</dcterms:created>
  <dcterms:modified xsi:type="dcterms:W3CDTF">2021-06-06T04:12:50Z</dcterms:modified>
</cp:coreProperties>
</file>