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  <p:sldMasterId id="2147484032" r:id="rId2"/>
    <p:sldMasterId id="2147484128" r:id="rId3"/>
  </p:sldMasterIdLst>
  <p:sldIdLst>
    <p:sldId id="256" r:id="rId4"/>
    <p:sldId id="257" r:id="rId5"/>
    <p:sldId id="258" r:id="rId6"/>
    <p:sldId id="265" r:id="rId7"/>
    <p:sldId id="271" r:id="rId8"/>
    <p:sldId id="262" r:id="rId9"/>
    <p:sldId id="272" r:id="rId10"/>
    <p:sldId id="273" r:id="rId11"/>
    <p:sldId id="266" r:id="rId12"/>
    <p:sldId id="278" r:id="rId13"/>
    <p:sldId id="274" r:id="rId14"/>
    <p:sldId id="27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3516a5c8aeb0ab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0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7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74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9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4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82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30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56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2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66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5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041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750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87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646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1DD2F-8725-40F4-B384-BF1346988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6884D-89D6-4167-A4E5-2A2718D98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F4D8E-AE62-4807-8DD3-51B1D507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6DEE9-82CF-49AF-A20F-B9BE0EF8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F5236-C6C8-47D3-BF58-DDA869F0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596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8B80D-D975-4B7F-BB7C-DA466D6C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BEA71-5467-4B3B-9D6F-1BA1786E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3AAAB-BB94-4337-8F2D-945B6D0E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1E6DF-96E3-44E6-84E8-C2DBCF44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33EEA-1267-4EDD-B3BD-A52F0203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21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CBEA7-5F8D-4FDF-89FA-AC7FB8F4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4DADD-729B-4BC9-A3D5-FC3067642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87C22-EAED-4D55-9C5E-DEE66996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BC220-48DC-4F1B-8C45-062E7086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A2042-A182-4761-B4DB-F5DB25D9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042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7B085-336C-4D7E-BD27-F53C9662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A3C75-C575-4E49-9B31-EAB9E1B62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C1A45C-E865-4A68-88FE-A49EE509D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E27790-6F3B-4D6F-AF0B-D82BAAFD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8C717-0E23-43DA-B81E-EAC415FD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16F33-812B-4A30-8807-16CB933B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6F01C-BC85-4085-8D08-91036FBA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3D17F4-420D-4C02-B658-5788A9A7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09EA9-4DAA-47A9-A2AE-205A54D60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E41E92-BC4B-4CD3-8F4F-E3FE56A5E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896A48-9703-49C9-AF22-CA24CF597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D9E12C-865A-43A2-A39D-8717C6CD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A6C444-8343-4670-AF16-C4FA39D4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437A29-FF5D-45CB-A77C-2E2EA787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26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FFDBD-6AD1-4ED7-BA04-3770D0A7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6767EA-C945-4BA3-B583-F2B9A3D4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08881E-C30A-4AF8-B4C2-3444A644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D926DA-41DC-4FFA-99D7-2B60C5C6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38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9373EC-ECCC-4A89-B10F-1B532A1F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3A9907-F19A-480E-9C70-5A5E47D4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5EB504-13D9-4276-82E4-B900EC3B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9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34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119D8-0757-42AF-985E-2D77BE0C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59F7C-844C-411D-8EB9-A9104B1F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255B8E-1642-495A-B3C5-03D84203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C99BD-9CBD-4AFE-8C7B-61FFDFE4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BAF11-53B5-4AB7-A687-AD826F67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D0F892-6884-4F8C-8FE5-576EF193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619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AC54B-34E2-4F4C-965F-2EA71276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B2435-F9D2-46BA-A623-E8FBA138F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5F529-84F1-4D98-8312-628D9E4D7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20284-AB45-45B9-90BA-6AC187C7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0A4595-8E6C-4AD6-92E0-63B127BA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56320F-AF6E-45D2-A671-E1C4ABB8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612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1B28B-E171-41B6-94A7-1BA1A801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3A0B-3F59-4E4B-A204-B40411DC3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E0F63-FEA5-4EDD-9817-230E7B85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A7762-562A-40E7-9BAB-9EF7D0EA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49EB8-76CF-4D68-AF23-0D73276E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1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5CD5F1-4864-46B2-B558-FC73954E1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01286-4D81-4A0A-9DA0-FBF258E66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A7303-480C-47AC-8DE5-DC2428C6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52951-D866-468D-B204-A31B1CBB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5690E-9650-4825-87E1-EE2A859C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0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8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4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5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1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86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4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5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07DC3E-DDAF-416D-BF41-242AE282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1A788-68A5-4543-AEAE-395E77320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0FB4E-4989-4F90-A931-9890AFFD4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B3878-B6E0-4893-AEEA-84DC6D8BD58F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DD535-4510-4FF5-8546-E55FB1EED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25468-7D02-4E8A-B838-9AABF339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FDE2-2C5E-4605-B277-3697B4C66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2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2552054" y="2158139"/>
            <a:ext cx="70878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기계학습</a:t>
            </a:r>
            <a:r>
              <a:rPr lang="en-US" altLang="ko-KR" sz="4400" b="1" dirty="0"/>
              <a:t> </a:t>
            </a:r>
            <a:r>
              <a:rPr lang="ko-KR" altLang="en-US" sz="4400" b="1" dirty="0" err="1"/>
              <a:t>텀프로젝트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5</a:t>
            </a:r>
            <a:r>
              <a:rPr lang="ko-KR" altLang="en-US" sz="4400" b="1" dirty="0"/>
              <a:t>번</a:t>
            </a:r>
            <a:endParaRPr lang="en-US" altLang="ko-KR" sz="4400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/>
              <a:t>소프트웨어학과</a:t>
            </a:r>
            <a:endParaRPr lang="en-US" altLang="ko-KR" b="1" dirty="0"/>
          </a:p>
          <a:p>
            <a:pPr algn="ctr"/>
            <a:r>
              <a:rPr lang="en-US" altLang="ko-KR" b="1" dirty="0"/>
              <a:t>18011660 </a:t>
            </a:r>
            <a:r>
              <a:rPr lang="ko-KR" altLang="en-US" b="1" dirty="0"/>
              <a:t>김영재</a:t>
            </a:r>
            <a:endParaRPr lang="en-US" altLang="ko-KR" b="1" dirty="0"/>
          </a:p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638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B13D8-D595-49B1-96E5-2791A6CA7176}"/>
              </a:ext>
            </a:extLst>
          </p:cNvPr>
          <p:cNvSpPr txBox="1"/>
          <p:nvPr/>
        </p:nvSpPr>
        <p:spPr>
          <a:xfrm>
            <a:off x="1432977" y="4447733"/>
            <a:ext cx="9710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Train_test_split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통해 학습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테스트 데이터 사이의 관계를 살펴보았다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값이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넘어갈 경우 학습데이터에 대해서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1.0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이라는 과적합으로 의심되는 결과가 나왔다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으로 둔 후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GridSearch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이용해서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gamma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와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tol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값을 찾아보았고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gamma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는 값의 조정에 따라 결과에 큰 차이를 보이지 않은 반면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tol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0.5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성능이 가장 높게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나오는것을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확인했다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335E1-6027-48DD-9439-60B79DF98EB9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#5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비디오를 이용한 행동 분류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7C1EA-F099-406D-B768-C9E424A18025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#5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Average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방식 모델 검증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8BB4B74-EF06-4B76-A3AE-9207EBA62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77" y="2410267"/>
            <a:ext cx="7356954" cy="181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7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86A9D-267F-4EED-80DA-C16DE7D7D952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#6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Mode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방식 모델 검증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C31586-97DA-421F-925A-46576C8A395A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#5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비디오를 이용한 행동 분류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ED120-810D-4E42-BC9C-4FB3AAE3137B}"/>
              </a:ext>
            </a:extLst>
          </p:cNvPr>
          <p:cNvSpPr txBox="1"/>
          <p:nvPr/>
        </p:nvSpPr>
        <p:spPr>
          <a:xfrm>
            <a:off x="7096337" y="2703577"/>
            <a:ext cx="4539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앞서 데이터의 분포는 파악했기에 이번에는 학습을 진행한 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나온 결과값을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개씩 보면서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mode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함수를 이용해 결과를 새로이 저장한 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모델을 검증해보았다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이때 점수가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average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비해 낮게 나오게 되어 추가적인 파라미터 조절은 진행하지 않았다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CF40C8-C8A6-42EE-8826-5093B0C72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25" y="2607292"/>
            <a:ext cx="5766897" cy="26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3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86A9D-267F-4EED-80DA-C16DE7D7D952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#7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이전 이미지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기반으로 기술방식을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한번더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적용한 방식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C31586-97DA-421F-925A-46576C8A395A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#5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비디오를 이용한 행동 분류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ED120-810D-4E42-BC9C-4FB3AAE3137B}"/>
              </a:ext>
            </a:extLst>
          </p:cNvPr>
          <p:cNvSpPr txBox="1"/>
          <p:nvPr/>
        </p:nvSpPr>
        <p:spPr>
          <a:xfrm>
            <a:off x="7096337" y="2703577"/>
            <a:ext cx="45393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이번에는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각각에 대한 데이터 개수가 정확히 맞아 떨어지게 되어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바로 학습을 진행하게 되었다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경우도 마찬가지로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average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대해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성능이 떨어지게 되어 추가적인 파라미터 조정은 하지 않았다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EE73CE-3F54-449E-8ED5-C7EE9EAF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32" y="3231546"/>
            <a:ext cx="5334515" cy="125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1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E3D16FA-FED9-4DDF-B36A-AC0A536F9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058881"/>
              </p:ext>
            </p:extLst>
          </p:nvPr>
        </p:nvGraphicFramePr>
        <p:xfrm>
          <a:off x="2648184" y="2911934"/>
          <a:ext cx="646890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77856">
                  <a:extLst>
                    <a:ext uri="{9D8B030D-6E8A-4147-A177-3AD203B41FA5}">
                      <a16:colId xmlns:a16="http://schemas.microsoft.com/office/drawing/2014/main" val="1615219420"/>
                    </a:ext>
                  </a:extLst>
                </a:gridCol>
                <a:gridCol w="2391048">
                  <a:extLst>
                    <a:ext uri="{9D8B030D-6E8A-4147-A177-3AD203B41FA5}">
                      <a16:colId xmlns:a16="http://schemas.microsoft.com/office/drawing/2014/main" val="95494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사용한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8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Average(+ </a:t>
                      </a:r>
                      <a:r>
                        <a:rPr lang="ko-KR" altLang="en-US" dirty="0"/>
                        <a:t>파라미터 조정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0.31485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840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0.27326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2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이전 </a:t>
                      </a:r>
                      <a:r>
                        <a:rPr lang="en-US" altLang="ko-KR" dirty="0"/>
                        <a:t>feature</a:t>
                      </a:r>
                      <a:r>
                        <a:rPr lang="ko-KR" altLang="en-US" dirty="0"/>
                        <a:t>기반 적용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0.08514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0498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362DF33-F2DA-40AF-8F9E-55B8228BEB9A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#5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비디오를 이용한 행동 분류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BFD044-07E6-413D-8CBE-2B13EFE32342}"/>
              </a:ext>
            </a:extLst>
          </p:cNvPr>
          <p:cNvSpPr txBox="1"/>
          <p:nvPr/>
        </p:nvSpPr>
        <p:spPr>
          <a:xfrm>
            <a:off x="1175512" y="1770867"/>
            <a:ext cx="819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결론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20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0CCBD-75CF-4320-AE53-671796287748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#5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비디오를 이용한 행동 분류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6BBB3-D388-4CC0-A6C9-C92DE23884F8}"/>
              </a:ext>
            </a:extLst>
          </p:cNvPr>
          <p:cNvSpPr txBox="1"/>
          <p:nvPr/>
        </p:nvSpPr>
        <p:spPr>
          <a:xfrm>
            <a:off x="2000747" y="2672131"/>
            <a:ext cx="819050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프로젝트의 목적</a:t>
            </a: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본 프로젝트를 통해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3D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비디오 데이터를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Handcrafted Feature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기술하는 법을 알 수 있다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Handcrafted Feature :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전문가에 의해 고안된 아이디어를 바탕으로 직접 설계된 특징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56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6BBB3-D388-4CC0-A6C9-C92DE23884F8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#1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DenseSIFT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처리</a:t>
            </a: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A8FB9-9F93-4035-B1D1-E6035257EA4E}"/>
              </a:ext>
            </a:extLst>
          </p:cNvPr>
          <p:cNvSpPr txBox="1"/>
          <p:nvPr/>
        </p:nvSpPr>
        <p:spPr>
          <a:xfrm>
            <a:off x="2000747" y="2672131"/>
            <a:ext cx="8190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목표</a:t>
            </a: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비디오 내의 프레임에서 특징점을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DenseSIFT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추출한다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B5689-14FC-4F7F-AEED-BC0C216010FE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#5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비디오를 이용한 행동 분류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1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3BB93-5CA4-488C-9249-F142BE52CAC9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#1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DenseSIFT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처리</a:t>
            </a: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EB1CE5-A182-49DB-B2BF-CFBAF91846AC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#5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비디오를 이용한 행동 분류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647C34D-6A06-43B4-BF09-B760A661A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220" y="1915835"/>
            <a:ext cx="6120310" cy="250123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126367E-3384-4674-ACEC-F88640D6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817" y="2712325"/>
            <a:ext cx="3062707" cy="110272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C60BFF3-59E7-4E61-99AB-4DCC841E9CFF}"/>
              </a:ext>
            </a:extLst>
          </p:cNvPr>
          <p:cNvSpPr txBox="1"/>
          <p:nvPr/>
        </p:nvSpPr>
        <p:spPr>
          <a:xfrm>
            <a:off x="1276817" y="4598127"/>
            <a:ext cx="7309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일단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sift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생성은 기본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sift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동일하게 정의하기에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cv2.SIFT_create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생성해준 후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compute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진행해주면 된다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Compute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함수를 보니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img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와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keypoints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받아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keypoints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descriptors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반환하기에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_, desc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값이 저장되고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desc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사용될 수 있도록 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70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3BB93-5CA4-488C-9249-F142BE52CAC9}"/>
              </a:ext>
            </a:extLst>
          </p:cNvPr>
          <p:cNvSpPr txBox="1"/>
          <p:nvPr/>
        </p:nvSpPr>
        <p:spPr>
          <a:xfrm>
            <a:off x="1432977" y="1736148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대표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특징점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선정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6C6C05-9317-4F16-A7F0-B781274DE57A}"/>
              </a:ext>
            </a:extLst>
          </p:cNvPr>
          <p:cNvSpPr txBox="1"/>
          <p:nvPr/>
        </p:nvSpPr>
        <p:spPr>
          <a:xfrm>
            <a:off x="7177093" y="2714770"/>
            <a:ext cx="42093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MiniBatchKmeans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함수를 매뉴얼대로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사용하고 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train_desc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학습한 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예측값을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출력했다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이때 대표점을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반환시켜주어야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하기에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Km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eans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cluster_centers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뽑아주었다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27C24F-362C-4397-8E65-7E6F4CC3D6FA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#5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비디오를 이용한 행동 분류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D0E177-5778-4573-A547-7D993D774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35" y="2410179"/>
            <a:ext cx="5737892" cy="32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1668D-7EB4-4F3B-9992-432996A1A323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#3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VLAD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7B55D4-989C-46FC-8409-1B72ED3DD32A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#5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비디오를 이용한 행동 분류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10FA0E-24B0-452C-A35A-5BA6E2BB5C7F}"/>
              </a:ext>
            </a:extLst>
          </p:cNvPr>
          <p:cNvSpPr txBox="1"/>
          <p:nvPr/>
        </p:nvSpPr>
        <p:spPr>
          <a:xfrm>
            <a:off x="6921238" y="3075536"/>
            <a:ext cx="4539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Overview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참고해보면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VLAD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방식은 각 대표 특징점들에 할당된 특징점들을 그 대표 특징점으로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빼준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벡터의 총합을 구하는 방식으로 진행된다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A458A3C-8C33-4A47-B458-511A5495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201" y="2555573"/>
            <a:ext cx="3998563" cy="369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1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1668D-7EB4-4F3B-9992-432996A1A323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#3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VLAD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7B55D4-989C-46FC-8409-1B72ED3DD32A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#5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비디오를 이용한 행동 분류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D2A99F-99D9-475C-8D8D-263F760D18DD}"/>
              </a:ext>
            </a:extLst>
          </p:cNvPr>
          <p:cNvSpPr txBox="1"/>
          <p:nvPr/>
        </p:nvSpPr>
        <p:spPr>
          <a:xfrm>
            <a:off x="1175512" y="3245079"/>
            <a:ext cx="10161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X[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alloc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==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하게 되면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대표 특징점들의 위치를 담고 있는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alloc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에서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와 같은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즉 각 대표 특징점에 할당된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X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값들을 추출하여 볼 수 있게 된다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이렇게 추출된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특징점들에서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centers[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]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즉 해당 특징점들의 대표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특징점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벡터를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빼준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값들의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합을 구해서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V[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저장하였다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B13912-D689-498C-B7BD-7C58518AC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53" y="2435767"/>
            <a:ext cx="7582958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1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1668D-7EB4-4F3B-9992-432996A1A323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#4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BoW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7B55D4-989C-46FC-8409-1B72ED3DD32A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#5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비디오를 이용한 행동 분류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10FA0E-24B0-452C-A35A-5BA6E2BB5C7F}"/>
              </a:ext>
            </a:extLst>
          </p:cNvPr>
          <p:cNvSpPr txBox="1"/>
          <p:nvPr/>
        </p:nvSpPr>
        <p:spPr>
          <a:xfrm>
            <a:off x="7096337" y="2703577"/>
            <a:ext cx="45393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BoW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함수는 추출된 특징점이 대표 특징점으로 할당된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alloc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histogram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계산하라고 되어있다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np.histogram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주차의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BoW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코드를 참고하여 위치 정보인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alloc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대표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특징점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개수인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n_cluster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이용하여 히스토그램을 만들어 반환했다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0103875-C463-4E97-A537-0DEDC086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42" y="3252508"/>
            <a:ext cx="5362288" cy="12854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A65EACB-53D6-433E-95B3-048A7947A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60" y="2703577"/>
            <a:ext cx="5792758" cy="27557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333593E-0A16-4671-8F6B-2AC94F14A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89" y="5677887"/>
            <a:ext cx="10374173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4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DD52A2-619F-48D1-9800-F785FDD69C6F}"/>
              </a:ext>
            </a:extLst>
          </p:cNvPr>
          <p:cNvSpPr/>
          <p:nvPr/>
        </p:nvSpPr>
        <p:spPr>
          <a:xfrm>
            <a:off x="301841" y="257452"/>
            <a:ext cx="11620870" cy="636529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00EE08-7A44-42D9-BB0F-4C9DD3B49E05}"/>
              </a:ext>
            </a:extLst>
          </p:cNvPr>
          <p:cNvSpPr/>
          <p:nvPr/>
        </p:nvSpPr>
        <p:spPr>
          <a:xfrm>
            <a:off x="4974732" y="2307238"/>
            <a:ext cx="2242536" cy="2243524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86A9D-267F-4EED-80DA-C16DE7D7D952}"/>
              </a:ext>
            </a:extLst>
          </p:cNvPr>
          <p:cNvSpPr txBox="1"/>
          <p:nvPr/>
        </p:nvSpPr>
        <p:spPr>
          <a:xfrm>
            <a:off x="1175512" y="1770867"/>
            <a:ext cx="819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Empty Module #5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Average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방식 모델 검증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C31586-97DA-421F-925A-46576C8A395A}"/>
              </a:ext>
            </a:extLst>
          </p:cNvPr>
          <p:cNvSpPr txBox="1"/>
          <p:nvPr/>
        </p:nvSpPr>
        <p:spPr>
          <a:xfrm>
            <a:off x="805535" y="606081"/>
            <a:ext cx="7087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텀프로젝트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#5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비디오를 이용한 행동 분류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ED120-810D-4E42-BC9C-4FB3AAE3137B}"/>
              </a:ext>
            </a:extLst>
          </p:cNvPr>
          <p:cNvSpPr txBox="1"/>
          <p:nvPr/>
        </p:nvSpPr>
        <p:spPr>
          <a:xfrm>
            <a:off x="7096337" y="2703577"/>
            <a:ext cx="4539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train_global_id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찍어보면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각 값이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부터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2019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개씩 분포되어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있는것을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확인할 수 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이를 통해서 같은 비디오에 대한 이미지 특징들이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개씩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있다는것을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확인할 수 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왼쪽과 같이 전체에 대한 개수를 구해준 후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5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개씩 뛰어 세면서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개에 대한 값을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평균내어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더해주었다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라벨값도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대응시켜 주었다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EE040-4DC9-41F6-93C6-D779C77AD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413" y="2397343"/>
            <a:ext cx="2705168" cy="46763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574E5F0-D874-4689-B547-783B27D0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140" y="2937657"/>
            <a:ext cx="2376742" cy="94116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40EEE19-6A7C-4B7F-93FA-9FFDAC5E6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413" y="3993025"/>
            <a:ext cx="5170054" cy="22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3003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</TotalTime>
  <Words>622</Words>
  <Application>Microsoft Office PowerPoint</Application>
  <PresentationFormat>와이드스크린</PresentationFormat>
  <Paragraphs>109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Wingdings 2</vt:lpstr>
      <vt:lpstr>HDOfficeLightV0</vt:lpstr>
      <vt:lpstr>1_HDOfficeLightV0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소프트웨어학과   신입생 환영회</dc:title>
  <dc:creator>kyj10</dc:creator>
  <cp:lastModifiedBy>김영재</cp:lastModifiedBy>
  <cp:revision>95</cp:revision>
  <dcterms:created xsi:type="dcterms:W3CDTF">2020-01-28T18:26:06Z</dcterms:created>
  <dcterms:modified xsi:type="dcterms:W3CDTF">2021-06-06T04:38:09Z</dcterms:modified>
</cp:coreProperties>
</file>