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0AFijdj4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548680"/>
            <a:ext cx="3837434" cy="164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53035" y="2636912"/>
            <a:ext cx="8147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Often </a:t>
            </a:r>
            <a:r>
              <a:rPr lang="en-US" altLang="ko-KR" dirty="0"/>
              <a:t>mappings which take us into a higher dimensional space than the dimension of the input space provide us with greater classification </a:t>
            </a:r>
            <a:r>
              <a:rPr lang="en-US" altLang="ko-KR" dirty="0" smtClean="0"/>
              <a:t>power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http://</a:t>
            </a:r>
            <a:r>
              <a:rPr lang="en-US" altLang="ko-KR" sz="900" dirty="0" err="1"/>
              <a:t>www.cs.haifa.ac.il</a:t>
            </a:r>
            <a:r>
              <a:rPr lang="en-US" altLang="ko-KR" sz="900" dirty="0"/>
              <a:t>/~</a:t>
            </a:r>
            <a:r>
              <a:rPr lang="en-US" altLang="ko-KR" sz="900" dirty="0" err="1"/>
              <a:t>rita</a:t>
            </a:r>
            <a:r>
              <a:rPr lang="en-US" altLang="ko-KR" sz="900" dirty="0"/>
              <a:t>/</a:t>
            </a:r>
            <a:r>
              <a:rPr lang="en-US" altLang="ko-KR" sz="900" dirty="0" err="1"/>
              <a:t>uml_course</a:t>
            </a:r>
            <a:r>
              <a:rPr lang="en-US" altLang="ko-KR" sz="900" dirty="0"/>
              <a:t>/lectures/</a:t>
            </a:r>
            <a:r>
              <a:rPr lang="en-US" altLang="ko-KR" sz="900" dirty="0" err="1"/>
              <a:t>KPCA.pdf</a:t>
            </a:r>
            <a:endParaRPr lang="ko-KR" altLang="en-US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382297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73469"/>
            <a:ext cx="4161854" cy="257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520" y="1166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High-Dim Mapping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043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331" y="620688"/>
            <a:ext cx="8147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High-dimensional mapping can seriously increase computation </a:t>
            </a:r>
            <a:r>
              <a:rPr lang="en-US" altLang="ko-KR" dirty="0" smtClean="0"/>
              <a:t>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Can we get around this problem and still get the benefit of high-D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Kernel </a:t>
            </a:r>
            <a:r>
              <a:rPr lang="en-US" altLang="ko-KR" dirty="0"/>
              <a:t>trick allows us to construct different nonlinear versions of it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http://</a:t>
            </a:r>
            <a:r>
              <a:rPr lang="en-US" altLang="ko-KR" sz="900" dirty="0" err="1"/>
              <a:t>www.cs.haifa.ac.il</a:t>
            </a:r>
            <a:r>
              <a:rPr lang="en-US" altLang="ko-KR" sz="900" dirty="0"/>
              <a:t>/~</a:t>
            </a:r>
            <a:r>
              <a:rPr lang="en-US" altLang="ko-KR" sz="900" dirty="0" err="1"/>
              <a:t>rita</a:t>
            </a:r>
            <a:r>
              <a:rPr lang="en-US" altLang="ko-KR" sz="900" dirty="0"/>
              <a:t>/</a:t>
            </a:r>
            <a:r>
              <a:rPr lang="en-US" altLang="ko-KR" sz="900" dirty="0" err="1"/>
              <a:t>uml_course</a:t>
            </a:r>
            <a:r>
              <a:rPr lang="en-US" altLang="ko-KR" sz="900" dirty="0"/>
              <a:t>/lectures/</a:t>
            </a:r>
            <a:r>
              <a:rPr lang="en-US" altLang="ko-KR" sz="900" dirty="0" err="1"/>
              <a:t>KPCA.pdf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Kernel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375014"/>
            <a:ext cx="3267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9" y="3205857"/>
            <a:ext cx="3750496" cy="18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49995" y="87730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 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73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</a:t>
            </a:r>
            <a:r>
              <a:rPr lang="en-US" altLang="ko-KR" sz="900" dirty="0" err="1"/>
              <a:t>stats.stackexchange.com</a:t>
            </a:r>
            <a:r>
              <a:rPr lang="en-US" altLang="ko-KR" sz="900" dirty="0"/>
              <a:t>/questions/172554/why-is-</a:t>
            </a:r>
            <a:r>
              <a:rPr lang="en-US" altLang="ko-KR" sz="900" dirty="0" err="1"/>
              <a:t>rbf</a:t>
            </a:r>
            <a:r>
              <a:rPr lang="en-US" altLang="ko-KR" sz="900" dirty="0"/>
              <a:t>-kernel-used-in-</a:t>
            </a:r>
            <a:r>
              <a:rPr lang="en-US" altLang="ko-KR" sz="900" dirty="0" err="1"/>
              <a:t>svm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Kernel (</a:t>
            </a:r>
            <a:r>
              <a:rPr lang="en-US" altLang="ko-KR" b="1" dirty="0" err="1" smtClean="0"/>
              <a:t>RBF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6249995" y="87730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 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6780" y="1052736"/>
            <a:ext cx="84157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[Stationary kernel]</a:t>
            </a:r>
          </a:p>
          <a:p>
            <a:r>
              <a:rPr lang="en-US" altLang="ko-KR" sz="1400" dirty="0"/>
              <a:t>A stationary kernel will yield the same value K(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for K(</a:t>
            </a:r>
            <a:r>
              <a:rPr lang="en-US" altLang="ko-KR" sz="1400" dirty="0" err="1"/>
              <a:t>x+c,y+c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For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, this is accomplished by working on the difference of the two vectors. For contrast, note that the linear kernel does not have the </a:t>
            </a:r>
            <a:r>
              <a:rPr lang="en-US" altLang="ko-KR" sz="1400" dirty="0" err="1"/>
              <a:t>stationarity</a:t>
            </a:r>
            <a:r>
              <a:rPr lang="en-US" altLang="ko-KR" sz="1400" dirty="0"/>
              <a:t> property.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[Isotropic]</a:t>
            </a:r>
          </a:p>
          <a:p>
            <a:r>
              <a:rPr lang="en-US" altLang="ko-KR" sz="1400" dirty="0"/>
              <a:t>The single-parameter version of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has the property that it is isotropic, i.e. the scaling by γ occurs the same amount in all directions. </a:t>
            </a:r>
          </a:p>
          <a:p>
            <a:r>
              <a:rPr lang="en-US" altLang="ko-KR" sz="1400" dirty="0"/>
              <a:t>This can be easily generalized, though, by slightly tweaking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to K(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)=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(−(x−y)′Γ(x−y)) where Γ is a </a:t>
            </a:r>
            <a:r>
              <a:rPr lang="en-US" altLang="ko-KR" sz="1400" dirty="0" err="1"/>
              <a:t>p.s.d</a:t>
            </a:r>
            <a:r>
              <a:rPr lang="en-US" altLang="ko-KR" sz="1400" dirty="0"/>
              <a:t>. matrix.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[One parameter]</a:t>
            </a:r>
          </a:p>
          <a:p>
            <a:r>
              <a:rPr lang="en-US" altLang="ko-KR" sz="1400" dirty="0"/>
              <a:t>The polynomial kernel has three parameter (offset, scaling, degree).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has one parameter and there are good heuristics to find it.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4574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627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</a:t>
            </a:r>
            <a:r>
              <a:rPr lang="en-US" altLang="ko-KR" sz="900" dirty="0" err="1"/>
              <a:t>stats.stackexchange.com</a:t>
            </a:r>
            <a:r>
              <a:rPr lang="en-US" altLang="ko-KR" sz="900" dirty="0"/>
              <a:t>/questions/23640/</a:t>
            </a:r>
            <a:r>
              <a:rPr lang="en-US" altLang="ko-KR" sz="900" dirty="0" err="1"/>
              <a:t>svm</a:t>
            </a:r>
            <a:r>
              <a:rPr lang="en-US" altLang="ko-KR" sz="900" dirty="0"/>
              <a:t>-</a:t>
            </a:r>
            <a:r>
              <a:rPr lang="en-US" altLang="ko-KR" sz="900" dirty="0" err="1"/>
              <a:t>rbf</a:t>
            </a:r>
            <a:r>
              <a:rPr lang="en-US" altLang="ko-KR" sz="900" dirty="0"/>
              <a:t>-kernel-heuristic-method-for-estimating-gamma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Kernel (</a:t>
            </a:r>
            <a:r>
              <a:rPr lang="en-US" altLang="ko-KR" b="1" dirty="0" err="1" smtClean="0"/>
              <a:t>RBF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6249995" y="87730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 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6780" y="1052736"/>
            <a:ext cx="84157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As long as you don't use label information, there is not reason not to use all the information you can get from your data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Why </a:t>
            </a:r>
            <a:r>
              <a:rPr lang="en-US" altLang="ko-KR" sz="1400" dirty="0"/>
              <a:t>are </a:t>
            </a:r>
            <a:r>
              <a:rPr lang="en-US" altLang="ko-KR" sz="1400" dirty="0" err="1"/>
              <a:t>quantiles</a:t>
            </a:r>
            <a:r>
              <a:rPr lang="en-US" altLang="ko-KR" sz="1400" dirty="0"/>
              <a:t> of the distance a good heuristic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-. Imagine </a:t>
            </a:r>
            <a:r>
              <a:rPr lang="en-US" altLang="ko-KR" sz="1400" dirty="0"/>
              <a:t>the </a:t>
            </a:r>
            <a:r>
              <a:rPr lang="en-US" altLang="ko-KR" sz="1400" dirty="0" smtClean="0"/>
              <a:t>γ</a:t>
            </a:r>
            <a:r>
              <a:rPr lang="en-US" altLang="ko-KR" sz="1400" dirty="0"/>
              <a:t> is very small, which means that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is very wide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-. </a:t>
            </a:r>
            <a:r>
              <a:rPr lang="en-US" altLang="ko-KR" sz="1400" dirty="0"/>
              <a:t>The other extreme situation is when the </a:t>
            </a:r>
            <a:r>
              <a:rPr lang="en-US" altLang="ko-KR" sz="1400" dirty="0" smtClean="0"/>
              <a:t>γ</a:t>
            </a:r>
            <a:r>
              <a:rPr lang="en-US" altLang="ko-KR" sz="1400" dirty="0"/>
              <a:t> is large, which means that the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 kernel is very </a:t>
            </a:r>
            <a:r>
              <a:rPr lang="en-US" altLang="ko-KR" sz="1400" dirty="0" smtClean="0"/>
              <a:t>narrow.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6243182" y="2653174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gamma </a:t>
            </a:r>
            <a:r>
              <a:rPr lang="ko-KR" altLang="en-US" dirty="0" smtClean="0"/>
              <a:t>성질 이해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331" y="620688"/>
            <a:ext cx="8147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High-dimensional mapping can seriously increase computation </a:t>
            </a:r>
            <a:r>
              <a:rPr lang="en-US" altLang="ko-KR" dirty="0" smtClean="0"/>
              <a:t>time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/>
              <a:t>Can we get around this problem and still get the benefit of high-D</a:t>
            </a:r>
            <a:r>
              <a:rPr lang="en-US" altLang="ko-KR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/>
              <a:t>Kernel </a:t>
            </a:r>
            <a:r>
              <a:rPr lang="en-US" altLang="ko-KR" dirty="0"/>
              <a:t>trick allows us to construct different nonlinear versions of it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http://</a:t>
            </a:r>
            <a:r>
              <a:rPr lang="en-US" altLang="ko-KR" sz="900" dirty="0" err="1"/>
              <a:t>www.cs.haifa.ac.il</a:t>
            </a:r>
            <a:r>
              <a:rPr lang="en-US" altLang="ko-KR" sz="900" dirty="0"/>
              <a:t>/~</a:t>
            </a:r>
            <a:r>
              <a:rPr lang="en-US" altLang="ko-KR" sz="900" dirty="0" err="1"/>
              <a:t>rita</a:t>
            </a:r>
            <a:r>
              <a:rPr lang="en-US" altLang="ko-KR" sz="900" dirty="0"/>
              <a:t>/</a:t>
            </a:r>
            <a:r>
              <a:rPr lang="en-US" altLang="ko-KR" sz="900" dirty="0" err="1"/>
              <a:t>uml_course</a:t>
            </a:r>
            <a:r>
              <a:rPr lang="en-US" altLang="ko-KR" sz="900" dirty="0"/>
              <a:t>/lectures/</a:t>
            </a:r>
            <a:r>
              <a:rPr lang="en-US" altLang="ko-KR" sz="900" dirty="0" err="1"/>
              <a:t>KPCA.pdf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Kernel trick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2375014"/>
            <a:ext cx="3267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9" y="3205857"/>
            <a:ext cx="3750496" cy="180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9995" y="87730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kernel trick 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249995" y="2845817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뭐가 좋다는 것인지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원리를 모르겠다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67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http://</a:t>
            </a:r>
            <a:r>
              <a:rPr lang="en-US" altLang="ko-KR" sz="900" dirty="0" err="1"/>
              <a:t>www.cs.haifa.ac.il</a:t>
            </a:r>
            <a:r>
              <a:rPr lang="en-US" altLang="ko-KR" sz="900" dirty="0"/>
              <a:t>/~</a:t>
            </a:r>
            <a:r>
              <a:rPr lang="en-US" altLang="ko-KR" sz="900" dirty="0" err="1"/>
              <a:t>rita</a:t>
            </a:r>
            <a:r>
              <a:rPr lang="en-US" altLang="ko-KR" sz="900" dirty="0"/>
              <a:t>/</a:t>
            </a:r>
            <a:r>
              <a:rPr lang="en-US" altLang="ko-KR" sz="900" dirty="0" err="1"/>
              <a:t>uml_course</a:t>
            </a:r>
            <a:r>
              <a:rPr lang="en-US" altLang="ko-KR" sz="900" dirty="0"/>
              <a:t>/lectures/</a:t>
            </a:r>
            <a:r>
              <a:rPr lang="en-US" altLang="ko-KR" sz="900" dirty="0" err="1"/>
              <a:t>KPCA.pdf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166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Kernel </a:t>
            </a:r>
            <a:r>
              <a:rPr lang="en-US" altLang="ko-KR" b="1" dirty="0" err="1" smtClean="0"/>
              <a:t>PCA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PCA</a:t>
            </a:r>
            <a:endParaRPr lang="ko-KR" altLang="en-US" b="1" dirty="0"/>
          </a:p>
        </p:txBody>
      </p:sp>
      <p:pic>
        <p:nvPicPr>
          <p:cNvPr id="3074" name="Picture 2" descr="C:\Users\young\Pictures\kernel_p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56" y="569913"/>
            <a:ext cx="651668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639633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err="1">
                <a:hlinkClick r:id="rId3"/>
              </a:rPr>
              <a:t>www.youtube.com</a:t>
            </a:r>
            <a:r>
              <a:rPr lang="en-US" altLang="ko-KR" sz="900" dirty="0">
                <a:hlinkClick r:id="rId3"/>
              </a:rPr>
              <a:t>/</a:t>
            </a:r>
            <a:r>
              <a:rPr lang="en-US" altLang="ko-KR" sz="900" dirty="0" err="1">
                <a:hlinkClick r:id="rId3"/>
              </a:rPr>
              <a:t>watch?v</a:t>
            </a:r>
            <a:r>
              <a:rPr lang="en-US" altLang="ko-KR" sz="900" dirty="0">
                <a:hlinkClick r:id="rId3"/>
              </a:rPr>
              <a:t>=</a:t>
            </a:r>
            <a:r>
              <a:rPr lang="en-US" altLang="ko-KR" sz="900" dirty="0" err="1">
                <a:hlinkClick r:id="rId3"/>
              </a:rPr>
              <a:t>A30AFijdj4E</a:t>
            </a:r>
            <a:endParaRPr lang="ko-KR" altLang="en-US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4760069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Find Principal Components </a:t>
            </a:r>
          </a:p>
          <a:p>
            <a:r>
              <a:rPr lang="en-US" altLang="ko-KR" sz="1100" b="1" dirty="0" smtClean="0"/>
              <a:t>using </a:t>
            </a:r>
            <a:r>
              <a:rPr lang="en-US" altLang="ko-KR" sz="1100" b="1" dirty="0" err="1" smtClean="0"/>
              <a:t>PCA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61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</cp:revision>
  <dcterms:created xsi:type="dcterms:W3CDTF">2006-10-05T04:04:58Z</dcterms:created>
  <dcterms:modified xsi:type="dcterms:W3CDTF">2019-01-22T01:47:11Z</dcterms:modified>
</cp:coreProperties>
</file>