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6" r:id="rId4"/>
    <p:sldId id="548" r:id="rId5"/>
    <p:sldId id="549" r:id="rId6"/>
    <p:sldId id="550" r:id="rId7"/>
    <p:sldId id="551" r:id="rId8"/>
    <p:sldId id="621" r:id="rId9"/>
    <p:sldId id="552" r:id="rId10"/>
    <p:sldId id="554" r:id="rId11"/>
    <p:sldId id="619" r:id="rId12"/>
    <p:sldId id="620" r:id="rId13"/>
    <p:sldId id="622" r:id="rId14"/>
    <p:sldId id="556" r:id="rId15"/>
    <p:sldId id="557" r:id="rId16"/>
    <p:sldId id="553" r:id="rId17"/>
    <p:sldId id="558" r:id="rId18"/>
    <p:sldId id="565" r:id="rId19"/>
    <p:sldId id="617" r:id="rId20"/>
    <p:sldId id="567" r:id="rId21"/>
    <p:sldId id="569" r:id="rId22"/>
    <p:sldId id="572" r:id="rId23"/>
    <p:sldId id="575" r:id="rId24"/>
    <p:sldId id="585" r:id="rId25"/>
    <p:sldId id="623" r:id="rId26"/>
    <p:sldId id="581" r:id="rId27"/>
    <p:sldId id="587" r:id="rId28"/>
    <p:sldId id="588" r:id="rId29"/>
    <p:sldId id="590" r:id="rId30"/>
    <p:sldId id="589" r:id="rId31"/>
    <p:sldId id="591" r:id="rId32"/>
    <p:sldId id="592" r:id="rId33"/>
    <p:sldId id="593" r:id="rId34"/>
    <p:sldId id="596" r:id="rId35"/>
    <p:sldId id="594" r:id="rId36"/>
    <p:sldId id="597" r:id="rId37"/>
    <p:sldId id="598" r:id="rId38"/>
    <p:sldId id="624" r:id="rId39"/>
    <p:sldId id="599" r:id="rId40"/>
    <p:sldId id="625" r:id="rId41"/>
    <p:sldId id="600" r:id="rId42"/>
    <p:sldId id="615" r:id="rId43"/>
    <p:sldId id="602" r:id="rId44"/>
    <p:sldId id="603" r:id="rId45"/>
    <p:sldId id="605" r:id="rId46"/>
    <p:sldId id="606" r:id="rId47"/>
    <p:sldId id="607" r:id="rId48"/>
    <p:sldId id="608" r:id="rId49"/>
    <p:sldId id="616" r:id="rId50"/>
    <p:sldId id="613" r:id="rId51"/>
    <p:sldId id="614" r:id="rId52"/>
    <p:sldId id="626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869" userDrawn="1">
          <p15:clr>
            <a:srgbClr val="A4A3A4"/>
          </p15:clr>
        </p15:guide>
        <p15:guide id="4" pos="4158" userDrawn="1">
          <p15:clr>
            <a:srgbClr val="A4A3A4"/>
          </p15:clr>
        </p15:guide>
        <p15:guide id="5" orient="horz" pos="2137" userDrawn="1">
          <p15:clr>
            <a:srgbClr val="A4A3A4"/>
          </p15:clr>
        </p15:guide>
        <p15:guide id="6" pos="6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5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264" y="72"/>
      </p:cViewPr>
      <p:guideLst>
        <p:guide pos="869"/>
        <p:guide pos="4158"/>
        <p:guide orient="horz" pos="2137"/>
        <p:guide pos="6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E86F3-1D44-46BE-966F-7E548EF9A4E9}" type="datetimeFigureOut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FCBDC-1AA3-4D84-914C-36FA9F896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65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F74A5-2F2B-4DB9-9C7D-B219D5472E87}" type="datetime1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13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67E5-CF34-4912-AE96-758112DF3128}" type="datetime1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8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DC815-8EBF-4D37-AE4A-16F9FD19F13C}" type="datetime1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42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6488-7978-48C1-A831-5FC13C58692A}" type="datetime1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448800" y="650051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2F16EB-3430-46E7-9EE5-031124B5C28D}" type="slidenum">
              <a:rPr lang="ko-KR" altLang="en-US" smtClean="0"/>
              <a:pPr/>
              <a:t>‹#›</a:t>
            </a:fld>
            <a:r>
              <a:rPr lang="en-US" altLang="ko-KR" dirty="0" smtClean="0"/>
              <a:t>/52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0971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E3E7-7683-4D85-9434-DA11910E7C33}" type="datetime1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0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B0640-2D81-4902-8DB1-5EFDAEC29A0D}" type="datetime1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32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0EDA-6F1E-416C-88BF-8EE5CFFA5085}" type="datetime1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15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7BD58-BAC4-45C7-B66B-4886F52EA6AE}" type="datetime1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3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3FB2E-C833-417E-B187-45C296DF3D56}" type="datetime1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1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E235-399F-4B20-8FD3-55E2F837811B}" type="datetime1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8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8C8E-8132-46C1-B3D2-237209817CE4}" type="datetime1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0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64C618FB-3E32-4044-A909-27E33ECC67C4}" type="datetime1">
              <a:rPr lang="ko-KR" altLang="en-US" smtClean="0"/>
              <a:t>2017-07-02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52F16EB-3430-46E7-9EE5-031124B5C2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30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26.png"/><Relationship Id="rId5" Type="http://schemas.openxmlformats.org/officeDocument/2006/relationships/image" Target="../media/image7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7.png"/><Relationship Id="rId12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4.png"/><Relationship Id="rId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image" Target="../media/image27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31.png"/><Relationship Id="rId10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4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4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4.png"/><Relationship Id="rId5" Type="http://schemas.openxmlformats.org/officeDocument/2006/relationships/image" Target="../media/image24.png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2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5.png"/><Relationship Id="rId5" Type="http://schemas.openxmlformats.org/officeDocument/2006/relationships/image" Target="../media/image24.png"/><Relationship Id="rId10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2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5.png"/><Relationship Id="rId5" Type="http://schemas.openxmlformats.org/officeDocument/2006/relationships/image" Target="../media/image24.png"/><Relationship Id="rId10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2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5.png"/><Relationship Id="rId5" Type="http://schemas.openxmlformats.org/officeDocument/2006/relationships/image" Target="../media/image24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6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12" Type="http://schemas.openxmlformats.org/officeDocument/2006/relationships/image" Target="../media/image24.png"/><Relationship Id="rId17" Type="http://schemas.openxmlformats.org/officeDocument/2006/relationships/image" Target="../media/image38.png"/><Relationship Id="rId2" Type="http://schemas.openxmlformats.org/officeDocument/2006/relationships/image" Target="../media/image34.jpe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23.png"/><Relationship Id="rId5" Type="http://schemas.openxmlformats.org/officeDocument/2006/relationships/image" Target="../media/image32.png"/><Relationship Id="rId15" Type="http://schemas.openxmlformats.org/officeDocument/2006/relationships/image" Target="../media/image25.png"/><Relationship Id="rId10" Type="http://schemas.openxmlformats.org/officeDocument/2006/relationships/image" Target="../media/image22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Relationship Id="rId1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.png"/><Relationship Id="rId18" Type="http://schemas.openxmlformats.org/officeDocument/2006/relationships/image" Target="../media/image44.png"/><Relationship Id="rId3" Type="http://schemas.openxmlformats.org/officeDocument/2006/relationships/image" Target="../media/image22.png"/><Relationship Id="rId21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9.png"/><Relationship Id="rId17" Type="http://schemas.openxmlformats.org/officeDocument/2006/relationships/image" Target="../media/image43.png"/><Relationship Id="rId2" Type="http://schemas.openxmlformats.org/officeDocument/2006/relationships/image" Target="../media/image34.jpeg"/><Relationship Id="rId16" Type="http://schemas.openxmlformats.org/officeDocument/2006/relationships/image" Target="../media/image42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7.png"/><Relationship Id="rId5" Type="http://schemas.openxmlformats.org/officeDocument/2006/relationships/image" Target="../media/image24.png"/><Relationship Id="rId15" Type="http://schemas.openxmlformats.org/officeDocument/2006/relationships/image" Target="../media/image36.png"/><Relationship Id="rId10" Type="http://schemas.openxmlformats.org/officeDocument/2006/relationships/image" Target="../media/image34.png"/><Relationship Id="rId19" Type="http://schemas.openxmlformats.org/officeDocument/2006/relationships/image" Target="../media/image35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Relationship Id="rId1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4.jpe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7.png"/><Relationship Id="rId5" Type="http://schemas.openxmlformats.org/officeDocument/2006/relationships/image" Target="../media/image32.png"/><Relationship Id="rId15" Type="http://schemas.openxmlformats.org/officeDocument/2006/relationships/image" Target="../media/image51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Relationship Id="rId1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image" Target="../media/image34.jpe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7.png"/><Relationship Id="rId5" Type="http://schemas.openxmlformats.org/officeDocument/2006/relationships/image" Target="../media/image32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Relationship Id="rId1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55.png"/><Relationship Id="rId5" Type="http://schemas.openxmlformats.org/officeDocument/2006/relationships/image" Target="../media/image32.png"/><Relationship Id="rId10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55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5.png"/><Relationship Id="rId5" Type="http://schemas.openxmlformats.org/officeDocument/2006/relationships/image" Target="../media/image32.png"/><Relationship Id="rId10" Type="http://schemas.openxmlformats.org/officeDocument/2006/relationships/image" Target="../media/image55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5.png"/><Relationship Id="rId5" Type="http://schemas.openxmlformats.org/officeDocument/2006/relationships/image" Target="../media/image32.png"/><Relationship Id="rId10" Type="http://schemas.openxmlformats.org/officeDocument/2006/relationships/image" Target="../media/image55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55.png"/><Relationship Id="rId5" Type="http://schemas.openxmlformats.org/officeDocument/2006/relationships/image" Target="../media/image32.png"/><Relationship Id="rId10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73183" y="1122363"/>
            <a:ext cx="10245634" cy="2387600"/>
          </a:xfrm>
        </p:spPr>
        <p:txBody>
          <a:bodyPr/>
          <a:lstStyle/>
          <a:p>
            <a:r>
              <a:rPr lang="en-US" altLang="ko-KR" b="1" dirty="0" smtClean="0">
                <a:latin typeface="Helvetica95-Black" panose="020B0A00000000000000" pitchFamily="34" charset="0"/>
              </a:rPr>
              <a:t>Batch Normalization</a:t>
            </a:r>
            <a:endParaRPr lang="ko-KR" altLang="en-US" b="1" dirty="0">
              <a:latin typeface="Helvetica95-Black" panose="020B0A00000000000000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ko-KR" sz="3200" b="1" dirty="0">
                <a:latin typeface="Palatino Linotype" panose="02040502050505030304" pitchFamily="18" charset="0"/>
              </a:rPr>
              <a:t>In International Conference </a:t>
            </a:r>
            <a:r>
              <a:rPr lang="en-US" altLang="ko-KR" sz="3200" b="1" dirty="0" smtClean="0">
                <a:latin typeface="Palatino Linotype" panose="02040502050505030304" pitchFamily="18" charset="0"/>
              </a:rPr>
              <a:t/>
            </a:r>
            <a:br>
              <a:rPr lang="en-US" altLang="ko-KR" sz="3200" b="1" dirty="0" smtClean="0">
                <a:latin typeface="Palatino Linotype" panose="02040502050505030304" pitchFamily="18" charset="0"/>
              </a:rPr>
            </a:br>
            <a:r>
              <a:rPr lang="en-US" altLang="ko-KR" sz="3200" b="1" dirty="0" smtClean="0">
                <a:latin typeface="Palatino Linotype" panose="02040502050505030304" pitchFamily="18" charset="0"/>
              </a:rPr>
              <a:t>on </a:t>
            </a:r>
            <a:r>
              <a:rPr lang="en-US" altLang="ko-KR" sz="3200" b="1" dirty="0">
                <a:latin typeface="Palatino Linotype" panose="02040502050505030304" pitchFamily="18" charset="0"/>
              </a:rPr>
              <a:t>Machine Learning, 2015 </a:t>
            </a:r>
            <a:endParaRPr lang="ko-KR" altLang="en-US" sz="32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3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Learning Problem in </a:t>
            </a:r>
            <a:r>
              <a:rPr lang="en-US" altLang="ko-KR" sz="3600" b="1" dirty="0" err="1" smtClean="0">
                <a:latin typeface="Helvetica95-Black" panose="020B0A00000000000000" pitchFamily="34" charset="0"/>
              </a:rPr>
              <a:t>DNN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8" y="1091682"/>
            <a:ext cx="662900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Training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DNN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is more difficult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Due to many parameters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Small change in all weights </a:t>
            </a:r>
            <a:b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could make vary different value in </a:t>
            </a:r>
            <a:b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upper layer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9424851" y="5113159"/>
            <a:ext cx="698863" cy="695457"/>
            <a:chOff x="8268789" y="5130577"/>
            <a:chExt cx="698863" cy="695457"/>
          </a:xfrm>
        </p:grpSpPr>
        <p:sp>
          <p:nvSpPr>
            <p:cNvPr id="67" name="타원 6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그룹 68"/>
          <p:cNvGrpSpPr/>
          <p:nvPr/>
        </p:nvGrpSpPr>
        <p:grpSpPr>
          <a:xfrm>
            <a:off x="9433560" y="4040777"/>
            <a:ext cx="698863" cy="692331"/>
            <a:chOff x="8268789" y="5133703"/>
            <a:chExt cx="698863" cy="692331"/>
          </a:xfrm>
        </p:grpSpPr>
        <p:sp>
          <p:nvSpPr>
            <p:cNvPr id="70" name="타원 69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2" name="직선 화살표 연결선 71"/>
          <p:cNvCxnSpPr>
            <a:stCxn id="68" idx="0"/>
            <a:endCxn id="70" idx="4"/>
          </p:cNvCxnSpPr>
          <p:nvPr/>
        </p:nvCxnSpPr>
        <p:spPr>
          <a:xfrm flipH="1" flipV="1">
            <a:off x="9779726" y="4733108"/>
            <a:ext cx="4354" cy="38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70" idx="0"/>
          </p:cNvCxnSpPr>
          <p:nvPr/>
        </p:nvCxnSpPr>
        <p:spPr>
          <a:xfrm flipV="1">
            <a:off x="9779726" y="3618411"/>
            <a:ext cx="8708" cy="4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/>
          <p:cNvGrpSpPr/>
          <p:nvPr/>
        </p:nvGrpSpPr>
        <p:grpSpPr>
          <a:xfrm>
            <a:off x="9429206" y="2476138"/>
            <a:ext cx="698863" cy="1114697"/>
            <a:chOff x="8429898" y="3788229"/>
            <a:chExt cx="698863" cy="1114697"/>
          </a:xfrm>
        </p:grpSpPr>
        <p:grpSp>
          <p:nvGrpSpPr>
            <p:cNvPr id="75" name="그룹 74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77" name="타원 76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6" name="직선 화살표 연결선 75"/>
            <p:cNvCxnSpPr>
              <a:stCxn id="77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9429206" y="1333864"/>
            <a:ext cx="698863" cy="1114697"/>
            <a:chOff x="8429898" y="3788229"/>
            <a:chExt cx="698863" cy="1114697"/>
          </a:xfrm>
        </p:grpSpPr>
        <p:grpSp>
          <p:nvGrpSpPr>
            <p:cNvPr id="80" name="그룹 79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1" name="직선 화살표 연결선 80"/>
            <p:cNvCxnSpPr>
              <a:stCxn id="82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/>
          <p:cNvGrpSpPr/>
          <p:nvPr/>
        </p:nvGrpSpPr>
        <p:grpSpPr>
          <a:xfrm>
            <a:off x="9429206" y="613956"/>
            <a:ext cx="698863" cy="692331"/>
            <a:chOff x="8268789" y="5133703"/>
            <a:chExt cx="698863" cy="692331"/>
          </a:xfrm>
        </p:grpSpPr>
        <p:sp>
          <p:nvSpPr>
            <p:cNvPr id="85" name="타원 8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7" name="직선 화살표 연결선 86"/>
          <p:cNvCxnSpPr>
            <a:stCxn id="68" idx="0"/>
          </p:cNvCxnSpPr>
          <p:nvPr/>
        </p:nvCxnSpPr>
        <p:spPr>
          <a:xfrm flipH="1" flipV="1">
            <a:off x="9560450" y="4767943"/>
            <a:ext cx="223630" cy="3452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9044713" y="4032068"/>
            <a:ext cx="698863" cy="692331"/>
            <a:chOff x="8268789" y="5133703"/>
            <a:chExt cx="698863" cy="692331"/>
          </a:xfrm>
        </p:grpSpPr>
        <p:sp>
          <p:nvSpPr>
            <p:cNvPr id="89" name="타원 88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직선 화살표 연결선 90"/>
          <p:cNvCxnSpPr>
            <a:stCxn id="89" idx="0"/>
          </p:cNvCxnSpPr>
          <p:nvPr/>
        </p:nvCxnSpPr>
        <p:spPr>
          <a:xfrm flipH="1" flipV="1">
            <a:off x="8734697" y="3548744"/>
            <a:ext cx="656182" cy="48332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8348028" y="2878183"/>
            <a:ext cx="698863" cy="692331"/>
            <a:chOff x="8268789" y="5133703"/>
            <a:chExt cx="698863" cy="692331"/>
          </a:xfrm>
        </p:grpSpPr>
        <p:sp>
          <p:nvSpPr>
            <p:cNvPr id="93" name="타원 9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직선 화살표 연결선 94"/>
          <p:cNvCxnSpPr/>
          <p:nvPr/>
        </p:nvCxnSpPr>
        <p:spPr>
          <a:xfrm flipH="1" flipV="1">
            <a:off x="8342811" y="2490651"/>
            <a:ext cx="325257" cy="38753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7930017" y="1766661"/>
            <a:ext cx="698863" cy="692331"/>
            <a:chOff x="8268789" y="5133703"/>
            <a:chExt cx="698863" cy="692331"/>
          </a:xfrm>
        </p:grpSpPr>
        <p:sp>
          <p:nvSpPr>
            <p:cNvPr id="97" name="타원 9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직선 화살표 연결선 98"/>
          <p:cNvCxnSpPr/>
          <p:nvPr/>
        </p:nvCxnSpPr>
        <p:spPr>
          <a:xfrm flipH="1" flipV="1">
            <a:off x="7955280" y="1371600"/>
            <a:ext cx="316551" cy="3918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7543800" y="596538"/>
            <a:ext cx="698863" cy="692331"/>
            <a:chOff x="8268789" y="5133703"/>
            <a:chExt cx="698863" cy="692331"/>
          </a:xfrm>
        </p:grpSpPr>
        <p:sp>
          <p:nvSpPr>
            <p:cNvPr id="101" name="타원 1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" name="왼쪽/오른쪽 화살표 102"/>
          <p:cNvSpPr/>
          <p:nvPr/>
        </p:nvSpPr>
        <p:spPr>
          <a:xfrm>
            <a:off x="8379823" y="4153989"/>
            <a:ext cx="2573383" cy="509451"/>
          </a:xfrm>
          <a:prstGeom prst="leftRight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왼쪽/오른쪽 화살표 103"/>
          <p:cNvSpPr/>
          <p:nvPr/>
        </p:nvSpPr>
        <p:spPr>
          <a:xfrm>
            <a:off x="7848600" y="3013166"/>
            <a:ext cx="3635829" cy="509451"/>
          </a:xfrm>
          <a:prstGeom prst="leftRight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왼쪽/오른쪽 화살표 104"/>
          <p:cNvSpPr/>
          <p:nvPr/>
        </p:nvSpPr>
        <p:spPr>
          <a:xfrm>
            <a:off x="7343503" y="1898468"/>
            <a:ext cx="4646023" cy="509451"/>
          </a:xfrm>
          <a:prstGeom prst="leftRight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왼쪽/오른쪽 화살표 105"/>
          <p:cNvSpPr/>
          <p:nvPr/>
        </p:nvSpPr>
        <p:spPr>
          <a:xfrm>
            <a:off x="7223760" y="718456"/>
            <a:ext cx="4885509" cy="509451"/>
          </a:xfrm>
          <a:prstGeom prst="leftRight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10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69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Learning Problem in </a:t>
            </a:r>
            <a:r>
              <a:rPr lang="en-US" altLang="ko-KR" sz="3600" b="1" dirty="0" err="1" smtClean="0">
                <a:latin typeface="Helvetica95-Black" panose="020B0A00000000000000" pitchFamily="34" charset="0"/>
              </a:rPr>
              <a:t>DNN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8" y="1091682"/>
            <a:ext cx="6629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This variance is called 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'Internal Covariate Shift' 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9424851" y="5113159"/>
            <a:ext cx="698863" cy="695457"/>
            <a:chOff x="8268789" y="5130577"/>
            <a:chExt cx="698863" cy="695457"/>
          </a:xfrm>
        </p:grpSpPr>
        <p:sp>
          <p:nvSpPr>
            <p:cNvPr id="75" name="타원 7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그룹 76"/>
          <p:cNvGrpSpPr/>
          <p:nvPr/>
        </p:nvGrpSpPr>
        <p:grpSpPr>
          <a:xfrm>
            <a:off x="9433560" y="4040777"/>
            <a:ext cx="698863" cy="692331"/>
            <a:chOff x="8268789" y="5133703"/>
            <a:chExt cx="698863" cy="692331"/>
          </a:xfrm>
        </p:grpSpPr>
        <p:sp>
          <p:nvSpPr>
            <p:cNvPr id="78" name="타원 7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0" name="직선 화살표 연결선 79"/>
          <p:cNvCxnSpPr>
            <a:stCxn id="76" idx="0"/>
            <a:endCxn id="78" idx="4"/>
          </p:cNvCxnSpPr>
          <p:nvPr/>
        </p:nvCxnSpPr>
        <p:spPr>
          <a:xfrm flipH="1" flipV="1">
            <a:off x="9779726" y="4733108"/>
            <a:ext cx="4354" cy="38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8" idx="0"/>
          </p:cNvCxnSpPr>
          <p:nvPr/>
        </p:nvCxnSpPr>
        <p:spPr>
          <a:xfrm flipV="1">
            <a:off x="9779726" y="3618411"/>
            <a:ext cx="8708" cy="4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9429206" y="2476138"/>
            <a:ext cx="698863" cy="1114697"/>
            <a:chOff x="8429898" y="3788229"/>
            <a:chExt cx="698863" cy="1114697"/>
          </a:xfrm>
        </p:grpSpPr>
        <p:grpSp>
          <p:nvGrpSpPr>
            <p:cNvPr id="83" name="그룹 82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4" name="직선 화살표 연결선 83"/>
            <p:cNvCxnSpPr>
              <a:stCxn id="85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9429206" y="1333864"/>
            <a:ext cx="698863" cy="1114697"/>
            <a:chOff x="8429898" y="3788229"/>
            <a:chExt cx="698863" cy="1114697"/>
          </a:xfrm>
        </p:grpSpPr>
        <p:grpSp>
          <p:nvGrpSpPr>
            <p:cNvPr id="88" name="그룹 87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직선 화살표 연결선 88"/>
            <p:cNvCxnSpPr>
              <a:stCxn id="90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9429206" y="613956"/>
            <a:ext cx="698863" cy="692331"/>
            <a:chOff x="8268789" y="5133703"/>
            <a:chExt cx="698863" cy="692331"/>
          </a:xfrm>
        </p:grpSpPr>
        <p:sp>
          <p:nvSpPr>
            <p:cNvPr id="93" name="타원 9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직선 화살표 연결선 94"/>
          <p:cNvCxnSpPr>
            <a:stCxn id="76" idx="0"/>
          </p:cNvCxnSpPr>
          <p:nvPr/>
        </p:nvCxnSpPr>
        <p:spPr>
          <a:xfrm flipH="1" flipV="1">
            <a:off x="9560450" y="4767943"/>
            <a:ext cx="223630" cy="3452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9044713" y="4032068"/>
            <a:ext cx="698863" cy="692331"/>
            <a:chOff x="8268789" y="5133703"/>
            <a:chExt cx="698863" cy="692331"/>
          </a:xfrm>
        </p:grpSpPr>
        <p:sp>
          <p:nvSpPr>
            <p:cNvPr id="97" name="타원 9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직선 화살표 연결선 98"/>
          <p:cNvCxnSpPr>
            <a:stCxn id="97" idx="0"/>
          </p:cNvCxnSpPr>
          <p:nvPr/>
        </p:nvCxnSpPr>
        <p:spPr>
          <a:xfrm flipH="1" flipV="1">
            <a:off x="8734697" y="3548744"/>
            <a:ext cx="656182" cy="48332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8348028" y="2878183"/>
            <a:ext cx="698863" cy="692331"/>
            <a:chOff x="8268789" y="5133703"/>
            <a:chExt cx="698863" cy="692331"/>
          </a:xfrm>
        </p:grpSpPr>
        <p:sp>
          <p:nvSpPr>
            <p:cNvPr id="101" name="타원 1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직선 화살표 연결선 102"/>
          <p:cNvCxnSpPr/>
          <p:nvPr/>
        </p:nvCxnSpPr>
        <p:spPr>
          <a:xfrm flipH="1" flipV="1">
            <a:off x="8342811" y="2490651"/>
            <a:ext cx="325257" cy="38753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그룹 103"/>
          <p:cNvGrpSpPr/>
          <p:nvPr/>
        </p:nvGrpSpPr>
        <p:grpSpPr>
          <a:xfrm>
            <a:off x="7930017" y="1766661"/>
            <a:ext cx="698863" cy="692331"/>
            <a:chOff x="8268789" y="5133703"/>
            <a:chExt cx="698863" cy="692331"/>
          </a:xfrm>
        </p:grpSpPr>
        <p:sp>
          <p:nvSpPr>
            <p:cNvPr id="105" name="타원 10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7" name="직선 화살표 연결선 106"/>
          <p:cNvCxnSpPr/>
          <p:nvPr/>
        </p:nvCxnSpPr>
        <p:spPr>
          <a:xfrm flipH="1" flipV="1">
            <a:off x="7955280" y="1371600"/>
            <a:ext cx="316551" cy="3918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그룹 107"/>
          <p:cNvGrpSpPr/>
          <p:nvPr/>
        </p:nvGrpSpPr>
        <p:grpSpPr>
          <a:xfrm>
            <a:off x="7543800" y="596538"/>
            <a:ext cx="698863" cy="692331"/>
            <a:chOff x="8268789" y="5133703"/>
            <a:chExt cx="698863" cy="692331"/>
          </a:xfrm>
        </p:grpSpPr>
        <p:sp>
          <p:nvSpPr>
            <p:cNvPr id="109" name="타원 108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왼쪽/오른쪽 화살표 110"/>
          <p:cNvSpPr/>
          <p:nvPr/>
        </p:nvSpPr>
        <p:spPr>
          <a:xfrm>
            <a:off x="8379823" y="4153989"/>
            <a:ext cx="2573383" cy="509451"/>
          </a:xfrm>
          <a:prstGeom prst="leftRight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왼쪽/오른쪽 화살표 111"/>
          <p:cNvSpPr/>
          <p:nvPr/>
        </p:nvSpPr>
        <p:spPr>
          <a:xfrm>
            <a:off x="7848600" y="3013166"/>
            <a:ext cx="3635829" cy="509451"/>
          </a:xfrm>
          <a:prstGeom prst="leftRight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왼쪽/오른쪽 화살표 112"/>
          <p:cNvSpPr/>
          <p:nvPr/>
        </p:nvSpPr>
        <p:spPr>
          <a:xfrm>
            <a:off x="7343503" y="1898468"/>
            <a:ext cx="4646023" cy="509451"/>
          </a:xfrm>
          <a:prstGeom prst="leftRight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왼쪽/오른쪽 화살표 113"/>
          <p:cNvSpPr/>
          <p:nvPr/>
        </p:nvSpPr>
        <p:spPr>
          <a:xfrm>
            <a:off x="7223760" y="718456"/>
            <a:ext cx="4885509" cy="509451"/>
          </a:xfrm>
          <a:prstGeom prst="leftRight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11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3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Learning Problem in </a:t>
            </a:r>
            <a:r>
              <a:rPr lang="en-US" altLang="ko-KR" sz="3600" b="1" dirty="0" err="1" smtClean="0">
                <a:latin typeface="Helvetica95-Black" panose="020B0A00000000000000" pitchFamily="34" charset="0"/>
              </a:rPr>
              <a:t>DNN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8" y="1091682"/>
            <a:ext cx="6629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This variance is called 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'Internal Covariate Shift' 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9424851" y="5113159"/>
            <a:ext cx="698863" cy="695457"/>
            <a:chOff x="8268789" y="5130577"/>
            <a:chExt cx="698863" cy="695457"/>
          </a:xfrm>
        </p:grpSpPr>
        <p:sp>
          <p:nvSpPr>
            <p:cNvPr id="75" name="타원 7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그룹 76"/>
          <p:cNvGrpSpPr/>
          <p:nvPr/>
        </p:nvGrpSpPr>
        <p:grpSpPr>
          <a:xfrm>
            <a:off x="9433560" y="4040777"/>
            <a:ext cx="698863" cy="692331"/>
            <a:chOff x="8268789" y="5133703"/>
            <a:chExt cx="698863" cy="692331"/>
          </a:xfrm>
        </p:grpSpPr>
        <p:sp>
          <p:nvSpPr>
            <p:cNvPr id="78" name="타원 7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0" name="직선 화살표 연결선 79"/>
          <p:cNvCxnSpPr>
            <a:stCxn id="76" idx="0"/>
            <a:endCxn id="78" idx="4"/>
          </p:cNvCxnSpPr>
          <p:nvPr/>
        </p:nvCxnSpPr>
        <p:spPr>
          <a:xfrm flipH="1" flipV="1">
            <a:off x="9779726" y="4733108"/>
            <a:ext cx="4354" cy="380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8" idx="0"/>
          </p:cNvCxnSpPr>
          <p:nvPr/>
        </p:nvCxnSpPr>
        <p:spPr>
          <a:xfrm flipV="1">
            <a:off x="9779726" y="3618411"/>
            <a:ext cx="8708" cy="422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9429206" y="2476138"/>
            <a:ext cx="698863" cy="1114697"/>
            <a:chOff x="8429898" y="3788229"/>
            <a:chExt cx="698863" cy="1114697"/>
          </a:xfrm>
        </p:grpSpPr>
        <p:grpSp>
          <p:nvGrpSpPr>
            <p:cNvPr id="83" name="그룹 82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4" name="직선 화살표 연결선 83"/>
            <p:cNvCxnSpPr>
              <a:stCxn id="85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9429206" y="1333864"/>
            <a:ext cx="698863" cy="1114697"/>
            <a:chOff x="8429898" y="3788229"/>
            <a:chExt cx="698863" cy="1114697"/>
          </a:xfrm>
        </p:grpSpPr>
        <p:grpSp>
          <p:nvGrpSpPr>
            <p:cNvPr id="88" name="그룹 87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직선 화살표 연결선 88"/>
            <p:cNvCxnSpPr>
              <a:stCxn id="90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9429206" y="613956"/>
            <a:ext cx="698863" cy="692331"/>
            <a:chOff x="8268789" y="5133703"/>
            <a:chExt cx="698863" cy="692331"/>
          </a:xfrm>
        </p:grpSpPr>
        <p:sp>
          <p:nvSpPr>
            <p:cNvPr id="93" name="타원 9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12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  <p:sp>
        <p:nvSpPr>
          <p:cNvPr id="9" name="자유형 8"/>
          <p:cNvSpPr/>
          <p:nvPr/>
        </p:nvSpPr>
        <p:spPr>
          <a:xfrm>
            <a:off x="9326881" y="2630957"/>
            <a:ext cx="969129" cy="604277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9807891" y="2490653"/>
            <a:ext cx="71393" cy="444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9652861" y="2525488"/>
            <a:ext cx="70260" cy="386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7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Learning Problem in </a:t>
            </a:r>
            <a:r>
              <a:rPr lang="en-US" altLang="ko-KR" sz="3600" b="1" dirty="0" err="1" smtClean="0">
                <a:latin typeface="Helvetica95-Black" panose="020B0A00000000000000" pitchFamily="34" charset="0"/>
              </a:rPr>
              <a:t>DNN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8" y="1091682"/>
            <a:ext cx="6629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This variance is called 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'Internal Covariate Shift' 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9424851" y="5113159"/>
            <a:ext cx="698863" cy="695457"/>
            <a:chOff x="8268789" y="5130577"/>
            <a:chExt cx="698863" cy="695457"/>
          </a:xfrm>
        </p:grpSpPr>
        <p:sp>
          <p:nvSpPr>
            <p:cNvPr id="75" name="타원 7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7" name="그룹 76"/>
          <p:cNvGrpSpPr/>
          <p:nvPr/>
        </p:nvGrpSpPr>
        <p:grpSpPr>
          <a:xfrm>
            <a:off x="9433560" y="4040777"/>
            <a:ext cx="698863" cy="692331"/>
            <a:chOff x="8268789" y="5133703"/>
            <a:chExt cx="698863" cy="692331"/>
          </a:xfrm>
        </p:grpSpPr>
        <p:sp>
          <p:nvSpPr>
            <p:cNvPr id="78" name="타원 7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0" name="직선 화살표 연결선 79"/>
          <p:cNvCxnSpPr>
            <a:stCxn id="76" idx="0"/>
            <a:endCxn id="78" idx="4"/>
          </p:cNvCxnSpPr>
          <p:nvPr/>
        </p:nvCxnSpPr>
        <p:spPr>
          <a:xfrm flipH="1" flipV="1">
            <a:off x="9779726" y="4733108"/>
            <a:ext cx="4354" cy="38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78" idx="0"/>
          </p:cNvCxnSpPr>
          <p:nvPr/>
        </p:nvCxnSpPr>
        <p:spPr>
          <a:xfrm flipV="1">
            <a:off x="9779726" y="3618411"/>
            <a:ext cx="8708" cy="4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9429206" y="2476138"/>
            <a:ext cx="698863" cy="1114697"/>
            <a:chOff x="8429898" y="3788229"/>
            <a:chExt cx="698863" cy="1114697"/>
          </a:xfrm>
        </p:grpSpPr>
        <p:grpSp>
          <p:nvGrpSpPr>
            <p:cNvPr id="83" name="그룹 82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4" name="직선 화살표 연결선 83"/>
            <p:cNvCxnSpPr>
              <a:stCxn id="85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/>
          <p:cNvGrpSpPr/>
          <p:nvPr/>
        </p:nvGrpSpPr>
        <p:grpSpPr>
          <a:xfrm>
            <a:off x="9429206" y="1333864"/>
            <a:ext cx="698863" cy="1114697"/>
            <a:chOff x="8429898" y="3788229"/>
            <a:chExt cx="698863" cy="1114697"/>
          </a:xfrm>
        </p:grpSpPr>
        <p:grpSp>
          <p:nvGrpSpPr>
            <p:cNvPr id="88" name="그룹 87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90" name="타원 89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직선 화살표 연결선 88"/>
            <p:cNvCxnSpPr>
              <a:stCxn id="90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/>
          <p:cNvGrpSpPr/>
          <p:nvPr/>
        </p:nvGrpSpPr>
        <p:grpSpPr>
          <a:xfrm>
            <a:off x="9429206" y="613956"/>
            <a:ext cx="698863" cy="692331"/>
            <a:chOff x="8268789" y="5133703"/>
            <a:chExt cx="698863" cy="692331"/>
          </a:xfrm>
        </p:grpSpPr>
        <p:sp>
          <p:nvSpPr>
            <p:cNvPr id="93" name="타원 9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직선 화살표 연결선 94"/>
          <p:cNvCxnSpPr>
            <a:stCxn id="76" idx="0"/>
          </p:cNvCxnSpPr>
          <p:nvPr/>
        </p:nvCxnSpPr>
        <p:spPr>
          <a:xfrm flipH="1" flipV="1">
            <a:off x="9560450" y="4767943"/>
            <a:ext cx="223630" cy="3452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9044713" y="4032068"/>
            <a:ext cx="698863" cy="692331"/>
            <a:chOff x="8268789" y="5133703"/>
            <a:chExt cx="698863" cy="692331"/>
          </a:xfrm>
        </p:grpSpPr>
        <p:sp>
          <p:nvSpPr>
            <p:cNvPr id="97" name="타원 9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직선 화살표 연결선 98"/>
          <p:cNvCxnSpPr>
            <a:stCxn id="97" idx="0"/>
          </p:cNvCxnSpPr>
          <p:nvPr/>
        </p:nvCxnSpPr>
        <p:spPr>
          <a:xfrm flipH="1" flipV="1">
            <a:off x="8734697" y="3548744"/>
            <a:ext cx="656182" cy="48332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8348028" y="2878183"/>
            <a:ext cx="698863" cy="692331"/>
            <a:chOff x="8268789" y="5133703"/>
            <a:chExt cx="698863" cy="692331"/>
          </a:xfrm>
        </p:grpSpPr>
        <p:sp>
          <p:nvSpPr>
            <p:cNvPr id="101" name="타원 1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1" name="왼쪽/오른쪽 화살표 110"/>
          <p:cNvSpPr/>
          <p:nvPr/>
        </p:nvSpPr>
        <p:spPr>
          <a:xfrm>
            <a:off x="8379823" y="4153989"/>
            <a:ext cx="2573383" cy="509451"/>
          </a:xfrm>
          <a:prstGeom prst="leftRight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왼쪽/오른쪽 화살표 111"/>
          <p:cNvSpPr/>
          <p:nvPr/>
        </p:nvSpPr>
        <p:spPr>
          <a:xfrm>
            <a:off x="7848600" y="3013166"/>
            <a:ext cx="3635829" cy="509451"/>
          </a:xfrm>
          <a:prstGeom prst="leftRight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13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  <p:sp>
        <p:nvSpPr>
          <p:cNvPr id="9" name="자유형 8"/>
          <p:cNvSpPr/>
          <p:nvPr/>
        </p:nvSpPr>
        <p:spPr>
          <a:xfrm>
            <a:off x="9326881" y="2630957"/>
            <a:ext cx="969129" cy="604277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9807891" y="2490653"/>
            <a:ext cx="71393" cy="444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H="1" flipV="1">
            <a:off x="9652861" y="2525488"/>
            <a:ext cx="70260" cy="386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7868192" y="2373087"/>
            <a:ext cx="1423851" cy="866503"/>
            <a:chOff x="7606937" y="1419497"/>
            <a:chExt cx="1423851" cy="866503"/>
          </a:xfrm>
        </p:grpSpPr>
        <p:cxnSp>
          <p:nvCxnSpPr>
            <p:cNvPr id="52" name="직선 화살표 연결선 51"/>
            <p:cNvCxnSpPr/>
            <p:nvPr/>
          </p:nvCxnSpPr>
          <p:spPr>
            <a:xfrm flipH="1" flipV="1">
              <a:off x="8107680" y="1524000"/>
              <a:ext cx="316551" cy="391890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자유형 52"/>
            <p:cNvSpPr/>
            <p:nvPr/>
          </p:nvSpPr>
          <p:spPr>
            <a:xfrm>
              <a:off x="7998823" y="1510937"/>
              <a:ext cx="709749" cy="775063"/>
            </a:xfrm>
            <a:custGeom>
              <a:avLst/>
              <a:gdLst>
                <a:gd name="connsiteX0" fmla="*/ 0 w 2743200"/>
                <a:gd name="connsiteY0" fmla="*/ 1987031 h 2050137"/>
                <a:gd name="connsiteX1" fmla="*/ 979714 w 2743200"/>
                <a:gd name="connsiteY1" fmla="*/ 1856402 h 2050137"/>
                <a:gd name="connsiteX2" fmla="*/ 1306286 w 2743200"/>
                <a:gd name="connsiteY2" fmla="*/ 367237 h 2050137"/>
                <a:gd name="connsiteX3" fmla="*/ 1554480 w 2743200"/>
                <a:gd name="connsiteY3" fmla="*/ 1477 h 2050137"/>
                <a:gd name="connsiteX4" fmla="*/ 1789612 w 2743200"/>
                <a:gd name="connsiteY4" fmla="*/ 445614 h 2050137"/>
                <a:gd name="connsiteX5" fmla="*/ 2181497 w 2743200"/>
                <a:gd name="connsiteY5" fmla="*/ 1608208 h 2050137"/>
                <a:gd name="connsiteX6" fmla="*/ 2429692 w 2743200"/>
                <a:gd name="connsiteY6" fmla="*/ 1947842 h 2050137"/>
                <a:gd name="connsiteX7" fmla="*/ 2743200 w 2743200"/>
                <a:gd name="connsiteY7" fmla="*/ 1947842 h 205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3200" h="2050137">
                  <a:moveTo>
                    <a:pt x="0" y="1987031"/>
                  </a:moveTo>
                  <a:cubicBezTo>
                    <a:pt x="381000" y="2056699"/>
                    <a:pt x="762000" y="2126368"/>
                    <a:pt x="979714" y="1856402"/>
                  </a:cubicBezTo>
                  <a:cubicBezTo>
                    <a:pt x="1197428" y="1586436"/>
                    <a:pt x="1210492" y="676391"/>
                    <a:pt x="1306286" y="367237"/>
                  </a:cubicBezTo>
                  <a:cubicBezTo>
                    <a:pt x="1402080" y="58083"/>
                    <a:pt x="1473926" y="-11586"/>
                    <a:pt x="1554480" y="1477"/>
                  </a:cubicBezTo>
                  <a:cubicBezTo>
                    <a:pt x="1635034" y="14540"/>
                    <a:pt x="1685109" y="177825"/>
                    <a:pt x="1789612" y="445614"/>
                  </a:cubicBezTo>
                  <a:cubicBezTo>
                    <a:pt x="1894115" y="713402"/>
                    <a:pt x="2074817" y="1357837"/>
                    <a:pt x="2181497" y="1608208"/>
                  </a:cubicBezTo>
                  <a:cubicBezTo>
                    <a:pt x="2288177" y="1858579"/>
                    <a:pt x="2336075" y="1891236"/>
                    <a:pt x="2429692" y="1947842"/>
                  </a:cubicBezTo>
                  <a:cubicBezTo>
                    <a:pt x="2523309" y="2004448"/>
                    <a:pt x="2633254" y="1976145"/>
                    <a:pt x="2743200" y="1947842"/>
                  </a:cubicBezTo>
                </a:path>
              </a:pathLst>
            </a:cu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606937" y="1506583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759337" y="1658983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55874" y="1471748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521337" y="1676399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flipV="1">
              <a:off x="8406815" y="1419497"/>
              <a:ext cx="471574" cy="531228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3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Learning Problem in </a:t>
            </a:r>
            <a:r>
              <a:rPr lang="en-US" altLang="ko-KR" sz="3600" b="1" dirty="0" err="1" smtClean="0">
                <a:latin typeface="Helvetica95-Black" panose="020B0A00000000000000" pitchFamily="34" charset="0"/>
              </a:rPr>
              <a:t>DNN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8" y="1091682"/>
            <a:ext cx="6629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This variance is called 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'Internal Covariate Shift' 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449977" y="5133703"/>
            <a:ext cx="334409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55825" y="5092184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H</a:t>
            </a:r>
            <a:endParaRPr lang="ko-KR" altLang="en-US" b="1" dirty="0"/>
          </a:p>
        </p:txBody>
      </p:sp>
      <p:sp>
        <p:nvSpPr>
          <p:cNvPr id="9" name="자유형 8"/>
          <p:cNvSpPr/>
          <p:nvPr/>
        </p:nvSpPr>
        <p:spPr>
          <a:xfrm>
            <a:off x="1397726" y="3182331"/>
            <a:ext cx="2429691" cy="1514975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181497" y="2767849"/>
            <a:ext cx="2743200" cy="2050137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87383" y="3371150"/>
            <a:ext cx="199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Training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65192" y="3397275"/>
            <a:ext cx="1998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Testing</a:t>
            </a:r>
            <a:endParaRPr lang="ko-KR" altLang="en-US" sz="20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80426" y="5463385"/>
            <a:ext cx="8188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It is similar to the problem 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where dist. of training and testing are different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14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9424851" y="5113159"/>
            <a:ext cx="698863" cy="695457"/>
            <a:chOff x="8268789" y="5130577"/>
            <a:chExt cx="698863" cy="695457"/>
          </a:xfrm>
        </p:grpSpPr>
        <p:sp>
          <p:nvSpPr>
            <p:cNvPr id="55" name="타원 5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그룹 56"/>
          <p:cNvGrpSpPr/>
          <p:nvPr/>
        </p:nvGrpSpPr>
        <p:grpSpPr>
          <a:xfrm>
            <a:off x="9433560" y="4040777"/>
            <a:ext cx="698863" cy="692331"/>
            <a:chOff x="8268789" y="5133703"/>
            <a:chExt cx="698863" cy="692331"/>
          </a:xfrm>
        </p:grpSpPr>
        <p:sp>
          <p:nvSpPr>
            <p:cNvPr id="58" name="타원 5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0" name="직선 화살표 연결선 59"/>
          <p:cNvCxnSpPr>
            <a:stCxn id="56" idx="0"/>
            <a:endCxn id="58" idx="4"/>
          </p:cNvCxnSpPr>
          <p:nvPr/>
        </p:nvCxnSpPr>
        <p:spPr>
          <a:xfrm flipH="1" flipV="1">
            <a:off x="9779726" y="4733108"/>
            <a:ext cx="4354" cy="38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8" idx="0"/>
          </p:cNvCxnSpPr>
          <p:nvPr/>
        </p:nvCxnSpPr>
        <p:spPr>
          <a:xfrm flipV="1">
            <a:off x="9779726" y="3618411"/>
            <a:ext cx="8708" cy="4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그룹 61"/>
          <p:cNvGrpSpPr/>
          <p:nvPr/>
        </p:nvGrpSpPr>
        <p:grpSpPr>
          <a:xfrm>
            <a:off x="9429206" y="2476138"/>
            <a:ext cx="698863" cy="1114697"/>
            <a:chOff x="8429898" y="3788229"/>
            <a:chExt cx="698863" cy="1114697"/>
          </a:xfrm>
        </p:grpSpPr>
        <p:grpSp>
          <p:nvGrpSpPr>
            <p:cNvPr id="63" name="그룹 62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직선 화살표 연결선 63"/>
            <p:cNvCxnSpPr>
              <a:stCxn id="65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9429206" y="1333864"/>
            <a:ext cx="698863" cy="1114697"/>
            <a:chOff x="8429898" y="3788229"/>
            <a:chExt cx="698863" cy="1114697"/>
          </a:xfrm>
        </p:grpSpPr>
        <p:grpSp>
          <p:nvGrpSpPr>
            <p:cNvPr id="112" name="그룹 111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114" name="타원 113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3" name="직선 화살표 연결선 112"/>
            <p:cNvCxnSpPr>
              <a:stCxn id="114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/>
          <p:cNvGrpSpPr/>
          <p:nvPr/>
        </p:nvGrpSpPr>
        <p:grpSpPr>
          <a:xfrm>
            <a:off x="9429206" y="613956"/>
            <a:ext cx="698863" cy="692331"/>
            <a:chOff x="8268789" y="5133703"/>
            <a:chExt cx="698863" cy="692331"/>
          </a:xfrm>
        </p:grpSpPr>
        <p:sp>
          <p:nvSpPr>
            <p:cNvPr id="117" name="타원 11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9" name="직선 화살표 연결선 118"/>
          <p:cNvCxnSpPr>
            <a:stCxn id="56" idx="0"/>
          </p:cNvCxnSpPr>
          <p:nvPr/>
        </p:nvCxnSpPr>
        <p:spPr>
          <a:xfrm flipH="1" flipV="1">
            <a:off x="9560450" y="4767943"/>
            <a:ext cx="223630" cy="3452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그룹 119"/>
          <p:cNvGrpSpPr/>
          <p:nvPr/>
        </p:nvGrpSpPr>
        <p:grpSpPr>
          <a:xfrm>
            <a:off x="9044713" y="4032068"/>
            <a:ext cx="698863" cy="692331"/>
            <a:chOff x="8268789" y="5133703"/>
            <a:chExt cx="698863" cy="692331"/>
          </a:xfrm>
        </p:grpSpPr>
        <p:sp>
          <p:nvSpPr>
            <p:cNvPr id="121" name="타원 12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3" name="직선 화살표 연결선 122"/>
          <p:cNvCxnSpPr>
            <a:stCxn id="121" idx="0"/>
          </p:cNvCxnSpPr>
          <p:nvPr/>
        </p:nvCxnSpPr>
        <p:spPr>
          <a:xfrm flipH="1" flipV="1">
            <a:off x="8734697" y="3548744"/>
            <a:ext cx="656182" cy="48332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그룹 123"/>
          <p:cNvGrpSpPr/>
          <p:nvPr/>
        </p:nvGrpSpPr>
        <p:grpSpPr>
          <a:xfrm>
            <a:off x="8348028" y="2878183"/>
            <a:ext cx="698863" cy="692331"/>
            <a:chOff x="8268789" y="5133703"/>
            <a:chExt cx="698863" cy="692331"/>
          </a:xfrm>
        </p:grpSpPr>
        <p:sp>
          <p:nvSpPr>
            <p:cNvPr id="125" name="타원 12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7" name="왼쪽/오른쪽 화살표 126"/>
          <p:cNvSpPr/>
          <p:nvPr/>
        </p:nvSpPr>
        <p:spPr>
          <a:xfrm>
            <a:off x="8379823" y="4153989"/>
            <a:ext cx="2573383" cy="509451"/>
          </a:xfrm>
          <a:prstGeom prst="leftRight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왼쪽/오른쪽 화살표 127"/>
          <p:cNvSpPr/>
          <p:nvPr/>
        </p:nvSpPr>
        <p:spPr>
          <a:xfrm>
            <a:off x="7848600" y="3013166"/>
            <a:ext cx="3635829" cy="509451"/>
          </a:xfrm>
          <a:prstGeom prst="leftRight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자유형 128"/>
          <p:cNvSpPr/>
          <p:nvPr/>
        </p:nvSpPr>
        <p:spPr>
          <a:xfrm>
            <a:off x="9326881" y="2630957"/>
            <a:ext cx="969129" cy="604277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화살표 연결선 129"/>
          <p:cNvCxnSpPr/>
          <p:nvPr/>
        </p:nvCxnSpPr>
        <p:spPr>
          <a:xfrm flipV="1">
            <a:off x="9807891" y="2490653"/>
            <a:ext cx="71393" cy="444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H="1" flipV="1">
            <a:off x="9652861" y="2525488"/>
            <a:ext cx="70260" cy="386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그룹 131"/>
          <p:cNvGrpSpPr/>
          <p:nvPr/>
        </p:nvGrpSpPr>
        <p:grpSpPr>
          <a:xfrm>
            <a:off x="7868192" y="2373087"/>
            <a:ext cx="1423851" cy="866503"/>
            <a:chOff x="7606937" y="1419497"/>
            <a:chExt cx="1423851" cy="866503"/>
          </a:xfrm>
        </p:grpSpPr>
        <p:cxnSp>
          <p:nvCxnSpPr>
            <p:cNvPr id="133" name="직선 화살표 연결선 132"/>
            <p:cNvCxnSpPr/>
            <p:nvPr/>
          </p:nvCxnSpPr>
          <p:spPr>
            <a:xfrm flipH="1" flipV="1">
              <a:off x="8107680" y="1524000"/>
              <a:ext cx="316551" cy="391890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자유형 133"/>
            <p:cNvSpPr/>
            <p:nvPr/>
          </p:nvSpPr>
          <p:spPr>
            <a:xfrm>
              <a:off x="7998823" y="1510937"/>
              <a:ext cx="709749" cy="775063"/>
            </a:xfrm>
            <a:custGeom>
              <a:avLst/>
              <a:gdLst>
                <a:gd name="connsiteX0" fmla="*/ 0 w 2743200"/>
                <a:gd name="connsiteY0" fmla="*/ 1987031 h 2050137"/>
                <a:gd name="connsiteX1" fmla="*/ 979714 w 2743200"/>
                <a:gd name="connsiteY1" fmla="*/ 1856402 h 2050137"/>
                <a:gd name="connsiteX2" fmla="*/ 1306286 w 2743200"/>
                <a:gd name="connsiteY2" fmla="*/ 367237 h 2050137"/>
                <a:gd name="connsiteX3" fmla="*/ 1554480 w 2743200"/>
                <a:gd name="connsiteY3" fmla="*/ 1477 h 2050137"/>
                <a:gd name="connsiteX4" fmla="*/ 1789612 w 2743200"/>
                <a:gd name="connsiteY4" fmla="*/ 445614 h 2050137"/>
                <a:gd name="connsiteX5" fmla="*/ 2181497 w 2743200"/>
                <a:gd name="connsiteY5" fmla="*/ 1608208 h 2050137"/>
                <a:gd name="connsiteX6" fmla="*/ 2429692 w 2743200"/>
                <a:gd name="connsiteY6" fmla="*/ 1947842 h 2050137"/>
                <a:gd name="connsiteX7" fmla="*/ 2743200 w 2743200"/>
                <a:gd name="connsiteY7" fmla="*/ 1947842 h 205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3200" h="2050137">
                  <a:moveTo>
                    <a:pt x="0" y="1987031"/>
                  </a:moveTo>
                  <a:cubicBezTo>
                    <a:pt x="381000" y="2056699"/>
                    <a:pt x="762000" y="2126368"/>
                    <a:pt x="979714" y="1856402"/>
                  </a:cubicBezTo>
                  <a:cubicBezTo>
                    <a:pt x="1197428" y="1586436"/>
                    <a:pt x="1210492" y="676391"/>
                    <a:pt x="1306286" y="367237"/>
                  </a:cubicBezTo>
                  <a:cubicBezTo>
                    <a:pt x="1402080" y="58083"/>
                    <a:pt x="1473926" y="-11586"/>
                    <a:pt x="1554480" y="1477"/>
                  </a:cubicBezTo>
                  <a:cubicBezTo>
                    <a:pt x="1635034" y="14540"/>
                    <a:pt x="1685109" y="177825"/>
                    <a:pt x="1789612" y="445614"/>
                  </a:cubicBezTo>
                  <a:cubicBezTo>
                    <a:pt x="1894115" y="713402"/>
                    <a:pt x="2074817" y="1357837"/>
                    <a:pt x="2181497" y="1608208"/>
                  </a:cubicBezTo>
                  <a:cubicBezTo>
                    <a:pt x="2288177" y="1858579"/>
                    <a:pt x="2336075" y="1891236"/>
                    <a:pt x="2429692" y="1947842"/>
                  </a:cubicBezTo>
                  <a:cubicBezTo>
                    <a:pt x="2523309" y="2004448"/>
                    <a:pt x="2633254" y="1976145"/>
                    <a:pt x="2743200" y="1947842"/>
                  </a:cubicBezTo>
                </a:path>
              </a:pathLst>
            </a:cu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606937" y="1506583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759337" y="1658983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8355874" y="1471748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521337" y="1676399"/>
              <a:ext cx="509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  <p:cxnSp>
          <p:nvCxnSpPr>
            <p:cNvPr id="139" name="직선 화살표 연결선 138"/>
            <p:cNvCxnSpPr/>
            <p:nvPr/>
          </p:nvCxnSpPr>
          <p:spPr>
            <a:xfrm flipV="1">
              <a:off x="8406815" y="1419497"/>
              <a:ext cx="471574" cy="531228"/>
            </a:xfrm>
            <a:prstGeom prst="straightConnector1">
              <a:avLst/>
            </a:prstGeom>
            <a:ln w="38100">
              <a:solidFill>
                <a:srgbClr val="00206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94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Learning Problem in </a:t>
            </a:r>
            <a:r>
              <a:rPr lang="en-US" altLang="ko-KR" sz="3600" b="1" dirty="0" err="1" smtClean="0">
                <a:latin typeface="Helvetica95-Black" panose="020B0A00000000000000" pitchFamily="34" charset="0"/>
              </a:rPr>
              <a:t>DNN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8" y="1091682"/>
            <a:ext cx="66290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This variance is called 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'Internal Covariate Shift' 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9424851" y="5113159"/>
            <a:ext cx="698863" cy="695457"/>
            <a:chOff x="8268789" y="5130577"/>
            <a:chExt cx="698863" cy="695457"/>
          </a:xfrm>
        </p:grpSpPr>
        <p:sp>
          <p:nvSpPr>
            <p:cNvPr id="201" name="타원 2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그룹 202"/>
          <p:cNvGrpSpPr/>
          <p:nvPr/>
        </p:nvGrpSpPr>
        <p:grpSpPr>
          <a:xfrm>
            <a:off x="9433560" y="4040777"/>
            <a:ext cx="698863" cy="692331"/>
            <a:chOff x="8268789" y="5133703"/>
            <a:chExt cx="698863" cy="692331"/>
          </a:xfrm>
        </p:grpSpPr>
        <p:sp>
          <p:nvSpPr>
            <p:cNvPr id="204" name="타원 20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9" name="직선 화살표 연결선 208"/>
          <p:cNvCxnSpPr>
            <a:stCxn id="202" idx="0"/>
            <a:endCxn id="204" idx="4"/>
          </p:cNvCxnSpPr>
          <p:nvPr/>
        </p:nvCxnSpPr>
        <p:spPr>
          <a:xfrm flipH="1" flipV="1">
            <a:off x="9779726" y="4733108"/>
            <a:ext cx="4354" cy="38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204" idx="0"/>
          </p:cNvCxnSpPr>
          <p:nvPr/>
        </p:nvCxnSpPr>
        <p:spPr>
          <a:xfrm flipV="1">
            <a:off x="9779726" y="3618411"/>
            <a:ext cx="8708" cy="4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/>
          <p:cNvGrpSpPr/>
          <p:nvPr/>
        </p:nvGrpSpPr>
        <p:grpSpPr>
          <a:xfrm>
            <a:off x="9429206" y="2476138"/>
            <a:ext cx="698863" cy="1114697"/>
            <a:chOff x="8429898" y="3788229"/>
            <a:chExt cx="698863" cy="1114697"/>
          </a:xfrm>
        </p:grpSpPr>
        <p:grpSp>
          <p:nvGrpSpPr>
            <p:cNvPr id="213" name="그룹 212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17" name="TextBox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5" name="직선 화살표 연결선 214"/>
            <p:cNvCxnSpPr>
              <a:stCxn id="216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/>
          <p:cNvGrpSpPr/>
          <p:nvPr/>
        </p:nvGrpSpPr>
        <p:grpSpPr>
          <a:xfrm>
            <a:off x="9429206" y="1333864"/>
            <a:ext cx="698863" cy="1114697"/>
            <a:chOff x="8429898" y="3788229"/>
            <a:chExt cx="698863" cy="1114697"/>
          </a:xfrm>
        </p:grpSpPr>
        <p:grpSp>
          <p:nvGrpSpPr>
            <p:cNvPr id="221" name="그룹 220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24" name="TextBox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2" name="직선 화살표 연결선 221"/>
            <p:cNvCxnSpPr>
              <a:stCxn id="223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그룹 224"/>
          <p:cNvGrpSpPr/>
          <p:nvPr/>
        </p:nvGrpSpPr>
        <p:grpSpPr>
          <a:xfrm>
            <a:off x="9429206" y="613956"/>
            <a:ext cx="698863" cy="692331"/>
            <a:chOff x="8268789" y="5133703"/>
            <a:chExt cx="698863" cy="692331"/>
          </a:xfrm>
        </p:grpSpPr>
        <p:sp>
          <p:nvSpPr>
            <p:cNvPr id="226" name="타원 22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직선 화살표 연결선 43"/>
          <p:cNvCxnSpPr>
            <a:stCxn id="202" idx="0"/>
          </p:cNvCxnSpPr>
          <p:nvPr/>
        </p:nvCxnSpPr>
        <p:spPr>
          <a:xfrm flipH="1" flipV="1">
            <a:off x="9560450" y="4767943"/>
            <a:ext cx="223630" cy="345216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9044713" y="4032068"/>
            <a:ext cx="698863" cy="692331"/>
            <a:chOff x="8268789" y="5133703"/>
            <a:chExt cx="698863" cy="692331"/>
          </a:xfrm>
        </p:grpSpPr>
        <p:sp>
          <p:nvSpPr>
            <p:cNvPr id="49" name="타원 48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1" name="직선 화살표 연결선 50"/>
          <p:cNvCxnSpPr>
            <a:stCxn id="49" idx="0"/>
          </p:cNvCxnSpPr>
          <p:nvPr/>
        </p:nvCxnSpPr>
        <p:spPr>
          <a:xfrm flipH="1" flipV="1">
            <a:off x="8734697" y="3548744"/>
            <a:ext cx="656182" cy="48332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8348028" y="2878183"/>
            <a:ext cx="698863" cy="692331"/>
            <a:chOff x="8268789" y="5133703"/>
            <a:chExt cx="698863" cy="692331"/>
          </a:xfrm>
        </p:grpSpPr>
        <p:sp>
          <p:nvSpPr>
            <p:cNvPr id="53" name="타원 5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직선 화살표 연결선 54"/>
          <p:cNvCxnSpPr/>
          <p:nvPr/>
        </p:nvCxnSpPr>
        <p:spPr>
          <a:xfrm flipH="1" flipV="1">
            <a:off x="8342811" y="2490651"/>
            <a:ext cx="325257" cy="38753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930017" y="1766661"/>
            <a:ext cx="698863" cy="692331"/>
            <a:chOff x="8268789" y="5133703"/>
            <a:chExt cx="698863" cy="692331"/>
          </a:xfrm>
        </p:grpSpPr>
        <p:sp>
          <p:nvSpPr>
            <p:cNvPr id="57" name="타원 5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직선 화살표 연결선 58"/>
          <p:cNvCxnSpPr/>
          <p:nvPr/>
        </p:nvCxnSpPr>
        <p:spPr>
          <a:xfrm flipH="1" flipV="1">
            <a:off x="7955280" y="1371600"/>
            <a:ext cx="316551" cy="3918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7543800" y="596538"/>
            <a:ext cx="698863" cy="692331"/>
            <a:chOff x="8268789" y="5133703"/>
            <a:chExt cx="698863" cy="692331"/>
          </a:xfrm>
        </p:grpSpPr>
        <p:sp>
          <p:nvSpPr>
            <p:cNvPr id="62" name="타원 61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왼쪽/오른쪽 화살표 2"/>
          <p:cNvSpPr/>
          <p:nvPr/>
        </p:nvSpPr>
        <p:spPr>
          <a:xfrm>
            <a:off x="8379823" y="4153989"/>
            <a:ext cx="2573383" cy="509451"/>
          </a:xfrm>
          <a:prstGeom prst="leftRight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왼쪽/오른쪽 화살표 59"/>
          <p:cNvSpPr/>
          <p:nvPr/>
        </p:nvSpPr>
        <p:spPr>
          <a:xfrm>
            <a:off x="7848600" y="3013166"/>
            <a:ext cx="3635829" cy="509451"/>
          </a:xfrm>
          <a:prstGeom prst="leftRight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왼쪽/오른쪽 화살표 63"/>
          <p:cNvSpPr/>
          <p:nvPr/>
        </p:nvSpPr>
        <p:spPr>
          <a:xfrm>
            <a:off x="7343503" y="1898468"/>
            <a:ext cx="4646023" cy="509451"/>
          </a:xfrm>
          <a:prstGeom prst="leftRight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왼쪽/오른쪽 화살표 64"/>
          <p:cNvSpPr/>
          <p:nvPr/>
        </p:nvSpPr>
        <p:spPr>
          <a:xfrm>
            <a:off x="7223760" y="718456"/>
            <a:ext cx="4885509" cy="509451"/>
          </a:xfrm>
          <a:prstGeom prst="leftRightArrow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449977" y="5133703"/>
            <a:ext cx="334409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755825" y="5092184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/>
              <a:t>H</a:t>
            </a:r>
            <a:endParaRPr lang="ko-KR" altLang="en-US" b="1" dirty="0"/>
          </a:p>
        </p:txBody>
      </p:sp>
      <p:sp>
        <p:nvSpPr>
          <p:cNvPr id="9" name="자유형 8"/>
          <p:cNvSpPr/>
          <p:nvPr/>
        </p:nvSpPr>
        <p:spPr>
          <a:xfrm>
            <a:off x="1397726" y="3182331"/>
            <a:ext cx="2429691" cy="1514975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2181497" y="2767849"/>
            <a:ext cx="2743200" cy="2050137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87383" y="3371150"/>
            <a:ext cx="1998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Training</a:t>
            </a:r>
            <a:b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(Time 1)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165192" y="3397275"/>
            <a:ext cx="19986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Training </a:t>
            </a:r>
            <a:b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(Time 2)</a:t>
            </a:r>
            <a:endParaRPr lang="ko-KR" altLang="en-US" sz="20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80426" y="5463385"/>
            <a:ext cx="7770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The distribution of each layer`s input changes during training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68" name="자유형 67"/>
          <p:cNvSpPr/>
          <p:nvPr/>
        </p:nvSpPr>
        <p:spPr>
          <a:xfrm>
            <a:off x="9348651" y="3944982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>
            <a:off x="8865326" y="3881965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자유형 69"/>
          <p:cNvSpPr/>
          <p:nvPr/>
        </p:nvSpPr>
        <p:spPr>
          <a:xfrm>
            <a:off x="9357361" y="2843349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8168640" y="2728079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 77"/>
          <p:cNvSpPr/>
          <p:nvPr/>
        </p:nvSpPr>
        <p:spPr>
          <a:xfrm>
            <a:off x="9392195" y="1741714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자유형 78"/>
          <p:cNvSpPr/>
          <p:nvPr/>
        </p:nvSpPr>
        <p:spPr>
          <a:xfrm>
            <a:off x="7707086" y="1717885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15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6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Learning Problem in </a:t>
            </a:r>
            <a:r>
              <a:rPr lang="en-US" altLang="ko-KR" sz="3600" b="1" dirty="0" err="1" smtClean="0">
                <a:latin typeface="Helvetica95-Black" panose="020B0A00000000000000" pitchFamily="34" charset="0"/>
              </a:rPr>
              <a:t>DNN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8" y="1091682"/>
            <a:ext cx="66290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To address this Internal Covariate Shift problem, previous studies used </a:t>
            </a:r>
          </a:p>
          <a:p>
            <a:endParaRPr lang="en-US" altLang="ko-KR" sz="2800" b="1" dirty="0" smtClean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careful initialization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b="1" dirty="0" smtClean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small learning rate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9424851" y="5113159"/>
            <a:ext cx="698863" cy="695457"/>
            <a:chOff x="8268789" y="5130577"/>
            <a:chExt cx="698863" cy="695457"/>
          </a:xfrm>
        </p:grpSpPr>
        <p:sp>
          <p:nvSpPr>
            <p:cNvPr id="201" name="타원 2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그룹 202"/>
          <p:cNvGrpSpPr/>
          <p:nvPr/>
        </p:nvGrpSpPr>
        <p:grpSpPr>
          <a:xfrm>
            <a:off x="9433560" y="4040777"/>
            <a:ext cx="698863" cy="692331"/>
            <a:chOff x="8268789" y="5133703"/>
            <a:chExt cx="698863" cy="692331"/>
          </a:xfrm>
        </p:grpSpPr>
        <p:sp>
          <p:nvSpPr>
            <p:cNvPr id="204" name="타원 20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9" name="직선 화살표 연결선 208"/>
          <p:cNvCxnSpPr>
            <a:stCxn id="202" idx="0"/>
            <a:endCxn id="204" idx="4"/>
          </p:cNvCxnSpPr>
          <p:nvPr/>
        </p:nvCxnSpPr>
        <p:spPr>
          <a:xfrm flipH="1" flipV="1">
            <a:off x="9779726" y="4733108"/>
            <a:ext cx="4354" cy="38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204" idx="0"/>
          </p:cNvCxnSpPr>
          <p:nvPr/>
        </p:nvCxnSpPr>
        <p:spPr>
          <a:xfrm flipV="1">
            <a:off x="9779726" y="3618411"/>
            <a:ext cx="8708" cy="4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/>
          <p:cNvGrpSpPr/>
          <p:nvPr/>
        </p:nvGrpSpPr>
        <p:grpSpPr>
          <a:xfrm>
            <a:off x="9429206" y="2476138"/>
            <a:ext cx="698863" cy="1114697"/>
            <a:chOff x="8429898" y="3788229"/>
            <a:chExt cx="698863" cy="1114697"/>
          </a:xfrm>
        </p:grpSpPr>
        <p:grpSp>
          <p:nvGrpSpPr>
            <p:cNvPr id="213" name="그룹 212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17" name="TextBox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5" name="직선 화살표 연결선 214"/>
            <p:cNvCxnSpPr>
              <a:stCxn id="216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/>
          <p:cNvGrpSpPr/>
          <p:nvPr/>
        </p:nvGrpSpPr>
        <p:grpSpPr>
          <a:xfrm>
            <a:off x="9429206" y="1333864"/>
            <a:ext cx="698863" cy="1114697"/>
            <a:chOff x="8429898" y="3788229"/>
            <a:chExt cx="698863" cy="1114697"/>
          </a:xfrm>
        </p:grpSpPr>
        <p:grpSp>
          <p:nvGrpSpPr>
            <p:cNvPr id="221" name="그룹 220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24" name="TextBox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2" name="직선 화살표 연결선 221"/>
            <p:cNvCxnSpPr>
              <a:stCxn id="223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그룹 224"/>
          <p:cNvGrpSpPr/>
          <p:nvPr/>
        </p:nvGrpSpPr>
        <p:grpSpPr>
          <a:xfrm>
            <a:off x="9429206" y="613956"/>
            <a:ext cx="698863" cy="692331"/>
            <a:chOff x="8268789" y="5133703"/>
            <a:chExt cx="698863" cy="692331"/>
          </a:xfrm>
        </p:grpSpPr>
        <p:sp>
          <p:nvSpPr>
            <p:cNvPr id="226" name="타원 22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직선 화살표 연결선 25"/>
          <p:cNvCxnSpPr>
            <a:stCxn id="202" idx="0"/>
          </p:cNvCxnSpPr>
          <p:nvPr/>
        </p:nvCxnSpPr>
        <p:spPr>
          <a:xfrm flipH="1" flipV="1">
            <a:off x="9547634" y="4741818"/>
            <a:ext cx="236446" cy="371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9102634" y="4049486"/>
            <a:ext cx="698863" cy="692331"/>
            <a:chOff x="8268789" y="5133703"/>
            <a:chExt cx="698863" cy="692331"/>
          </a:xfrm>
        </p:grpSpPr>
        <p:sp>
          <p:nvSpPr>
            <p:cNvPr id="29" name="타원 28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직선 화살표 연결선 30"/>
          <p:cNvCxnSpPr/>
          <p:nvPr/>
        </p:nvCxnSpPr>
        <p:spPr>
          <a:xfrm flipV="1">
            <a:off x="9440091" y="3618411"/>
            <a:ext cx="17418" cy="432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9098280" y="2908664"/>
            <a:ext cx="698863" cy="692331"/>
            <a:chOff x="8268789" y="5133703"/>
            <a:chExt cx="698863" cy="692331"/>
          </a:xfrm>
        </p:grpSpPr>
        <p:sp>
          <p:nvSpPr>
            <p:cNvPr id="34" name="타원 3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그룹 35"/>
          <p:cNvGrpSpPr/>
          <p:nvPr/>
        </p:nvGrpSpPr>
        <p:grpSpPr>
          <a:xfrm>
            <a:off x="9202556" y="1767842"/>
            <a:ext cx="698863" cy="692331"/>
            <a:chOff x="8268789" y="5133703"/>
            <a:chExt cx="698863" cy="692331"/>
          </a:xfrm>
        </p:grpSpPr>
        <p:sp>
          <p:nvSpPr>
            <p:cNvPr id="37" name="타원 3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직선 화살표 연결선 38"/>
          <p:cNvCxnSpPr>
            <a:stCxn id="34" idx="0"/>
          </p:cNvCxnSpPr>
          <p:nvPr/>
        </p:nvCxnSpPr>
        <p:spPr>
          <a:xfrm flipV="1">
            <a:off x="9444446" y="2464527"/>
            <a:ext cx="71393" cy="444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7" idx="0"/>
          </p:cNvCxnSpPr>
          <p:nvPr/>
        </p:nvCxnSpPr>
        <p:spPr>
          <a:xfrm flipH="1" flipV="1">
            <a:off x="9418320" y="1345474"/>
            <a:ext cx="130402" cy="4223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9019903" y="596538"/>
            <a:ext cx="698863" cy="692331"/>
            <a:chOff x="8268789" y="5133703"/>
            <a:chExt cx="698863" cy="692331"/>
          </a:xfrm>
        </p:grpSpPr>
        <p:sp>
          <p:nvSpPr>
            <p:cNvPr id="45" name="타원 4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16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00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Learning Problem in </a:t>
            </a:r>
            <a:r>
              <a:rPr lang="en-US" altLang="ko-KR" sz="3600" b="1" dirty="0" err="1" smtClean="0">
                <a:latin typeface="Helvetica95-Black" panose="020B0A00000000000000" pitchFamily="34" charset="0"/>
              </a:rPr>
              <a:t>DNN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8" y="1091682"/>
            <a:ext cx="66290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To address this Internal Covariate Shift problem, previous studies used </a:t>
            </a:r>
          </a:p>
          <a:p>
            <a:endParaRPr lang="en-US" altLang="ko-KR" sz="2800" b="1" dirty="0" smtClean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careful initialization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ko-KR" sz="2800" b="1" dirty="0" smtClean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small learning rate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9424851" y="5113159"/>
            <a:ext cx="698863" cy="695457"/>
            <a:chOff x="8268789" y="5130577"/>
            <a:chExt cx="698863" cy="695457"/>
          </a:xfrm>
        </p:grpSpPr>
        <p:sp>
          <p:nvSpPr>
            <p:cNvPr id="201" name="타원 2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그룹 202"/>
          <p:cNvGrpSpPr/>
          <p:nvPr/>
        </p:nvGrpSpPr>
        <p:grpSpPr>
          <a:xfrm>
            <a:off x="9433560" y="4040777"/>
            <a:ext cx="698863" cy="692331"/>
            <a:chOff x="8268789" y="5133703"/>
            <a:chExt cx="698863" cy="692331"/>
          </a:xfrm>
        </p:grpSpPr>
        <p:sp>
          <p:nvSpPr>
            <p:cNvPr id="204" name="타원 20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9" name="직선 화살표 연결선 208"/>
          <p:cNvCxnSpPr>
            <a:stCxn id="202" idx="0"/>
            <a:endCxn id="204" idx="4"/>
          </p:cNvCxnSpPr>
          <p:nvPr/>
        </p:nvCxnSpPr>
        <p:spPr>
          <a:xfrm flipH="1" flipV="1">
            <a:off x="9779726" y="4733108"/>
            <a:ext cx="4354" cy="38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204" idx="0"/>
          </p:cNvCxnSpPr>
          <p:nvPr/>
        </p:nvCxnSpPr>
        <p:spPr>
          <a:xfrm flipV="1">
            <a:off x="9779726" y="3618411"/>
            <a:ext cx="8708" cy="4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/>
          <p:cNvGrpSpPr/>
          <p:nvPr/>
        </p:nvGrpSpPr>
        <p:grpSpPr>
          <a:xfrm>
            <a:off x="9429206" y="2476138"/>
            <a:ext cx="698863" cy="1114697"/>
            <a:chOff x="8429898" y="3788229"/>
            <a:chExt cx="698863" cy="1114697"/>
          </a:xfrm>
        </p:grpSpPr>
        <p:grpSp>
          <p:nvGrpSpPr>
            <p:cNvPr id="213" name="그룹 212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17" name="TextBox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5" name="직선 화살표 연결선 214"/>
            <p:cNvCxnSpPr>
              <a:stCxn id="216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/>
          <p:cNvGrpSpPr/>
          <p:nvPr/>
        </p:nvGrpSpPr>
        <p:grpSpPr>
          <a:xfrm>
            <a:off x="9429206" y="1333864"/>
            <a:ext cx="698863" cy="1114697"/>
            <a:chOff x="8429898" y="3788229"/>
            <a:chExt cx="698863" cy="1114697"/>
          </a:xfrm>
        </p:grpSpPr>
        <p:grpSp>
          <p:nvGrpSpPr>
            <p:cNvPr id="221" name="그룹 220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24" name="TextBox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2" name="직선 화살표 연결선 221"/>
            <p:cNvCxnSpPr>
              <a:stCxn id="223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그룹 224"/>
          <p:cNvGrpSpPr/>
          <p:nvPr/>
        </p:nvGrpSpPr>
        <p:grpSpPr>
          <a:xfrm>
            <a:off x="9429206" y="613956"/>
            <a:ext cx="698863" cy="692331"/>
            <a:chOff x="8268789" y="5133703"/>
            <a:chExt cx="698863" cy="692331"/>
          </a:xfrm>
        </p:grpSpPr>
        <p:sp>
          <p:nvSpPr>
            <p:cNvPr id="226" name="타원 22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직선 화살표 연결선 25"/>
          <p:cNvCxnSpPr>
            <a:stCxn id="202" idx="0"/>
          </p:cNvCxnSpPr>
          <p:nvPr/>
        </p:nvCxnSpPr>
        <p:spPr>
          <a:xfrm flipH="1" flipV="1">
            <a:off x="9547634" y="4741818"/>
            <a:ext cx="236446" cy="3713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9102634" y="4049486"/>
            <a:ext cx="698863" cy="692331"/>
            <a:chOff x="8268789" y="5133703"/>
            <a:chExt cx="698863" cy="692331"/>
          </a:xfrm>
        </p:grpSpPr>
        <p:sp>
          <p:nvSpPr>
            <p:cNvPr id="29" name="타원 28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직선 화살표 연결선 30"/>
          <p:cNvCxnSpPr/>
          <p:nvPr/>
        </p:nvCxnSpPr>
        <p:spPr>
          <a:xfrm flipV="1">
            <a:off x="9440091" y="3618411"/>
            <a:ext cx="17418" cy="4323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/>
          <p:cNvGrpSpPr/>
          <p:nvPr/>
        </p:nvGrpSpPr>
        <p:grpSpPr>
          <a:xfrm>
            <a:off x="9098280" y="2908664"/>
            <a:ext cx="698863" cy="692331"/>
            <a:chOff x="8268789" y="5133703"/>
            <a:chExt cx="698863" cy="692331"/>
          </a:xfrm>
        </p:grpSpPr>
        <p:sp>
          <p:nvSpPr>
            <p:cNvPr id="34" name="타원 3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그룹 35"/>
          <p:cNvGrpSpPr/>
          <p:nvPr/>
        </p:nvGrpSpPr>
        <p:grpSpPr>
          <a:xfrm>
            <a:off x="9202556" y="1767842"/>
            <a:ext cx="698863" cy="692331"/>
            <a:chOff x="8268789" y="5133703"/>
            <a:chExt cx="698863" cy="692331"/>
          </a:xfrm>
        </p:grpSpPr>
        <p:sp>
          <p:nvSpPr>
            <p:cNvPr id="37" name="타원 3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직선 화살표 연결선 38"/>
          <p:cNvCxnSpPr>
            <a:stCxn id="34" idx="0"/>
          </p:cNvCxnSpPr>
          <p:nvPr/>
        </p:nvCxnSpPr>
        <p:spPr>
          <a:xfrm flipV="1">
            <a:off x="9444446" y="2464527"/>
            <a:ext cx="71393" cy="444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7" idx="0"/>
          </p:cNvCxnSpPr>
          <p:nvPr/>
        </p:nvCxnSpPr>
        <p:spPr>
          <a:xfrm flipH="1" flipV="1">
            <a:off x="9418320" y="1345474"/>
            <a:ext cx="130402" cy="4223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9019903" y="596538"/>
            <a:ext cx="698863" cy="692331"/>
            <a:chOff x="8268789" y="5133703"/>
            <a:chExt cx="698863" cy="692331"/>
          </a:xfrm>
        </p:grpSpPr>
        <p:sp>
          <p:nvSpPr>
            <p:cNvPr id="45" name="타원 4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/>
          <p:cNvSpPr txBox="1"/>
          <p:nvPr/>
        </p:nvSpPr>
        <p:spPr>
          <a:xfrm>
            <a:off x="5362698" y="2371841"/>
            <a:ext cx="1834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Palatino Linotype" panose="02040502050505030304" pitchFamily="18" charset="0"/>
                <a:ea typeface="나눔고딕" panose="020D0604000000000000" pitchFamily="50" charset="-127"/>
              </a:rPr>
              <a:t>Difficult</a:t>
            </a:r>
            <a:endParaRPr lang="ko-KR" altLang="en-US" sz="2800" b="1" dirty="0">
              <a:solidFill>
                <a:schemeClr val="accent2"/>
              </a:solidFill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62698" y="3260116"/>
            <a:ext cx="1834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Palatino Linotype" panose="02040502050505030304" pitchFamily="18" charset="0"/>
                <a:ea typeface="나눔고딕" panose="020D0604000000000000" pitchFamily="50" charset="-127"/>
              </a:rPr>
              <a:t>Slow</a:t>
            </a:r>
            <a:endParaRPr lang="ko-KR" altLang="en-US" sz="2800" b="1" dirty="0">
              <a:solidFill>
                <a:schemeClr val="accent2"/>
              </a:solidFill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17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23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Batch Normalization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7" y="1091682"/>
            <a:ext cx="7660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To make training speed fast and easy learning, 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Batch Norm. is proposed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9424851" y="5113159"/>
            <a:ext cx="698863" cy="695457"/>
            <a:chOff x="8268789" y="5130577"/>
            <a:chExt cx="698863" cy="695457"/>
          </a:xfrm>
        </p:grpSpPr>
        <p:sp>
          <p:nvSpPr>
            <p:cNvPr id="201" name="타원 2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그룹 202"/>
          <p:cNvGrpSpPr/>
          <p:nvPr/>
        </p:nvGrpSpPr>
        <p:grpSpPr>
          <a:xfrm>
            <a:off x="9433560" y="4040777"/>
            <a:ext cx="698863" cy="692331"/>
            <a:chOff x="8268789" y="5133703"/>
            <a:chExt cx="698863" cy="692331"/>
          </a:xfrm>
        </p:grpSpPr>
        <p:sp>
          <p:nvSpPr>
            <p:cNvPr id="204" name="타원 20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9" name="직선 화살표 연결선 208"/>
          <p:cNvCxnSpPr>
            <a:stCxn id="202" idx="0"/>
            <a:endCxn id="204" idx="4"/>
          </p:cNvCxnSpPr>
          <p:nvPr/>
        </p:nvCxnSpPr>
        <p:spPr>
          <a:xfrm flipH="1" flipV="1">
            <a:off x="9779726" y="4733108"/>
            <a:ext cx="4354" cy="38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204" idx="0"/>
          </p:cNvCxnSpPr>
          <p:nvPr/>
        </p:nvCxnSpPr>
        <p:spPr>
          <a:xfrm flipV="1">
            <a:off x="9779726" y="3618411"/>
            <a:ext cx="8708" cy="4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/>
          <p:cNvGrpSpPr/>
          <p:nvPr/>
        </p:nvGrpSpPr>
        <p:grpSpPr>
          <a:xfrm>
            <a:off x="9429206" y="2476138"/>
            <a:ext cx="698863" cy="1114697"/>
            <a:chOff x="8429898" y="3788229"/>
            <a:chExt cx="698863" cy="1114697"/>
          </a:xfrm>
        </p:grpSpPr>
        <p:grpSp>
          <p:nvGrpSpPr>
            <p:cNvPr id="213" name="그룹 212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17" name="TextBox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5" name="직선 화살표 연결선 214"/>
            <p:cNvCxnSpPr>
              <a:stCxn id="216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/>
          <p:cNvGrpSpPr/>
          <p:nvPr/>
        </p:nvGrpSpPr>
        <p:grpSpPr>
          <a:xfrm>
            <a:off x="9429206" y="1333864"/>
            <a:ext cx="698863" cy="1114697"/>
            <a:chOff x="8429898" y="3788229"/>
            <a:chExt cx="698863" cy="1114697"/>
          </a:xfrm>
        </p:grpSpPr>
        <p:grpSp>
          <p:nvGrpSpPr>
            <p:cNvPr id="221" name="그룹 220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24" name="TextBox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2" name="직선 화살표 연결선 221"/>
            <p:cNvCxnSpPr>
              <a:stCxn id="223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그룹 224"/>
          <p:cNvGrpSpPr/>
          <p:nvPr/>
        </p:nvGrpSpPr>
        <p:grpSpPr>
          <a:xfrm>
            <a:off x="9429206" y="613956"/>
            <a:ext cx="698863" cy="692331"/>
            <a:chOff x="8268789" y="5133703"/>
            <a:chExt cx="698863" cy="692331"/>
          </a:xfrm>
        </p:grpSpPr>
        <p:sp>
          <p:nvSpPr>
            <p:cNvPr id="226" name="타원 22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18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2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Batch Normalization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7" y="1091682"/>
            <a:ext cx="7660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To make training speed fast and easy learning, 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Batch Norm. is proposed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9424851" y="5113159"/>
            <a:ext cx="698863" cy="695457"/>
            <a:chOff x="8268789" y="5130577"/>
            <a:chExt cx="698863" cy="695457"/>
          </a:xfrm>
        </p:grpSpPr>
        <p:sp>
          <p:nvSpPr>
            <p:cNvPr id="201" name="타원 2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그룹 202"/>
          <p:cNvGrpSpPr/>
          <p:nvPr/>
        </p:nvGrpSpPr>
        <p:grpSpPr>
          <a:xfrm>
            <a:off x="9433560" y="4040777"/>
            <a:ext cx="698863" cy="692331"/>
            <a:chOff x="8268789" y="5133703"/>
            <a:chExt cx="698863" cy="692331"/>
          </a:xfrm>
        </p:grpSpPr>
        <p:sp>
          <p:nvSpPr>
            <p:cNvPr id="204" name="타원 20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9" name="직선 화살표 연결선 208"/>
          <p:cNvCxnSpPr>
            <a:stCxn id="202" idx="0"/>
            <a:endCxn id="204" idx="4"/>
          </p:cNvCxnSpPr>
          <p:nvPr/>
        </p:nvCxnSpPr>
        <p:spPr>
          <a:xfrm flipH="1" flipV="1">
            <a:off x="9779726" y="4733108"/>
            <a:ext cx="4354" cy="3800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204" idx="0"/>
          </p:cNvCxnSpPr>
          <p:nvPr/>
        </p:nvCxnSpPr>
        <p:spPr>
          <a:xfrm flipV="1">
            <a:off x="9779726" y="3618411"/>
            <a:ext cx="8708" cy="422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/>
          <p:cNvGrpSpPr/>
          <p:nvPr/>
        </p:nvGrpSpPr>
        <p:grpSpPr>
          <a:xfrm>
            <a:off x="9429206" y="2476138"/>
            <a:ext cx="698863" cy="1114697"/>
            <a:chOff x="8429898" y="3788229"/>
            <a:chExt cx="698863" cy="1114697"/>
          </a:xfrm>
        </p:grpSpPr>
        <p:grpSp>
          <p:nvGrpSpPr>
            <p:cNvPr id="213" name="그룹 212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17" name="TextBox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5" name="직선 화살표 연결선 214"/>
            <p:cNvCxnSpPr>
              <a:stCxn id="216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/>
          <p:cNvGrpSpPr/>
          <p:nvPr/>
        </p:nvGrpSpPr>
        <p:grpSpPr>
          <a:xfrm>
            <a:off x="9429206" y="1333864"/>
            <a:ext cx="698863" cy="1114697"/>
            <a:chOff x="8429898" y="3788229"/>
            <a:chExt cx="698863" cy="1114697"/>
          </a:xfrm>
        </p:grpSpPr>
        <p:grpSp>
          <p:nvGrpSpPr>
            <p:cNvPr id="221" name="그룹 220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24" name="TextBox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2" name="직선 화살표 연결선 221"/>
            <p:cNvCxnSpPr>
              <a:stCxn id="223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그룹 224"/>
          <p:cNvGrpSpPr/>
          <p:nvPr/>
        </p:nvGrpSpPr>
        <p:grpSpPr>
          <a:xfrm>
            <a:off x="9429206" y="613956"/>
            <a:ext cx="698863" cy="692331"/>
            <a:chOff x="8268789" y="5133703"/>
            <a:chExt cx="698863" cy="692331"/>
          </a:xfrm>
        </p:grpSpPr>
        <p:sp>
          <p:nvSpPr>
            <p:cNvPr id="226" name="타원 22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19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9807891" y="2477590"/>
            <a:ext cx="71393" cy="444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H="1" flipV="1">
            <a:off x="9652861" y="2512425"/>
            <a:ext cx="70260" cy="3860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15887" y="2411030"/>
            <a:ext cx="63938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It assume that </a:t>
            </a:r>
            <a:endParaRPr lang="en-US" altLang="ko-KR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endParaRPr lang="en-US" altLang="ko-KR" sz="2800" b="1" dirty="0" smtClean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if the change of dist. is not large, 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training weight 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parameter is easy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30" name="자유형 29"/>
          <p:cNvSpPr/>
          <p:nvPr/>
        </p:nvSpPr>
        <p:spPr>
          <a:xfrm>
            <a:off x="9357361" y="2843349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9536526" y="2838995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2977342" cy="590839"/>
          </a:xfrm>
        </p:spPr>
        <p:txBody>
          <a:bodyPr>
            <a:normAutofit/>
          </a:bodyPr>
          <a:lstStyle/>
          <a:p>
            <a:r>
              <a:rPr lang="en-US" altLang="ko-KR" sz="3600" b="1" dirty="0" smtClean="0">
                <a:latin typeface="Helvetica95-Black" panose="020B0A00000000000000" pitchFamily="34" charset="0"/>
              </a:rPr>
              <a:t>Contents</a:t>
            </a:r>
            <a:endParaRPr lang="ko-KR" altLang="en-US" sz="3600" b="1" dirty="0">
              <a:latin typeface="Helvetica95-Black" panose="020B0A00000000000000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3773" y="1342251"/>
            <a:ext cx="1022604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Learning Problem in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DNN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: Internal Covariate Shift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</a:t>
            </a:r>
            <a:endParaRPr lang="en-US" altLang="ko-KR" sz="2800" b="1" dirty="0" smtClean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pPr>
              <a:spcBef>
                <a:spcPts val="1200"/>
              </a:spcBef>
            </a:pPr>
            <a:endParaRPr lang="en-US" altLang="ko-KR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pPr>
              <a:spcBef>
                <a:spcPts val="1200"/>
              </a:spcBef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Batch Normalization</a:t>
            </a:r>
          </a:p>
          <a:p>
            <a:pPr>
              <a:spcBef>
                <a:spcPts val="1200"/>
              </a:spcBef>
            </a:pPr>
            <a:endParaRPr lang="en-US" altLang="ko-KR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pPr>
              <a:spcBef>
                <a:spcPts val="1200"/>
              </a:spcBef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Advantage of Batch Norm. </a:t>
            </a:r>
          </a:p>
          <a:p>
            <a:pPr>
              <a:spcBef>
                <a:spcPts val="1200"/>
              </a:spcBef>
            </a:pPr>
            <a:endParaRPr lang="en-US" altLang="ko-KR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pPr>
              <a:spcBef>
                <a:spcPts val="1200"/>
              </a:spcBef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Experiment</a:t>
            </a:r>
          </a:p>
          <a:p>
            <a:pPr>
              <a:spcBef>
                <a:spcPts val="1200"/>
              </a:spcBef>
            </a:pPr>
            <a:endParaRPr lang="en-US" altLang="ko-KR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pPr>
              <a:spcBef>
                <a:spcPts val="1200"/>
              </a:spcBef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Other Methods</a:t>
            </a:r>
          </a:p>
        </p:txBody>
      </p:sp>
    </p:spTree>
    <p:extLst>
      <p:ext uri="{BB962C8B-B14F-4D97-AF65-F5344CB8AC3E}">
        <p14:creationId xmlns:p14="http://schemas.microsoft.com/office/powerpoint/2010/main" val="7191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Batch Normalization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7" y="1091682"/>
            <a:ext cx="7660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To make training speed fast and easy learning, 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Batch Norm. is proposed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9424851" y="5113159"/>
            <a:ext cx="698863" cy="695457"/>
            <a:chOff x="8268789" y="5130577"/>
            <a:chExt cx="698863" cy="695457"/>
          </a:xfrm>
        </p:grpSpPr>
        <p:sp>
          <p:nvSpPr>
            <p:cNvPr id="201" name="타원 2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그룹 202"/>
          <p:cNvGrpSpPr/>
          <p:nvPr/>
        </p:nvGrpSpPr>
        <p:grpSpPr>
          <a:xfrm>
            <a:off x="9433560" y="4040777"/>
            <a:ext cx="698863" cy="692331"/>
            <a:chOff x="8268789" y="5133703"/>
            <a:chExt cx="698863" cy="692331"/>
          </a:xfrm>
        </p:grpSpPr>
        <p:sp>
          <p:nvSpPr>
            <p:cNvPr id="204" name="타원 20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9" name="직선 화살표 연결선 208"/>
          <p:cNvCxnSpPr>
            <a:stCxn id="202" idx="0"/>
            <a:endCxn id="204" idx="4"/>
          </p:cNvCxnSpPr>
          <p:nvPr/>
        </p:nvCxnSpPr>
        <p:spPr>
          <a:xfrm flipH="1" flipV="1">
            <a:off x="9779726" y="4733108"/>
            <a:ext cx="4354" cy="38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204" idx="0"/>
          </p:cNvCxnSpPr>
          <p:nvPr/>
        </p:nvCxnSpPr>
        <p:spPr>
          <a:xfrm flipV="1">
            <a:off x="9779726" y="3618411"/>
            <a:ext cx="8708" cy="4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/>
          <p:cNvGrpSpPr/>
          <p:nvPr/>
        </p:nvGrpSpPr>
        <p:grpSpPr>
          <a:xfrm>
            <a:off x="9429206" y="2476138"/>
            <a:ext cx="698863" cy="1114697"/>
            <a:chOff x="8429898" y="3788229"/>
            <a:chExt cx="698863" cy="1114697"/>
          </a:xfrm>
        </p:grpSpPr>
        <p:grpSp>
          <p:nvGrpSpPr>
            <p:cNvPr id="213" name="그룹 212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17" name="TextBox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5" name="직선 화살표 연결선 214"/>
            <p:cNvCxnSpPr>
              <a:stCxn id="216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/>
          <p:cNvGrpSpPr/>
          <p:nvPr/>
        </p:nvGrpSpPr>
        <p:grpSpPr>
          <a:xfrm>
            <a:off x="9429206" y="1333864"/>
            <a:ext cx="698863" cy="1114697"/>
            <a:chOff x="8429898" y="3788229"/>
            <a:chExt cx="698863" cy="1114697"/>
          </a:xfrm>
        </p:grpSpPr>
        <p:grpSp>
          <p:nvGrpSpPr>
            <p:cNvPr id="221" name="그룹 220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24" name="TextBox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2" name="직선 화살표 연결선 221"/>
            <p:cNvCxnSpPr>
              <a:stCxn id="223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그룹 224"/>
          <p:cNvGrpSpPr/>
          <p:nvPr/>
        </p:nvGrpSpPr>
        <p:grpSpPr>
          <a:xfrm>
            <a:off x="9429206" y="613956"/>
            <a:ext cx="698863" cy="692331"/>
            <a:chOff x="8268789" y="5133703"/>
            <a:chExt cx="698863" cy="692331"/>
          </a:xfrm>
        </p:grpSpPr>
        <p:sp>
          <p:nvSpPr>
            <p:cNvPr id="226" name="타원 22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그룹 46"/>
          <p:cNvGrpSpPr/>
          <p:nvPr/>
        </p:nvGrpSpPr>
        <p:grpSpPr>
          <a:xfrm>
            <a:off x="6457406" y="5805491"/>
            <a:ext cx="698863" cy="695457"/>
            <a:chOff x="8268789" y="5130577"/>
            <a:chExt cx="698863" cy="695457"/>
          </a:xfrm>
        </p:grpSpPr>
        <p:sp>
          <p:nvSpPr>
            <p:cNvPr id="48" name="타원 4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그룹 49"/>
          <p:cNvGrpSpPr/>
          <p:nvPr/>
        </p:nvGrpSpPr>
        <p:grpSpPr>
          <a:xfrm>
            <a:off x="6457406" y="3400696"/>
            <a:ext cx="698863" cy="692331"/>
            <a:chOff x="8268789" y="5133703"/>
            <a:chExt cx="698863" cy="692331"/>
          </a:xfrm>
        </p:grpSpPr>
        <p:sp>
          <p:nvSpPr>
            <p:cNvPr id="51" name="타원 5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직선 화살표 연결선 52"/>
          <p:cNvCxnSpPr>
            <a:stCxn id="49" idx="0"/>
            <a:endCxn id="56" idx="4"/>
          </p:cNvCxnSpPr>
          <p:nvPr/>
        </p:nvCxnSpPr>
        <p:spPr>
          <a:xfrm flipV="1">
            <a:off x="6816635" y="5294811"/>
            <a:ext cx="0" cy="510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6805749" y="4093027"/>
            <a:ext cx="2177" cy="509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6470469" y="4602480"/>
            <a:ext cx="698863" cy="692331"/>
            <a:chOff x="8268789" y="5133703"/>
            <a:chExt cx="698863" cy="692331"/>
          </a:xfrm>
        </p:grpSpPr>
        <p:sp>
          <p:nvSpPr>
            <p:cNvPr id="56" name="타원 5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모서리가 둥근 직사각형 14"/>
          <p:cNvSpPr/>
          <p:nvPr/>
        </p:nvSpPr>
        <p:spPr>
          <a:xfrm>
            <a:off x="9183188" y="3918857"/>
            <a:ext cx="1201783" cy="202474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40480" y="4711337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Palatino Linotype" panose="02040502050505030304" pitchFamily="18" charset="0"/>
                <a:ea typeface="나눔고딕" panose="020D0604000000000000" pitchFamily="50" charset="-127"/>
              </a:rPr>
              <a:t>Changing </a:t>
            </a:r>
            <a:r>
              <a:rPr lang="en-US" altLang="ko-KR" sz="2800" b="1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나눔고딕" panose="020D0604000000000000" pitchFamily="50" charset="-127"/>
              </a:rPr>
              <a:t>Part:</a:t>
            </a:r>
            <a:endParaRPr lang="ko-KR" altLang="en-US" sz="2800" b="1" dirty="0">
              <a:solidFill>
                <a:schemeClr val="accent2"/>
              </a:solidFill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𝑨𝒄𝒕𝒊𝒗𝒂𝒕𝒊𝒐𝒏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20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413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7737566" y="4615543"/>
            <a:ext cx="698863" cy="692331"/>
            <a:chOff x="8268789" y="5133703"/>
            <a:chExt cx="698863" cy="692331"/>
          </a:xfrm>
        </p:grpSpPr>
        <p:sp>
          <p:nvSpPr>
            <p:cNvPr id="73" name="타원 7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Batch Normalization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7" y="1091682"/>
            <a:ext cx="76609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To make training speed fast and easy learning, 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Batch Norm. is proposed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9424851" y="5113159"/>
            <a:ext cx="698863" cy="695457"/>
            <a:chOff x="8268789" y="5130577"/>
            <a:chExt cx="698863" cy="695457"/>
          </a:xfrm>
        </p:grpSpPr>
        <p:sp>
          <p:nvSpPr>
            <p:cNvPr id="201" name="타원 2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그룹 202"/>
          <p:cNvGrpSpPr/>
          <p:nvPr/>
        </p:nvGrpSpPr>
        <p:grpSpPr>
          <a:xfrm>
            <a:off x="9433560" y="4040777"/>
            <a:ext cx="698863" cy="692331"/>
            <a:chOff x="8268789" y="5133703"/>
            <a:chExt cx="698863" cy="692331"/>
          </a:xfrm>
        </p:grpSpPr>
        <p:sp>
          <p:nvSpPr>
            <p:cNvPr id="204" name="타원 20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9" name="직선 화살표 연결선 208"/>
          <p:cNvCxnSpPr>
            <a:stCxn id="202" idx="0"/>
            <a:endCxn id="204" idx="4"/>
          </p:cNvCxnSpPr>
          <p:nvPr/>
        </p:nvCxnSpPr>
        <p:spPr>
          <a:xfrm flipH="1" flipV="1">
            <a:off x="9779726" y="4733108"/>
            <a:ext cx="4354" cy="38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204" idx="0"/>
          </p:cNvCxnSpPr>
          <p:nvPr/>
        </p:nvCxnSpPr>
        <p:spPr>
          <a:xfrm flipV="1">
            <a:off x="9779726" y="3618411"/>
            <a:ext cx="8708" cy="4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/>
          <p:cNvGrpSpPr/>
          <p:nvPr/>
        </p:nvGrpSpPr>
        <p:grpSpPr>
          <a:xfrm>
            <a:off x="9429206" y="2476138"/>
            <a:ext cx="698863" cy="1114697"/>
            <a:chOff x="8429898" y="3788229"/>
            <a:chExt cx="698863" cy="1114697"/>
          </a:xfrm>
        </p:grpSpPr>
        <p:grpSp>
          <p:nvGrpSpPr>
            <p:cNvPr id="213" name="그룹 212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17" name="TextBox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5" name="직선 화살표 연결선 214"/>
            <p:cNvCxnSpPr>
              <a:stCxn id="216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/>
          <p:cNvGrpSpPr/>
          <p:nvPr/>
        </p:nvGrpSpPr>
        <p:grpSpPr>
          <a:xfrm>
            <a:off x="9429206" y="1333864"/>
            <a:ext cx="698863" cy="1114697"/>
            <a:chOff x="8429898" y="3788229"/>
            <a:chExt cx="698863" cy="1114697"/>
          </a:xfrm>
        </p:grpSpPr>
        <p:grpSp>
          <p:nvGrpSpPr>
            <p:cNvPr id="221" name="그룹 220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24" name="TextBox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2" name="직선 화살표 연결선 221"/>
            <p:cNvCxnSpPr>
              <a:stCxn id="223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그룹 224"/>
          <p:cNvGrpSpPr/>
          <p:nvPr/>
        </p:nvGrpSpPr>
        <p:grpSpPr>
          <a:xfrm>
            <a:off x="9429206" y="613956"/>
            <a:ext cx="698863" cy="692331"/>
            <a:chOff x="8268789" y="5133703"/>
            <a:chExt cx="698863" cy="692331"/>
          </a:xfrm>
        </p:grpSpPr>
        <p:sp>
          <p:nvSpPr>
            <p:cNvPr id="226" name="타원 22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그룹 46"/>
          <p:cNvGrpSpPr/>
          <p:nvPr/>
        </p:nvGrpSpPr>
        <p:grpSpPr>
          <a:xfrm>
            <a:off x="6457406" y="5805491"/>
            <a:ext cx="698863" cy="695457"/>
            <a:chOff x="8268789" y="5130577"/>
            <a:chExt cx="698863" cy="695457"/>
          </a:xfrm>
        </p:grpSpPr>
        <p:sp>
          <p:nvSpPr>
            <p:cNvPr id="48" name="타원 4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그룹 49"/>
          <p:cNvGrpSpPr/>
          <p:nvPr/>
        </p:nvGrpSpPr>
        <p:grpSpPr>
          <a:xfrm>
            <a:off x="6457406" y="3400696"/>
            <a:ext cx="698863" cy="692331"/>
            <a:chOff x="8268789" y="5133703"/>
            <a:chExt cx="698863" cy="692331"/>
          </a:xfrm>
        </p:grpSpPr>
        <p:sp>
          <p:nvSpPr>
            <p:cNvPr id="51" name="타원 5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직선 화살표 연결선 52"/>
          <p:cNvCxnSpPr>
            <a:stCxn id="49" idx="0"/>
          </p:cNvCxnSpPr>
          <p:nvPr/>
        </p:nvCxnSpPr>
        <p:spPr>
          <a:xfrm flipV="1">
            <a:off x="6816635" y="5316583"/>
            <a:ext cx="0" cy="488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6805749" y="4093027"/>
            <a:ext cx="2177" cy="509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6470469" y="4602480"/>
            <a:ext cx="698863" cy="692331"/>
            <a:chOff x="8268789" y="5133703"/>
            <a:chExt cx="698863" cy="692331"/>
          </a:xfrm>
        </p:grpSpPr>
        <p:sp>
          <p:nvSpPr>
            <p:cNvPr id="56" name="타원 5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모서리가 둥근 직사각형 14"/>
          <p:cNvSpPr/>
          <p:nvPr/>
        </p:nvSpPr>
        <p:spPr>
          <a:xfrm>
            <a:off x="9183188" y="3918857"/>
            <a:ext cx="1201783" cy="202474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40480" y="4711337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Palatino Linotype" panose="02040502050505030304" pitchFamily="18" charset="0"/>
                <a:ea typeface="나눔고딕" panose="020D0604000000000000" pitchFamily="50" charset="-127"/>
              </a:rPr>
              <a:t>Changing </a:t>
            </a:r>
            <a:r>
              <a:rPr lang="en-US" altLang="ko-KR" sz="2800" b="1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나눔고딕" panose="020D0604000000000000" pitchFamily="50" charset="-127"/>
              </a:rPr>
              <a:t>Part:</a:t>
            </a:r>
            <a:endParaRPr lang="ko-KR" altLang="en-US" sz="2800" b="1" dirty="0">
              <a:solidFill>
                <a:schemeClr val="accent2"/>
              </a:solidFill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42" name="자유형 41"/>
          <p:cNvSpPr/>
          <p:nvPr/>
        </p:nvSpPr>
        <p:spPr>
          <a:xfrm>
            <a:off x="6370320" y="4336868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49" idx="0"/>
          </p:cNvCxnSpPr>
          <p:nvPr/>
        </p:nvCxnSpPr>
        <p:spPr>
          <a:xfrm flipV="1">
            <a:off x="6816635" y="5329647"/>
            <a:ext cx="890451" cy="47584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8072846" y="4093027"/>
            <a:ext cx="2177" cy="50945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7733212" y="3383279"/>
            <a:ext cx="698863" cy="692331"/>
            <a:chOff x="8268789" y="5133703"/>
            <a:chExt cx="698863" cy="692331"/>
          </a:xfrm>
        </p:grpSpPr>
        <p:sp>
          <p:nvSpPr>
            <p:cNvPr id="64" name="타원 6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자유형 42"/>
          <p:cNvSpPr/>
          <p:nvPr/>
        </p:nvSpPr>
        <p:spPr>
          <a:xfrm>
            <a:off x="7580811" y="4256433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𝑨𝒄𝒕𝒊𝒗𝒂𝒕𝒊𝒐𝒏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21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99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7737566" y="4615543"/>
            <a:ext cx="698863" cy="692331"/>
            <a:chOff x="8268789" y="5133703"/>
            <a:chExt cx="698863" cy="692331"/>
          </a:xfrm>
        </p:grpSpPr>
        <p:sp>
          <p:nvSpPr>
            <p:cNvPr id="73" name="타원 7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Batch Normalization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5567" y="1091682"/>
                <a:ext cx="81442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Batch Norm. want to restrict change of </a:t>
                </a:r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𝒘𝒙</m:t>
                    </m:r>
                  </m:oMath>
                </a14:m>
                <a:r>
                  <a:rPr lang="ko-KR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𝒘𝒉</m:t>
                    </m:r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800" b="1" dirty="0"/>
              </a:p>
              <a:p>
                <a:r>
                  <a:rPr lang="en-US" altLang="ko-KR" sz="2800" b="1" dirty="0" smtClean="0"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 </a:t>
                </a:r>
                <a:endParaRPr lang="ko-KR" altLang="en-US" sz="2400" b="1" dirty="0">
                  <a:latin typeface="Palatino Linotype" panose="02040502050505030304" pitchFamily="18" charset="0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7" y="1091682"/>
                <a:ext cx="8144296" cy="954107"/>
              </a:xfrm>
              <a:prstGeom prst="rect">
                <a:avLst/>
              </a:prstGeom>
              <a:blipFill>
                <a:blip r:embed="rId3"/>
                <a:stretch>
                  <a:fillRect l="-1497" t="-63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0" name="그룹 199"/>
          <p:cNvGrpSpPr/>
          <p:nvPr/>
        </p:nvGrpSpPr>
        <p:grpSpPr>
          <a:xfrm>
            <a:off x="9424851" y="5113159"/>
            <a:ext cx="698863" cy="695457"/>
            <a:chOff x="8268789" y="5130577"/>
            <a:chExt cx="698863" cy="695457"/>
          </a:xfrm>
        </p:grpSpPr>
        <p:sp>
          <p:nvSpPr>
            <p:cNvPr id="201" name="타원 2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그룹 202"/>
          <p:cNvGrpSpPr/>
          <p:nvPr/>
        </p:nvGrpSpPr>
        <p:grpSpPr>
          <a:xfrm>
            <a:off x="9433560" y="4040777"/>
            <a:ext cx="698863" cy="692331"/>
            <a:chOff x="8268789" y="5133703"/>
            <a:chExt cx="698863" cy="692331"/>
          </a:xfrm>
        </p:grpSpPr>
        <p:sp>
          <p:nvSpPr>
            <p:cNvPr id="204" name="타원 20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9" name="직선 화살표 연결선 208"/>
          <p:cNvCxnSpPr>
            <a:stCxn id="202" idx="0"/>
            <a:endCxn id="204" idx="4"/>
          </p:cNvCxnSpPr>
          <p:nvPr/>
        </p:nvCxnSpPr>
        <p:spPr>
          <a:xfrm flipH="1" flipV="1">
            <a:off x="9779726" y="4733108"/>
            <a:ext cx="4354" cy="38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204" idx="0"/>
          </p:cNvCxnSpPr>
          <p:nvPr/>
        </p:nvCxnSpPr>
        <p:spPr>
          <a:xfrm flipV="1">
            <a:off x="9779726" y="3618411"/>
            <a:ext cx="8708" cy="4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/>
          <p:cNvGrpSpPr/>
          <p:nvPr/>
        </p:nvGrpSpPr>
        <p:grpSpPr>
          <a:xfrm>
            <a:off x="9429206" y="2476138"/>
            <a:ext cx="698863" cy="1114697"/>
            <a:chOff x="8429898" y="3788229"/>
            <a:chExt cx="698863" cy="1114697"/>
          </a:xfrm>
        </p:grpSpPr>
        <p:grpSp>
          <p:nvGrpSpPr>
            <p:cNvPr id="213" name="그룹 212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17" name="TextBox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5" name="직선 화살표 연결선 214"/>
            <p:cNvCxnSpPr>
              <a:stCxn id="216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/>
          <p:cNvGrpSpPr/>
          <p:nvPr/>
        </p:nvGrpSpPr>
        <p:grpSpPr>
          <a:xfrm>
            <a:off x="9429206" y="1333864"/>
            <a:ext cx="698863" cy="1114697"/>
            <a:chOff x="8429898" y="3788229"/>
            <a:chExt cx="698863" cy="1114697"/>
          </a:xfrm>
        </p:grpSpPr>
        <p:grpSp>
          <p:nvGrpSpPr>
            <p:cNvPr id="221" name="그룹 220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24" name="TextBox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2" name="직선 화살표 연결선 221"/>
            <p:cNvCxnSpPr>
              <a:stCxn id="223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그룹 224"/>
          <p:cNvGrpSpPr/>
          <p:nvPr/>
        </p:nvGrpSpPr>
        <p:grpSpPr>
          <a:xfrm>
            <a:off x="9429206" y="613956"/>
            <a:ext cx="698863" cy="692331"/>
            <a:chOff x="8268789" y="5133703"/>
            <a:chExt cx="698863" cy="692331"/>
          </a:xfrm>
        </p:grpSpPr>
        <p:sp>
          <p:nvSpPr>
            <p:cNvPr id="226" name="타원 22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그룹 46"/>
          <p:cNvGrpSpPr/>
          <p:nvPr/>
        </p:nvGrpSpPr>
        <p:grpSpPr>
          <a:xfrm>
            <a:off x="6457406" y="5805491"/>
            <a:ext cx="698863" cy="695457"/>
            <a:chOff x="8268789" y="5130577"/>
            <a:chExt cx="698863" cy="695457"/>
          </a:xfrm>
        </p:grpSpPr>
        <p:sp>
          <p:nvSpPr>
            <p:cNvPr id="48" name="타원 4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그룹 49"/>
          <p:cNvGrpSpPr/>
          <p:nvPr/>
        </p:nvGrpSpPr>
        <p:grpSpPr>
          <a:xfrm>
            <a:off x="6457406" y="3400696"/>
            <a:ext cx="698863" cy="692331"/>
            <a:chOff x="8268789" y="5133703"/>
            <a:chExt cx="698863" cy="692331"/>
          </a:xfrm>
        </p:grpSpPr>
        <p:sp>
          <p:nvSpPr>
            <p:cNvPr id="51" name="타원 5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직선 화살표 연결선 52"/>
          <p:cNvCxnSpPr>
            <a:stCxn id="49" idx="0"/>
          </p:cNvCxnSpPr>
          <p:nvPr/>
        </p:nvCxnSpPr>
        <p:spPr>
          <a:xfrm flipV="1">
            <a:off x="6816635" y="5316583"/>
            <a:ext cx="0" cy="488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6805749" y="4093027"/>
            <a:ext cx="2177" cy="509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6470469" y="4602480"/>
            <a:ext cx="698863" cy="692331"/>
            <a:chOff x="8268789" y="5133703"/>
            <a:chExt cx="698863" cy="692331"/>
          </a:xfrm>
        </p:grpSpPr>
        <p:sp>
          <p:nvSpPr>
            <p:cNvPr id="56" name="타원 5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모서리가 둥근 직사각형 14"/>
          <p:cNvSpPr/>
          <p:nvPr/>
        </p:nvSpPr>
        <p:spPr>
          <a:xfrm>
            <a:off x="9183188" y="3918857"/>
            <a:ext cx="1201783" cy="202474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40480" y="4711337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Palatino Linotype" panose="02040502050505030304" pitchFamily="18" charset="0"/>
                <a:ea typeface="나눔고딕" panose="020D0604000000000000" pitchFamily="50" charset="-127"/>
              </a:rPr>
              <a:t>Changing </a:t>
            </a:r>
            <a:r>
              <a:rPr lang="en-US" altLang="ko-KR" sz="2800" b="1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나눔고딕" panose="020D0604000000000000" pitchFamily="50" charset="-127"/>
              </a:rPr>
              <a:t>Part:</a:t>
            </a:r>
            <a:endParaRPr lang="ko-KR" altLang="en-US" sz="2800" b="1" dirty="0">
              <a:solidFill>
                <a:schemeClr val="accent2"/>
              </a:solidFill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42" name="자유형 41"/>
          <p:cNvSpPr/>
          <p:nvPr/>
        </p:nvSpPr>
        <p:spPr>
          <a:xfrm>
            <a:off x="6370320" y="4336868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49" idx="0"/>
          </p:cNvCxnSpPr>
          <p:nvPr/>
        </p:nvCxnSpPr>
        <p:spPr>
          <a:xfrm flipV="1">
            <a:off x="6816635" y="5329647"/>
            <a:ext cx="890451" cy="47584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8072846" y="4093027"/>
            <a:ext cx="2177" cy="50945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7733212" y="3383279"/>
            <a:ext cx="698863" cy="692331"/>
            <a:chOff x="8268789" y="5133703"/>
            <a:chExt cx="698863" cy="692331"/>
          </a:xfrm>
        </p:grpSpPr>
        <p:sp>
          <p:nvSpPr>
            <p:cNvPr id="64" name="타원 6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자유형 42"/>
          <p:cNvSpPr/>
          <p:nvPr/>
        </p:nvSpPr>
        <p:spPr>
          <a:xfrm>
            <a:off x="7580811" y="4256433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𝑨𝒄𝒕𝒊𝒗𝒂𝒕𝒊𝒐𝒏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/>
          <p:cNvCxnSpPr/>
          <p:nvPr/>
        </p:nvCxnSpPr>
        <p:spPr>
          <a:xfrm flipV="1">
            <a:off x="6825344" y="5316583"/>
            <a:ext cx="97970" cy="471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6640285" y="4602479"/>
            <a:ext cx="698863" cy="692331"/>
            <a:chOff x="8268789" y="5133703"/>
            <a:chExt cx="698863" cy="692331"/>
          </a:xfrm>
        </p:grpSpPr>
        <p:sp>
          <p:nvSpPr>
            <p:cNvPr id="60" name="타원 59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22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3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/>
          <p:cNvGrpSpPr/>
          <p:nvPr/>
        </p:nvGrpSpPr>
        <p:grpSpPr>
          <a:xfrm>
            <a:off x="7737566" y="4615543"/>
            <a:ext cx="698863" cy="692331"/>
            <a:chOff x="8268789" y="5133703"/>
            <a:chExt cx="698863" cy="692331"/>
          </a:xfrm>
        </p:grpSpPr>
        <p:sp>
          <p:nvSpPr>
            <p:cNvPr id="73" name="타원 7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Batch Normalization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9424851" y="5113159"/>
            <a:ext cx="698863" cy="695457"/>
            <a:chOff x="8268789" y="5130577"/>
            <a:chExt cx="698863" cy="695457"/>
          </a:xfrm>
        </p:grpSpPr>
        <p:sp>
          <p:nvSpPr>
            <p:cNvPr id="201" name="타원 2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그룹 202"/>
          <p:cNvGrpSpPr/>
          <p:nvPr/>
        </p:nvGrpSpPr>
        <p:grpSpPr>
          <a:xfrm>
            <a:off x="9433560" y="4040777"/>
            <a:ext cx="698863" cy="692331"/>
            <a:chOff x="8268789" y="5133703"/>
            <a:chExt cx="698863" cy="692331"/>
          </a:xfrm>
        </p:grpSpPr>
        <p:sp>
          <p:nvSpPr>
            <p:cNvPr id="204" name="타원 20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9" name="직선 화살표 연결선 208"/>
          <p:cNvCxnSpPr>
            <a:stCxn id="202" idx="0"/>
            <a:endCxn id="204" idx="4"/>
          </p:cNvCxnSpPr>
          <p:nvPr/>
        </p:nvCxnSpPr>
        <p:spPr>
          <a:xfrm flipH="1" flipV="1">
            <a:off x="9779726" y="4733108"/>
            <a:ext cx="4354" cy="38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204" idx="0"/>
          </p:cNvCxnSpPr>
          <p:nvPr/>
        </p:nvCxnSpPr>
        <p:spPr>
          <a:xfrm flipV="1">
            <a:off x="9779726" y="3618411"/>
            <a:ext cx="8708" cy="4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/>
          <p:cNvGrpSpPr/>
          <p:nvPr/>
        </p:nvGrpSpPr>
        <p:grpSpPr>
          <a:xfrm>
            <a:off x="9429206" y="2476138"/>
            <a:ext cx="698863" cy="1114697"/>
            <a:chOff x="8429898" y="3788229"/>
            <a:chExt cx="698863" cy="1114697"/>
          </a:xfrm>
        </p:grpSpPr>
        <p:grpSp>
          <p:nvGrpSpPr>
            <p:cNvPr id="213" name="그룹 212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17" name="TextBox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5" name="직선 화살표 연결선 214"/>
            <p:cNvCxnSpPr>
              <a:stCxn id="216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/>
          <p:cNvGrpSpPr/>
          <p:nvPr/>
        </p:nvGrpSpPr>
        <p:grpSpPr>
          <a:xfrm>
            <a:off x="9429206" y="1333864"/>
            <a:ext cx="698863" cy="1114697"/>
            <a:chOff x="8429898" y="3788229"/>
            <a:chExt cx="698863" cy="1114697"/>
          </a:xfrm>
        </p:grpSpPr>
        <p:grpSp>
          <p:nvGrpSpPr>
            <p:cNvPr id="221" name="그룹 220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24" name="TextBox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2" name="직선 화살표 연결선 221"/>
            <p:cNvCxnSpPr>
              <a:stCxn id="223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그룹 224"/>
          <p:cNvGrpSpPr/>
          <p:nvPr/>
        </p:nvGrpSpPr>
        <p:grpSpPr>
          <a:xfrm>
            <a:off x="9429206" y="613956"/>
            <a:ext cx="698863" cy="692331"/>
            <a:chOff x="8268789" y="5133703"/>
            <a:chExt cx="698863" cy="692331"/>
          </a:xfrm>
        </p:grpSpPr>
        <p:sp>
          <p:nvSpPr>
            <p:cNvPr id="226" name="타원 22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그룹 46"/>
          <p:cNvGrpSpPr/>
          <p:nvPr/>
        </p:nvGrpSpPr>
        <p:grpSpPr>
          <a:xfrm>
            <a:off x="6457406" y="5805491"/>
            <a:ext cx="698863" cy="695457"/>
            <a:chOff x="8268789" y="5130577"/>
            <a:chExt cx="698863" cy="695457"/>
          </a:xfrm>
        </p:grpSpPr>
        <p:sp>
          <p:nvSpPr>
            <p:cNvPr id="48" name="타원 4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그룹 49"/>
          <p:cNvGrpSpPr/>
          <p:nvPr/>
        </p:nvGrpSpPr>
        <p:grpSpPr>
          <a:xfrm>
            <a:off x="6457406" y="3400696"/>
            <a:ext cx="698863" cy="692331"/>
            <a:chOff x="8268789" y="5133703"/>
            <a:chExt cx="698863" cy="692331"/>
          </a:xfrm>
        </p:grpSpPr>
        <p:sp>
          <p:nvSpPr>
            <p:cNvPr id="51" name="타원 5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3" name="직선 화살표 연결선 52"/>
          <p:cNvCxnSpPr>
            <a:stCxn id="49" idx="0"/>
          </p:cNvCxnSpPr>
          <p:nvPr/>
        </p:nvCxnSpPr>
        <p:spPr>
          <a:xfrm flipV="1">
            <a:off x="6816635" y="5316583"/>
            <a:ext cx="0" cy="488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6805749" y="4093027"/>
            <a:ext cx="2177" cy="509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/>
          <p:cNvGrpSpPr/>
          <p:nvPr/>
        </p:nvGrpSpPr>
        <p:grpSpPr>
          <a:xfrm>
            <a:off x="6470469" y="4602480"/>
            <a:ext cx="698863" cy="692331"/>
            <a:chOff x="8268789" y="5133703"/>
            <a:chExt cx="698863" cy="692331"/>
          </a:xfrm>
        </p:grpSpPr>
        <p:sp>
          <p:nvSpPr>
            <p:cNvPr id="56" name="타원 5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모서리가 둥근 직사각형 14"/>
          <p:cNvSpPr/>
          <p:nvPr/>
        </p:nvSpPr>
        <p:spPr>
          <a:xfrm>
            <a:off x="9183188" y="3918857"/>
            <a:ext cx="1201783" cy="202474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840480" y="4711337"/>
            <a:ext cx="2743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2"/>
                </a:solidFill>
                <a:latin typeface="Palatino Linotype" panose="02040502050505030304" pitchFamily="18" charset="0"/>
                <a:ea typeface="나눔고딕" panose="020D0604000000000000" pitchFamily="50" charset="-127"/>
              </a:rPr>
              <a:t>Changing </a:t>
            </a:r>
            <a:r>
              <a:rPr lang="en-US" altLang="ko-KR" sz="2800" b="1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나눔고딕" panose="020D0604000000000000" pitchFamily="50" charset="-127"/>
              </a:rPr>
              <a:t>Part:</a:t>
            </a:r>
            <a:endParaRPr lang="ko-KR" altLang="en-US" sz="2800" b="1" dirty="0">
              <a:solidFill>
                <a:schemeClr val="accent2"/>
              </a:solidFill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42" name="자유형 41"/>
          <p:cNvSpPr/>
          <p:nvPr/>
        </p:nvSpPr>
        <p:spPr>
          <a:xfrm>
            <a:off x="6370320" y="4336868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화살표 연결선 44"/>
          <p:cNvCxnSpPr>
            <a:stCxn id="49" idx="0"/>
          </p:cNvCxnSpPr>
          <p:nvPr/>
        </p:nvCxnSpPr>
        <p:spPr>
          <a:xfrm flipV="1">
            <a:off x="6816635" y="5329647"/>
            <a:ext cx="890451" cy="475844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V="1">
            <a:off x="8072846" y="4093027"/>
            <a:ext cx="2177" cy="50945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/>
          <p:cNvGrpSpPr/>
          <p:nvPr/>
        </p:nvGrpSpPr>
        <p:grpSpPr>
          <a:xfrm>
            <a:off x="7733212" y="3383279"/>
            <a:ext cx="698863" cy="692331"/>
            <a:chOff x="8268789" y="5133703"/>
            <a:chExt cx="698863" cy="692331"/>
          </a:xfrm>
        </p:grpSpPr>
        <p:sp>
          <p:nvSpPr>
            <p:cNvPr id="64" name="타원 6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자유형 42"/>
          <p:cNvSpPr/>
          <p:nvPr/>
        </p:nvSpPr>
        <p:spPr>
          <a:xfrm>
            <a:off x="7580811" y="4256433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𝑨𝒄𝒕𝒊𝒗𝒂𝒕𝒊𝒐𝒏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직선 화살표 연결선 57"/>
          <p:cNvCxnSpPr/>
          <p:nvPr/>
        </p:nvCxnSpPr>
        <p:spPr>
          <a:xfrm flipV="1">
            <a:off x="6825344" y="5316583"/>
            <a:ext cx="97970" cy="4714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6640285" y="4602479"/>
            <a:ext cx="698863" cy="692331"/>
            <a:chOff x="8268789" y="5133703"/>
            <a:chExt cx="698863" cy="692331"/>
          </a:xfrm>
        </p:grpSpPr>
        <p:sp>
          <p:nvSpPr>
            <p:cNvPr id="60" name="타원 59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984863" y="5805491"/>
            <a:ext cx="698863" cy="695457"/>
            <a:chOff x="8268789" y="5130577"/>
            <a:chExt cx="698863" cy="695457"/>
          </a:xfrm>
        </p:grpSpPr>
        <p:sp>
          <p:nvSpPr>
            <p:cNvPr id="68" name="타원 6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6" name="직선 화살표 연결선 75"/>
          <p:cNvCxnSpPr/>
          <p:nvPr/>
        </p:nvCxnSpPr>
        <p:spPr>
          <a:xfrm flipH="1" flipV="1">
            <a:off x="3328852" y="5503816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V="1">
            <a:off x="3334294" y="4585063"/>
            <a:ext cx="0" cy="213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2984863" y="4811485"/>
            <a:ext cx="698863" cy="692331"/>
            <a:chOff x="8268789" y="5133703"/>
            <a:chExt cx="698863" cy="692331"/>
          </a:xfrm>
        </p:grpSpPr>
        <p:sp>
          <p:nvSpPr>
            <p:cNvPr id="79" name="타원 78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그룹 83"/>
          <p:cNvGrpSpPr/>
          <p:nvPr/>
        </p:nvGrpSpPr>
        <p:grpSpPr>
          <a:xfrm>
            <a:off x="2984863" y="3487783"/>
            <a:ext cx="698863" cy="692331"/>
            <a:chOff x="8268789" y="5133703"/>
            <a:chExt cx="698863" cy="692331"/>
          </a:xfrm>
        </p:grpSpPr>
        <p:sp>
          <p:nvSpPr>
            <p:cNvPr id="85" name="타원 8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7" name="직선 화살표 연결선 86"/>
          <p:cNvCxnSpPr/>
          <p:nvPr/>
        </p:nvCxnSpPr>
        <p:spPr>
          <a:xfrm flipH="1" flipV="1">
            <a:off x="3333205" y="4180114"/>
            <a:ext cx="2178" cy="187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/>
          <p:cNvGrpSpPr/>
          <p:nvPr/>
        </p:nvGrpSpPr>
        <p:grpSpPr>
          <a:xfrm>
            <a:off x="2984863" y="4367346"/>
            <a:ext cx="698863" cy="692331"/>
            <a:chOff x="8268789" y="5133703"/>
            <a:chExt cx="698863" cy="692331"/>
          </a:xfrm>
        </p:grpSpPr>
        <p:sp>
          <p:nvSpPr>
            <p:cNvPr id="71" name="타원 7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23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/>
              <p:cNvSpPr txBox="1"/>
              <p:nvPr/>
            </p:nvSpPr>
            <p:spPr>
              <a:xfrm>
                <a:off x="555567" y="1091682"/>
                <a:ext cx="814429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 smtClean="0"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Batch Norm. want to restrict change of </a:t>
                </a:r>
                <a14:m>
                  <m:oMath xmlns:m="http://schemas.openxmlformats.org/officeDocument/2006/math"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𝒘𝒙</m:t>
                    </m:r>
                  </m:oMath>
                </a14:m>
                <a:r>
                  <a:rPr lang="ko-KR" alt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8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𝒘𝒉</m:t>
                    </m:r>
                    <m:r>
                      <a:rPr lang="en-US" altLang="ko-KR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800" b="1" dirty="0"/>
              </a:p>
              <a:p>
                <a:r>
                  <a:rPr lang="en-US" altLang="ko-KR" sz="2800" b="1" dirty="0" smtClean="0">
                    <a:latin typeface="Palatino Linotype" panose="02040502050505030304" pitchFamily="18" charset="0"/>
                    <a:ea typeface="나눔고딕" panose="020D0604000000000000" pitchFamily="50" charset="-127"/>
                  </a:rPr>
                  <a:t> </a:t>
                </a:r>
                <a:endParaRPr lang="ko-KR" altLang="en-US" sz="2400" b="1" dirty="0">
                  <a:latin typeface="Palatino Linotype" panose="02040502050505030304" pitchFamily="18" charset="0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7" y="1091682"/>
                <a:ext cx="8144296" cy="954107"/>
              </a:xfrm>
              <a:prstGeom prst="rect">
                <a:avLst/>
              </a:prstGeom>
              <a:blipFill>
                <a:blip r:embed="rId17"/>
                <a:stretch>
                  <a:fillRect l="-1497" t="-63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32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79" y="3498971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490263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457406" y="5805491"/>
            <a:ext cx="698863" cy="695457"/>
            <a:chOff x="8268789" y="5130577"/>
            <a:chExt cx="698863" cy="695457"/>
          </a:xfrm>
        </p:grpSpPr>
        <p:sp>
          <p:nvSpPr>
            <p:cNvPr id="8" name="타원 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>
            <a:off x="6457406" y="3400696"/>
            <a:ext cx="698863" cy="692331"/>
            <a:chOff x="8268789" y="5133703"/>
            <a:chExt cx="698863" cy="692331"/>
          </a:xfrm>
        </p:grpSpPr>
        <p:sp>
          <p:nvSpPr>
            <p:cNvPr id="11" name="타원 1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직선 화살표 연결선 12"/>
          <p:cNvCxnSpPr>
            <a:stCxn id="9" idx="0"/>
          </p:cNvCxnSpPr>
          <p:nvPr/>
        </p:nvCxnSpPr>
        <p:spPr>
          <a:xfrm flipV="1">
            <a:off x="6816635" y="5316583"/>
            <a:ext cx="0" cy="488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805749" y="4093027"/>
            <a:ext cx="2177" cy="509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6470469" y="4602480"/>
            <a:ext cx="698863" cy="692331"/>
            <a:chOff x="8268789" y="5133703"/>
            <a:chExt cx="698863" cy="692331"/>
          </a:xfrm>
        </p:grpSpPr>
        <p:sp>
          <p:nvSpPr>
            <p:cNvPr id="16" name="타원 1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𝑨𝒄𝒕𝒊𝒗𝒂𝒕𝒊𝒐𝒏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>
            <a:off x="2984863" y="5805491"/>
            <a:ext cx="698863" cy="695457"/>
            <a:chOff x="8268789" y="5130577"/>
            <a:chExt cx="698863" cy="695457"/>
          </a:xfrm>
        </p:grpSpPr>
        <p:sp>
          <p:nvSpPr>
            <p:cNvPr id="33" name="타원 3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직선 화살표 연결선 34"/>
          <p:cNvCxnSpPr>
            <a:endCxn id="38" idx="4"/>
          </p:cNvCxnSpPr>
          <p:nvPr/>
        </p:nvCxnSpPr>
        <p:spPr>
          <a:xfrm flipH="1" flipV="1">
            <a:off x="3331029" y="5281745"/>
            <a:ext cx="8709" cy="523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endCxn id="41" idx="4"/>
          </p:cNvCxnSpPr>
          <p:nvPr/>
        </p:nvCxnSpPr>
        <p:spPr>
          <a:xfrm flipH="1" flipV="1">
            <a:off x="3331029" y="4180114"/>
            <a:ext cx="3265" cy="618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84863" y="4589414"/>
            <a:ext cx="698863" cy="692331"/>
            <a:chOff x="8268789" y="5133703"/>
            <a:chExt cx="698863" cy="692331"/>
          </a:xfrm>
        </p:grpSpPr>
        <p:sp>
          <p:nvSpPr>
            <p:cNvPr id="38" name="타원 3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그룹 39"/>
          <p:cNvGrpSpPr/>
          <p:nvPr/>
        </p:nvGrpSpPr>
        <p:grpSpPr>
          <a:xfrm>
            <a:off x="2984863" y="3487783"/>
            <a:ext cx="698863" cy="692331"/>
            <a:chOff x="8268789" y="5133703"/>
            <a:chExt cx="698863" cy="692331"/>
          </a:xfrm>
        </p:grpSpPr>
        <p:sp>
          <p:nvSpPr>
            <p:cNvPr id="41" name="타원 4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751423" y="5130577"/>
                <a:ext cx="679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423" y="5130577"/>
                <a:ext cx="67926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24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  <p:sp>
        <p:nvSpPr>
          <p:cNvPr id="47" name="왼쪽/오른쪽 화살표 46"/>
          <p:cNvSpPr/>
          <p:nvPr/>
        </p:nvSpPr>
        <p:spPr>
          <a:xfrm>
            <a:off x="7811588" y="5290458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왼쪽/오른쪽 화살표 47"/>
          <p:cNvSpPr/>
          <p:nvPr/>
        </p:nvSpPr>
        <p:spPr>
          <a:xfrm>
            <a:off x="574765" y="5290458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5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79" y="3498971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490263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457406" y="5805491"/>
            <a:ext cx="698863" cy="695457"/>
            <a:chOff x="8268789" y="5130577"/>
            <a:chExt cx="698863" cy="695457"/>
          </a:xfrm>
        </p:grpSpPr>
        <p:sp>
          <p:nvSpPr>
            <p:cNvPr id="8" name="타원 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>
            <a:off x="6457406" y="3400696"/>
            <a:ext cx="698863" cy="692331"/>
            <a:chOff x="8268789" y="5133703"/>
            <a:chExt cx="698863" cy="692331"/>
          </a:xfrm>
        </p:grpSpPr>
        <p:sp>
          <p:nvSpPr>
            <p:cNvPr id="11" name="타원 1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직선 화살표 연결선 12"/>
          <p:cNvCxnSpPr>
            <a:stCxn id="9" idx="0"/>
          </p:cNvCxnSpPr>
          <p:nvPr/>
        </p:nvCxnSpPr>
        <p:spPr>
          <a:xfrm flipV="1">
            <a:off x="6816635" y="5316583"/>
            <a:ext cx="0" cy="488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805749" y="4093027"/>
            <a:ext cx="2177" cy="509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6470469" y="4602480"/>
            <a:ext cx="698863" cy="692331"/>
            <a:chOff x="8268789" y="5133703"/>
            <a:chExt cx="698863" cy="692331"/>
          </a:xfrm>
        </p:grpSpPr>
        <p:sp>
          <p:nvSpPr>
            <p:cNvPr id="16" name="타원 1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𝑨𝒄𝒕𝒊𝒗𝒂𝒕𝒊𝒐𝒏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>
            <a:off x="2984863" y="5805491"/>
            <a:ext cx="698863" cy="695457"/>
            <a:chOff x="8268789" y="5130577"/>
            <a:chExt cx="698863" cy="695457"/>
          </a:xfrm>
        </p:grpSpPr>
        <p:sp>
          <p:nvSpPr>
            <p:cNvPr id="33" name="타원 3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직선 화살표 연결선 34"/>
          <p:cNvCxnSpPr/>
          <p:nvPr/>
        </p:nvCxnSpPr>
        <p:spPr>
          <a:xfrm flipH="1" flipV="1">
            <a:off x="3328852" y="5503816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334294" y="4585063"/>
            <a:ext cx="0" cy="213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84863" y="4811485"/>
            <a:ext cx="698863" cy="692331"/>
            <a:chOff x="8268789" y="5133703"/>
            <a:chExt cx="698863" cy="692331"/>
          </a:xfrm>
        </p:grpSpPr>
        <p:sp>
          <p:nvSpPr>
            <p:cNvPr id="38" name="타원 3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그룹 39"/>
          <p:cNvGrpSpPr/>
          <p:nvPr/>
        </p:nvGrpSpPr>
        <p:grpSpPr>
          <a:xfrm>
            <a:off x="2984863" y="3487783"/>
            <a:ext cx="698863" cy="692331"/>
            <a:chOff x="8268789" y="5133703"/>
            <a:chExt cx="698863" cy="692331"/>
          </a:xfrm>
        </p:grpSpPr>
        <p:sp>
          <p:nvSpPr>
            <p:cNvPr id="41" name="타원 4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직선 화살표 연결선 42"/>
          <p:cNvCxnSpPr/>
          <p:nvPr/>
        </p:nvCxnSpPr>
        <p:spPr>
          <a:xfrm flipH="1" flipV="1">
            <a:off x="3333205" y="4180114"/>
            <a:ext cx="2178" cy="187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984863" y="4367346"/>
            <a:ext cx="698863" cy="692331"/>
            <a:chOff x="8268789" y="5133703"/>
            <a:chExt cx="698863" cy="692331"/>
          </a:xfrm>
        </p:grpSpPr>
        <p:sp>
          <p:nvSpPr>
            <p:cNvPr id="45" name="타원 4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751423" y="5130577"/>
                <a:ext cx="679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423" y="5130577"/>
                <a:ext cx="67926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왼쪽/오른쪽 화살표 50"/>
          <p:cNvSpPr/>
          <p:nvPr/>
        </p:nvSpPr>
        <p:spPr>
          <a:xfrm>
            <a:off x="927553" y="5011784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/오른쪽 화살표 51"/>
          <p:cNvSpPr/>
          <p:nvPr/>
        </p:nvSpPr>
        <p:spPr>
          <a:xfrm>
            <a:off x="7811588" y="5290458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/오른쪽 화살표 52"/>
          <p:cNvSpPr/>
          <p:nvPr/>
        </p:nvSpPr>
        <p:spPr>
          <a:xfrm>
            <a:off x="574765" y="5290458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25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4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79" y="3498971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490263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457406" y="5805491"/>
            <a:ext cx="698863" cy="695457"/>
            <a:chOff x="8268789" y="5130577"/>
            <a:chExt cx="698863" cy="695457"/>
          </a:xfrm>
        </p:grpSpPr>
        <p:sp>
          <p:nvSpPr>
            <p:cNvPr id="8" name="타원 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>
            <a:off x="6457406" y="3400696"/>
            <a:ext cx="698863" cy="692331"/>
            <a:chOff x="8268789" y="5133703"/>
            <a:chExt cx="698863" cy="692331"/>
          </a:xfrm>
        </p:grpSpPr>
        <p:sp>
          <p:nvSpPr>
            <p:cNvPr id="11" name="타원 1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직선 화살표 연결선 12"/>
          <p:cNvCxnSpPr>
            <a:stCxn id="9" idx="0"/>
          </p:cNvCxnSpPr>
          <p:nvPr/>
        </p:nvCxnSpPr>
        <p:spPr>
          <a:xfrm flipV="1">
            <a:off x="6816635" y="5316583"/>
            <a:ext cx="0" cy="488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805749" y="4093027"/>
            <a:ext cx="2177" cy="509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6470469" y="4602480"/>
            <a:ext cx="698863" cy="692331"/>
            <a:chOff x="8268789" y="5133703"/>
            <a:chExt cx="698863" cy="692331"/>
          </a:xfrm>
        </p:grpSpPr>
        <p:sp>
          <p:nvSpPr>
            <p:cNvPr id="16" name="타원 1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𝑨𝒄𝒕𝒊𝒗𝒂𝒕𝒊𝒐𝒏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>
            <a:off x="2984863" y="5805491"/>
            <a:ext cx="698863" cy="695457"/>
            <a:chOff x="8268789" y="5130577"/>
            <a:chExt cx="698863" cy="695457"/>
          </a:xfrm>
        </p:grpSpPr>
        <p:sp>
          <p:nvSpPr>
            <p:cNvPr id="33" name="타원 3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직선 화살표 연결선 34"/>
          <p:cNvCxnSpPr/>
          <p:nvPr/>
        </p:nvCxnSpPr>
        <p:spPr>
          <a:xfrm flipH="1" flipV="1">
            <a:off x="3328852" y="5503816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334294" y="4585063"/>
            <a:ext cx="0" cy="213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84863" y="4811485"/>
            <a:ext cx="698863" cy="692331"/>
            <a:chOff x="8268789" y="5133703"/>
            <a:chExt cx="698863" cy="692331"/>
          </a:xfrm>
        </p:grpSpPr>
        <p:sp>
          <p:nvSpPr>
            <p:cNvPr id="38" name="타원 3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그룹 39"/>
          <p:cNvGrpSpPr/>
          <p:nvPr/>
        </p:nvGrpSpPr>
        <p:grpSpPr>
          <a:xfrm>
            <a:off x="2984863" y="3487783"/>
            <a:ext cx="698863" cy="692331"/>
            <a:chOff x="8268789" y="5133703"/>
            <a:chExt cx="698863" cy="692331"/>
          </a:xfrm>
        </p:grpSpPr>
        <p:sp>
          <p:nvSpPr>
            <p:cNvPr id="41" name="타원 4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직선 화살표 연결선 42"/>
          <p:cNvCxnSpPr/>
          <p:nvPr/>
        </p:nvCxnSpPr>
        <p:spPr>
          <a:xfrm flipH="1" flipV="1">
            <a:off x="3333205" y="4180114"/>
            <a:ext cx="2178" cy="187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984863" y="4367346"/>
            <a:ext cx="698863" cy="692331"/>
            <a:chOff x="8268789" y="5133703"/>
            <a:chExt cx="698863" cy="692331"/>
          </a:xfrm>
        </p:grpSpPr>
        <p:sp>
          <p:nvSpPr>
            <p:cNvPr id="45" name="타원 4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751423" y="5130577"/>
                <a:ext cx="679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423" y="5130577"/>
                <a:ext cx="67926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왼쪽/오른쪽 화살표 50"/>
          <p:cNvSpPr/>
          <p:nvPr/>
        </p:nvSpPr>
        <p:spPr>
          <a:xfrm>
            <a:off x="927553" y="5011784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/오른쪽 화살표 51"/>
          <p:cNvSpPr/>
          <p:nvPr/>
        </p:nvSpPr>
        <p:spPr>
          <a:xfrm>
            <a:off x="7824651" y="500307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/오른쪽 화살표 52"/>
          <p:cNvSpPr/>
          <p:nvPr/>
        </p:nvSpPr>
        <p:spPr>
          <a:xfrm>
            <a:off x="574765" y="527739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1045030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>
            <a:off x="8172996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26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20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79" y="3498971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490263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457406" y="5805491"/>
            <a:ext cx="698863" cy="695457"/>
            <a:chOff x="8268789" y="5130577"/>
            <a:chExt cx="698863" cy="695457"/>
          </a:xfrm>
        </p:grpSpPr>
        <p:sp>
          <p:nvSpPr>
            <p:cNvPr id="8" name="타원 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>
            <a:off x="6457406" y="3400696"/>
            <a:ext cx="698863" cy="692331"/>
            <a:chOff x="8268789" y="5133703"/>
            <a:chExt cx="698863" cy="692331"/>
          </a:xfrm>
        </p:grpSpPr>
        <p:sp>
          <p:nvSpPr>
            <p:cNvPr id="11" name="타원 1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직선 화살표 연결선 12"/>
          <p:cNvCxnSpPr>
            <a:stCxn id="9" idx="0"/>
          </p:cNvCxnSpPr>
          <p:nvPr/>
        </p:nvCxnSpPr>
        <p:spPr>
          <a:xfrm flipV="1">
            <a:off x="6816635" y="5316583"/>
            <a:ext cx="0" cy="488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805749" y="4093027"/>
            <a:ext cx="2177" cy="509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6470469" y="4602480"/>
            <a:ext cx="698863" cy="692331"/>
            <a:chOff x="8268789" y="5133703"/>
            <a:chExt cx="698863" cy="692331"/>
          </a:xfrm>
        </p:grpSpPr>
        <p:sp>
          <p:nvSpPr>
            <p:cNvPr id="16" name="타원 1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𝑨𝒄𝒕𝒊𝒗𝒂𝒕𝒊𝒐𝒏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>
            <a:off x="2984863" y="5805491"/>
            <a:ext cx="698863" cy="695457"/>
            <a:chOff x="8268789" y="5130577"/>
            <a:chExt cx="698863" cy="695457"/>
          </a:xfrm>
        </p:grpSpPr>
        <p:sp>
          <p:nvSpPr>
            <p:cNvPr id="33" name="타원 3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직선 화살표 연결선 34"/>
          <p:cNvCxnSpPr/>
          <p:nvPr/>
        </p:nvCxnSpPr>
        <p:spPr>
          <a:xfrm flipH="1" flipV="1">
            <a:off x="3328852" y="5503816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334294" y="4585063"/>
            <a:ext cx="0" cy="213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84863" y="4811485"/>
            <a:ext cx="698863" cy="692331"/>
            <a:chOff x="8268789" y="5133703"/>
            <a:chExt cx="698863" cy="692331"/>
          </a:xfrm>
        </p:grpSpPr>
        <p:sp>
          <p:nvSpPr>
            <p:cNvPr id="38" name="타원 3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그룹 39"/>
          <p:cNvGrpSpPr/>
          <p:nvPr/>
        </p:nvGrpSpPr>
        <p:grpSpPr>
          <a:xfrm>
            <a:off x="2984863" y="3487783"/>
            <a:ext cx="698863" cy="692331"/>
            <a:chOff x="8268789" y="5133703"/>
            <a:chExt cx="698863" cy="692331"/>
          </a:xfrm>
        </p:grpSpPr>
        <p:sp>
          <p:nvSpPr>
            <p:cNvPr id="41" name="타원 4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직선 화살표 연결선 42"/>
          <p:cNvCxnSpPr/>
          <p:nvPr/>
        </p:nvCxnSpPr>
        <p:spPr>
          <a:xfrm flipH="1" flipV="1">
            <a:off x="3333205" y="4180114"/>
            <a:ext cx="2178" cy="187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984863" y="4367346"/>
            <a:ext cx="698863" cy="692331"/>
            <a:chOff x="8268789" y="5133703"/>
            <a:chExt cx="698863" cy="692331"/>
          </a:xfrm>
        </p:grpSpPr>
        <p:sp>
          <p:nvSpPr>
            <p:cNvPr id="45" name="타원 4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751423" y="5130577"/>
                <a:ext cx="679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423" y="5130577"/>
                <a:ext cx="67926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왼쪽/오른쪽 화살표 50"/>
          <p:cNvSpPr/>
          <p:nvPr/>
        </p:nvSpPr>
        <p:spPr>
          <a:xfrm>
            <a:off x="927553" y="5011784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/오른쪽 화살표 51"/>
          <p:cNvSpPr/>
          <p:nvPr/>
        </p:nvSpPr>
        <p:spPr>
          <a:xfrm>
            <a:off x="7824651" y="500307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/오른쪽 화살표 52"/>
          <p:cNvSpPr/>
          <p:nvPr/>
        </p:nvSpPr>
        <p:spPr>
          <a:xfrm>
            <a:off x="574765" y="527739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1045030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>
            <a:off x="8172996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3359333" y="5499463"/>
            <a:ext cx="441958" cy="29732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540125" y="4811485"/>
            <a:ext cx="698863" cy="692331"/>
            <a:chOff x="8268789" y="5133703"/>
            <a:chExt cx="698863" cy="692331"/>
          </a:xfrm>
        </p:grpSpPr>
        <p:sp>
          <p:nvSpPr>
            <p:cNvPr id="57" name="타원 5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>
            <a:endCxn id="59" idx="0"/>
          </p:cNvCxnSpPr>
          <p:nvPr/>
        </p:nvCxnSpPr>
        <p:spPr>
          <a:xfrm flipH="1" flipV="1">
            <a:off x="6453051" y="5316583"/>
            <a:ext cx="346167" cy="49761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6048103" y="4598126"/>
            <a:ext cx="698863" cy="692331"/>
            <a:chOff x="8268789" y="5133703"/>
            <a:chExt cx="698863" cy="692331"/>
          </a:xfrm>
        </p:grpSpPr>
        <p:sp>
          <p:nvSpPr>
            <p:cNvPr id="62" name="타원 61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자유형 63"/>
          <p:cNvSpPr/>
          <p:nvPr/>
        </p:nvSpPr>
        <p:spPr>
          <a:xfrm>
            <a:off x="8672422" y="4463929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1445622" y="4792602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27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54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79" y="3498971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490263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457406" y="5805491"/>
            <a:ext cx="698863" cy="695457"/>
            <a:chOff x="8268789" y="5130577"/>
            <a:chExt cx="698863" cy="695457"/>
          </a:xfrm>
        </p:grpSpPr>
        <p:sp>
          <p:nvSpPr>
            <p:cNvPr id="8" name="타원 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>
            <a:off x="6457406" y="3400696"/>
            <a:ext cx="698863" cy="692331"/>
            <a:chOff x="8268789" y="5133703"/>
            <a:chExt cx="698863" cy="692331"/>
          </a:xfrm>
        </p:grpSpPr>
        <p:sp>
          <p:nvSpPr>
            <p:cNvPr id="11" name="타원 1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직선 화살표 연결선 12"/>
          <p:cNvCxnSpPr>
            <a:stCxn id="9" idx="0"/>
          </p:cNvCxnSpPr>
          <p:nvPr/>
        </p:nvCxnSpPr>
        <p:spPr>
          <a:xfrm flipV="1">
            <a:off x="6816635" y="5316583"/>
            <a:ext cx="0" cy="488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805749" y="4093027"/>
            <a:ext cx="2177" cy="509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6470469" y="4602480"/>
            <a:ext cx="698863" cy="692331"/>
            <a:chOff x="8268789" y="5133703"/>
            <a:chExt cx="698863" cy="692331"/>
          </a:xfrm>
        </p:grpSpPr>
        <p:sp>
          <p:nvSpPr>
            <p:cNvPr id="16" name="타원 1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𝑨𝒄𝒕𝒊𝒗𝒂𝒕𝒊𝒐𝒏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>
            <a:off x="2984863" y="5805491"/>
            <a:ext cx="698863" cy="695457"/>
            <a:chOff x="8268789" y="5130577"/>
            <a:chExt cx="698863" cy="695457"/>
          </a:xfrm>
        </p:grpSpPr>
        <p:sp>
          <p:nvSpPr>
            <p:cNvPr id="33" name="타원 3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직선 화살표 연결선 34"/>
          <p:cNvCxnSpPr/>
          <p:nvPr/>
        </p:nvCxnSpPr>
        <p:spPr>
          <a:xfrm flipH="1" flipV="1">
            <a:off x="3328852" y="5503816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334294" y="4585063"/>
            <a:ext cx="0" cy="213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84863" y="4811485"/>
            <a:ext cx="698863" cy="692331"/>
            <a:chOff x="8268789" y="5133703"/>
            <a:chExt cx="698863" cy="692331"/>
          </a:xfrm>
        </p:grpSpPr>
        <p:sp>
          <p:nvSpPr>
            <p:cNvPr id="38" name="타원 3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그룹 39"/>
          <p:cNvGrpSpPr/>
          <p:nvPr/>
        </p:nvGrpSpPr>
        <p:grpSpPr>
          <a:xfrm>
            <a:off x="2984863" y="3487783"/>
            <a:ext cx="698863" cy="692331"/>
            <a:chOff x="8268789" y="5133703"/>
            <a:chExt cx="698863" cy="692331"/>
          </a:xfrm>
        </p:grpSpPr>
        <p:sp>
          <p:nvSpPr>
            <p:cNvPr id="41" name="타원 4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직선 화살표 연결선 42"/>
          <p:cNvCxnSpPr/>
          <p:nvPr/>
        </p:nvCxnSpPr>
        <p:spPr>
          <a:xfrm flipH="1" flipV="1">
            <a:off x="3333205" y="4180114"/>
            <a:ext cx="2178" cy="187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984863" y="4367346"/>
            <a:ext cx="698863" cy="692331"/>
            <a:chOff x="8268789" y="5133703"/>
            <a:chExt cx="698863" cy="692331"/>
          </a:xfrm>
        </p:grpSpPr>
        <p:sp>
          <p:nvSpPr>
            <p:cNvPr id="45" name="타원 4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751423" y="5130577"/>
                <a:ext cx="679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423" y="5130577"/>
                <a:ext cx="67926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왼쪽/오른쪽 화살표 50"/>
          <p:cNvSpPr/>
          <p:nvPr/>
        </p:nvSpPr>
        <p:spPr>
          <a:xfrm>
            <a:off x="927553" y="5011784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/오른쪽 화살표 51"/>
          <p:cNvSpPr/>
          <p:nvPr/>
        </p:nvSpPr>
        <p:spPr>
          <a:xfrm>
            <a:off x="7824651" y="500307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/오른쪽 화살표 52"/>
          <p:cNvSpPr/>
          <p:nvPr/>
        </p:nvSpPr>
        <p:spPr>
          <a:xfrm>
            <a:off x="574765" y="527739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1045030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>
            <a:off x="8172996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3359333" y="5499463"/>
            <a:ext cx="441958" cy="29732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540125" y="4811485"/>
            <a:ext cx="698863" cy="692331"/>
            <a:chOff x="8268789" y="5133703"/>
            <a:chExt cx="698863" cy="692331"/>
          </a:xfrm>
        </p:grpSpPr>
        <p:sp>
          <p:nvSpPr>
            <p:cNvPr id="57" name="타원 5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>
            <a:endCxn id="59" idx="0"/>
          </p:cNvCxnSpPr>
          <p:nvPr/>
        </p:nvCxnSpPr>
        <p:spPr>
          <a:xfrm flipH="1" flipV="1">
            <a:off x="6453051" y="5316583"/>
            <a:ext cx="346167" cy="49761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6048103" y="4598126"/>
            <a:ext cx="698863" cy="692331"/>
            <a:chOff x="8268789" y="5133703"/>
            <a:chExt cx="698863" cy="692331"/>
          </a:xfrm>
        </p:grpSpPr>
        <p:sp>
          <p:nvSpPr>
            <p:cNvPr id="62" name="타원 61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자유형 63"/>
          <p:cNvSpPr/>
          <p:nvPr/>
        </p:nvSpPr>
        <p:spPr>
          <a:xfrm>
            <a:off x="8672422" y="4463929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1445622" y="4792602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/>
          <p:nvPr/>
        </p:nvSpPr>
        <p:spPr>
          <a:xfrm>
            <a:off x="1123407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28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82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79" y="3498971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490263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457406" y="5805491"/>
            <a:ext cx="698863" cy="695457"/>
            <a:chOff x="8268789" y="5130577"/>
            <a:chExt cx="698863" cy="695457"/>
          </a:xfrm>
        </p:grpSpPr>
        <p:sp>
          <p:nvSpPr>
            <p:cNvPr id="8" name="타원 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>
            <a:off x="6457406" y="3400696"/>
            <a:ext cx="698863" cy="692331"/>
            <a:chOff x="8268789" y="5133703"/>
            <a:chExt cx="698863" cy="692331"/>
          </a:xfrm>
        </p:grpSpPr>
        <p:sp>
          <p:nvSpPr>
            <p:cNvPr id="11" name="타원 1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직선 화살표 연결선 12"/>
          <p:cNvCxnSpPr>
            <a:stCxn id="9" idx="0"/>
          </p:cNvCxnSpPr>
          <p:nvPr/>
        </p:nvCxnSpPr>
        <p:spPr>
          <a:xfrm flipV="1">
            <a:off x="6816635" y="5316583"/>
            <a:ext cx="0" cy="488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805749" y="4093027"/>
            <a:ext cx="2177" cy="509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6470469" y="4602480"/>
            <a:ext cx="698863" cy="692331"/>
            <a:chOff x="8268789" y="5133703"/>
            <a:chExt cx="698863" cy="692331"/>
          </a:xfrm>
        </p:grpSpPr>
        <p:sp>
          <p:nvSpPr>
            <p:cNvPr id="16" name="타원 1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𝑨𝒄𝒕𝒊𝒗𝒂𝒕𝒊𝒐𝒏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>
            <a:off x="2984863" y="5805491"/>
            <a:ext cx="698863" cy="695457"/>
            <a:chOff x="8268789" y="5130577"/>
            <a:chExt cx="698863" cy="695457"/>
          </a:xfrm>
        </p:grpSpPr>
        <p:sp>
          <p:nvSpPr>
            <p:cNvPr id="33" name="타원 3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직선 화살표 연결선 34"/>
          <p:cNvCxnSpPr/>
          <p:nvPr/>
        </p:nvCxnSpPr>
        <p:spPr>
          <a:xfrm flipH="1" flipV="1">
            <a:off x="3328852" y="5503816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334294" y="4585063"/>
            <a:ext cx="0" cy="213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84863" y="4811485"/>
            <a:ext cx="698863" cy="692331"/>
            <a:chOff x="8268789" y="5133703"/>
            <a:chExt cx="698863" cy="692331"/>
          </a:xfrm>
        </p:grpSpPr>
        <p:sp>
          <p:nvSpPr>
            <p:cNvPr id="38" name="타원 3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그룹 39"/>
          <p:cNvGrpSpPr/>
          <p:nvPr/>
        </p:nvGrpSpPr>
        <p:grpSpPr>
          <a:xfrm>
            <a:off x="2984863" y="3487783"/>
            <a:ext cx="698863" cy="692331"/>
            <a:chOff x="8268789" y="5133703"/>
            <a:chExt cx="698863" cy="692331"/>
          </a:xfrm>
        </p:grpSpPr>
        <p:sp>
          <p:nvSpPr>
            <p:cNvPr id="41" name="타원 4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직선 화살표 연결선 42"/>
          <p:cNvCxnSpPr/>
          <p:nvPr/>
        </p:nvCxnSpPr>
        <p:spPr>
          <a:xfrm flipH="1" flipV="1">
            <a:off x="3333205" y="4180114"/>
            <a:ext cx="2178" cy="187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984863" y="4367346"/>
            <a:ext cx="698863" cy="692331"/>
            <a:chOff x="8268789" y="5133703"/>
            <a:chExt cx="698863" cy="692331"/>
          </a:xfrm>
        </p:grpSpPr>
        <p:sp>
          <p:nvSpPr>
            <p:cNvPr id="45" name="타원 4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751423" y="5130577"/>
                <a:ext cx="679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423" y="5130577"/>
                <a:ext cx="67926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왼쪽/오른쪽 화살표 50"/>
          <p:cNvSpPr/>
          <p:nvPr/>
        </p:nvSpPr>
        <p:spPr>
          <a:xfrm>
            <a:off x="927553" y="5011784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왼쪽/오른쪽 화살표 51"/>
          <p:cNvSpPr/>
          <p:nvPr/>
        </p:nvSpPr>
        <p:spPr>
          <a:xfrm>
            <a:off x="7824651" y="500307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왼쪽/오른쪽 화살표 52"/>
          <p:cNvSpPr/>
          <p:nvPr/>
        </p:nvSpPr>
        <p:spPr>
          <a:xfrm>
            <a:off x="574765" y="527739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1045030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자유형 55"/>
          <p:cNvSpPr/>
          <p:nvPr/>
        </p:nvSpPr>
        <p:spPr>
          <a:xfrm>
            <a:off x="8172996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3359333" y="5499463"/>
            <a:ext cx="441958" cy="29732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3540125" y="4811485"/>
            <a:ext cx="698863" cy="692331"/>
            <a:chOff x="8268789" y="5133703"/>
            <a:chExt cx="698863" cy="692331"/>
          </a:xfrm>
        </p:grpSpPr>
        <p:sp>
          <p:nvSpPr>
            <p:cNvPr id="57" name="타원 5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직선 화살표 연결선 59"/>
          <p:cNvCxnSpPr>
            <a:endCxn id="59" idx="0"/>
          </p:cNvCxnSpPr>
          <p:nvPr/>
        </p:nvCxnSpPr>
        <p:spPr>
          <a:xfrm flipH="1" flipV="1">
            <a:off x="6453051" y="5316583"/>
            <a:ext cx="346167" cy="49761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6048103" y="4598126"/>
            <a:ext cx="698863" cy="692331"/>
            <a:chOff x="8268789" y="5133703"/>
            <a:chExt cx="698863" cy="692331"/>
          </a:xfrm>
        </p:grpSpPr>
        <p:sp>
          <p:nvSpPr>
            <p:cNvPr id="62" name="타원 61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자유형 63"/>
          <p:cNvSpPr/>
          <p:nvPr/>
        </p:nvSpPr>
        <p:spPr>
          <a:xfrm>
            <a:off x="8672422" y="4463929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>
            <a:off x="1445622" y="4792602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자유형 65"/>
          <p:cNvSpPr/>
          <p:nvPr/>
        </p:nvSpPr>
        <p:spPr>
          <a:xfrm>
            <a:off x="1123407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화살표 연결선 66"/>
          <p:cNvCxnSpPr/>
          <p:nvPr/>
        </p:nvCxnSpPr>
        <p:spPr>
          <a:xfrm flipH="1" flipV="1">
            <a:off x="3324499" y="3135085"/>
            <a:ext cx="6530" cy="352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/>
          <p:cNvGrpSpPr/>
          <p:nvPr/>
        </p:nvGrpSpPr>
        <p:grpSpPr>
          <a:xfrm>
            <a:off x="2967446" y="2455817"/>
            <a:ext cx="698863" cy="692331"/>
            <a:chOff x="8268789" y="5133703"/>
            <a:chExt cx="698863" cy="692331"/>
          </a:xfrm>
        </p:grpSpPr>
        <p:sp>
          <p:nvSpPr>
            <p:cNvPr id="69" name="타원 68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𝒘𝒉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1" name="직선 화살표 연결선 70"/>
          <p:cNvCxnSpPr/>
          <p:nvPr/>
        </p:nvCxnSpPr>
        <p:spPr>
          <a:xfrm flipV="1">
            <a:off x="6801395" y="2860764"/>
            <a:ext cx="2177" cy="509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6439989" y="2129246"/>
            <a:ext cx="698863" cy="692331"/>
            <a:chOff x="8268789" y="5133703"/>
            <a:chExt cx="698863" cy="692331"/>
          </a:xfrm>
        </p:grpSpPr>
        <p:sp>
          <p:nvSpPr>
            <p:cNvPr id="73" name="타원 7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𝒘𝒉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그룹 74"/>
          <p:cNvGrpSpPr/>
          <p:nvPr/>
        </p:nvGrpSpPr>
        <p:grpSpPr>
          <a:xfrm>
            <a:off x="2967446" y="1959426"/>
            <a:ext cx="698863" cy="692331"/>
            <a:chOff x="8268789" y="5133703"/>
            <a:chExt cx="698863" cy="692331"/>
          </a:xfrm>
        </p:grpSpPr>
        <p:sp>
          <p:nvSpPr>
            <p:cNvPr id="76" name="타원 7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pic>
        <p:nvPicPr>
          <p:cNvPr id="78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02926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자유형 79"/>
          <p:cNvSpPr/>
          <p:nvPr/>
        </p:nvSpPr>
        <p:spPr>
          <a:xfrm>
            <a:off x="1040676" y="1345700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4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79" y="311634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자유형 84"/>
          <p:cNvSpPr/>
          <p:nvPr/>
        </p:nvSpPr>
        <p:spPr>
          <a:xfrm>
            <a:off x="8307978" y="1345700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29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99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Learning Problem in </a:t>
            </a:r>
            <a:r>
              <a:rPr lang="en-US" altLang="ko-KR" sz="3600" b="1" dirty="0" err="1" smtClean="0">
                <a:latin typeface="Helvetica95-Black" panose="020B0A00000000000000" pitchFamily="34" charset="0"/>
              </a:rPr>
              <a:t>DNN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7" y="1091682"/>
            <a:ext cx="11387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Training ANN is difficult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Due to many parameters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3083" y="2584174"/>
            <a:ext cx="13058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85804" y="5670969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8" name="그룹 337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48" name="직선 연결선 47"/>
            <p:cNvCxnSpPr>
              <a:stCxn id="18" idx="0"/>
              <a:endCxn id="24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21" idx="0"/>
              <a:endCxn id="24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20" idx="0"/>
              <a:endCxn id="24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31" idx="0"/>
              <a:endCxn id="24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32" idx="0"/>
              <a:endCxn id="24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9" idx="0"/>
              <a:endCxn id="24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22" idx="0"/>
              <a:endCxn id="24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23" idx="0"/>
              <a:endCxn id="24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stCxn id="18" idx="0"/>
              <a:endCxn id="93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21" idx="0"/>
              <a:endCxn id="93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20" idx="0"/>
              <a:endCxn id="93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stCxn id="31" idx="0"/>
              <a:endCxn id="93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32" idx="0"/>
              <a:endCxn id="93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19" idx="0"/>
              <a:endCxn id="93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>
              <a:stCxn id="22" idx="0"/>
              <a:endCxn id="93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23" idx="0"/>
              <a:endCxn id="93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>
              <a:stCxn id="18" idx="0"/>
              <a:endCxn id="178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stCxn id="21" idx="0"/>
              <a:endCxn id="178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>
              <a:stCxn id="20" idx="0"/>
              <a:endCxn id="178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>
              <a:stCxn id="31" idx="0"/>
              <a:endCxn id="178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>
              <a:stCxn id="32" idx="0"/>
              <a:endCxn id="178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>
              <a:stCxn id="19" idx="0"/>
              <a:endCxn id="178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22" idx="0"/>
              <a:endCxn id="178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23" idx="0"/>
              <a:endCxn id="178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그룹 260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77" name="직선 연결선 76"/>
            <p:cNvCxnSpPr>
              <a:stCxn id="29" idx="0"/>
              <a:endCxn id="19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28" idx="0"/>
              <a:endCxn id="18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9" idx="0"/>
              <a:endCxn id="18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30" idx="0"/>
              <a:endCxn id="18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28" idx="0"/>
              <a:endCxn id="22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27" idx="0"/>
              <a:endCxn id="23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28" idx="0"/>
              <a:endCxn id="23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5" idx="0"/>
              <a:endCxn id="18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6" idx="0"/>
              <a:endCxn id="19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7" idx="0"/>
              <a:endCxn id="20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0" idx="0"/>
              <a:endCxn id="21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0" idx="0"/>
              <a:endCxn id="23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29" idx="0"/>
              <a:endCxn id="22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28" idx="0"/>
              <a:endCxn id="21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26" idx="0"/>
              <a:endCxn id="31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25" idx="0"/>
              <a:endCxn id="21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25" idx="0"/>
              <a:endCxn id="19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27" idx="0"/>
              <a:endCxn id="19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0"/>
              <a:endCxn id="32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26" idx="0"/>
              <a:endCxn id="18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25" idx="0"/>
              <a:endCxn id="31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25" idx="0"/>
              <a:endCxn id="32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26" idx="0"/>
              <a:endCxn id="21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29" idx="0"/>
              <a:endCxn id="21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28" idx="0"/>
              <a:endCxn id="20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25" idx="0"/>
              <a:endCxn id="22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25" idx="0"/>
              <a:endCxn id="23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26" idx="0"/>
              <a:endCxn id="20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26" idx="0"/>
              <a:endCxn id="32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26" idx="0"/>
              <a:endCxn id="22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26" idx="0"/>
              <a:endCxn id="23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27" idx="0"/>
              <a:endCxn id="18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27" idx="0"/>
              <a:endCxn id="31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27" idx="0"/>
              <a:endCxn id="32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27" idx="0"/>
              <a:endCxn id="21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27" idx="0"/>
              <a:endCxn id="22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28" idx="0"/>
              <a:endCxn id="19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28" idx="0"/>
              <a:endCxn id="32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29" idx="0"/>
              <a:endCxn id="20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29" idx="0"/>
              <a:endCxn id="31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29" idx="0"/>
              <a:endCxn id="32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29" idx="0"/>
              <a:endCxn id="23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30" idx="0"/>
              <a:endCxn id="22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30" idx="0"/>
              <a:endCxn id="31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30" idx="0"/>
              <a:endCxn id="20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30" idx="0"/>
              <a:endCxn id="19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5" idx="0"/>
              <a:endCxn id="20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4" name="그룹 363"/>
          <p:cNvGrpSpPr/>
          <p:nvPr/>
        </p:nvGrpSpPr>
        <p:grpSpPr>
          <a:xfrm>
            <a:off x="4437414" y="3408346"/>
            <a:ext cx="3200776" cy="1931618"/>
            <a:chOff x="4437414" y="3408346"/>
            <a:chExt cx="3200776" cy="1931618"/>
          </a:xfrm>
        </p:grpSpPr>
        <p:grpSp>
          <p:nvGrpSpPr>
            <p:cNvPr id="262" name="그룹 261"/>
            <p:cNvGrpSpPr/>
            <p:nvPr/>
          </p:nvGrpSpPr>
          <p:grpSpPr>
            <a:xfrm>
              <a:off x="4451288" y="4462248"/>
              <a:ext cx="3186902" cy="877716"/>
              <a:chOff x="4444358" y="4463063"/>
              <a:chExt cx="3186902" cy="877716"/>
            </a:xfrm>
          </p:grpSpPr>
          <p:cxnSp>
            <p:nvCxnSpPr>
              <p:cNvPr id="263" name="직선 연결선 262"/>
              <p:cNvCxnSpPr/>
              <p:nvPr/>
            </p:nvCxnSpPr>
            <p:spPr>
              <a:xfrm flipH="1" flipV="1">
                <a:off x="4899631" y="4500610"/>
                <a:ext cx="197767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 flipH="1" flipV="1">
                <a:off x="4444358" y="4500610"/>
                <a:ext cx="1915305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/>
              <p:nvPr/>
            </p:nvCxnSpPr>
            <p:spPr>
              <a:xfrm flipH="1" flipV="1">
                <a:off x="4444358" y="4500610"/>
                <a:ext cx="2432945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/>
              <p:nvPr/>
            </p:nvCxnSpPr>
            <p:spPr>
              <a:xfrm flipH="1" flipV="1">
                <a:off x="4444358" y="4500610"/>
                <a:ext cx="295058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/>
              <p:nvPr/>
            </p:nvCxnSpPr>
            <p:spPr>
              <a:xfrm flipV="1">
                <a:off x="6359664" y="4500610"/>
                <a:ext cx="816330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 flipV="1">
                <a:off x="5842024" y="4500610"/>
                <a:ext cx="178923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 flipV="1">
                <a:off x="6359664" y="4500610"/>
                <a:ext cx="127159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 flipV="1">
                <a:off x="4444358" y="4500610"/>
                <a:ext cx="36238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 flipH="1" flipV="1">
                <a:off x="4899631" y="4500610"/>
                <a:ext cx="42475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 flipH="1" flipV="1">
                <a:off x="5354903" y="4500610"/>
                <a:ext cx="487121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 flipH="1" flipV="1">
                <a:off x="6720721" y="4500610"/>
                <a:ext cx="674221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 flipV="1">
                <a:off x="7394942" y="4500610"/>
                <a:ext cx="236318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 flipV="1">
                <a:off x="6877304" y="4500610"/>
                <a:ext cx="298690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 flipV="1">
                <a:off x="6359664" y="4500610"/>
                <a:ext cx="361057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 flipV="1">
                <a:off x="5324384" y="4500610"/>
                <a:ext cx="485792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 flipV="1">
                <a:off x="4806745" y="4500610"/>
                <a:ext cx="191397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 flipV="1">
                <a:off x="4806744" y="4500610"/>
                <a:ext cx="92887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 flipH="1" flipV="1">
                <a:off x="4899631" y="4500610"/>
                <a:ext cx="942394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 flipH="1" flipV="1">
                <a:off x="6265449" y="4500610"/>
                <a:ext cx="112949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 flipH="1" flipV="1">
                <a:off x="4444358" y="4500610"/>
                <a:ext cx="88002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 flipV="1">
                <a:off x="4806745" y="4500610"/>
                <a:ext cx="1003431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/>
              <p:nvPr/>
            </p:nvCxnSpPr>
            <p:spPr>
              <a:xfrm flipV="1">
                <a:off x="4806745" y="4500610"/>
                <a:ext cx="1458704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/>
              <p:nvPr/>
            </p:nvCxnSpPr>
            <p:spPr>
              <a:xfrm flipV="1">
                <a:off x="5324384" y="4500610"/>
                <a:ext cx="1396337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연결선 285"/>
              <p:cNvCxnSpPr/>
              <p:nvPr/>
            </p:nvCxnSpPr>
            <p:spPr>
              <a:xfrm flipH="1" flipV="1">
                <a:off x="6720721" y="4500610"/>
                <a:ext cx="15658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/>
              <p:cNvCxnSpPr/>
              <p:nvPr/>
            </p:nvCxnSpPr>
            <p:spPr>
              <a:xfrm flipH="1" flipV="1">
                <a:off x="5354904" y="4500610"/>
                <a:ext cx="1004760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/>
              <p:cNvCxnSpPr/>
              <p:nvPr/>
            </p:nvCxnSpPr>
            <p:spPr>
              <a:xfrm flipV="1">
                <a:off x="4806745" y="4500610"/>
                <a:ext cx="236924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 288"/>
              <p:cNvCxnSpPr/>
              <p:nvPr/>
            </p:nvCxnSpPr>
            <p:spPr>
              <a:xfrm flipV="1">
                <a:off x="4806745" y="4500610"/>
                <a:ext cx="2824515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/>
              <p:cNvCxnSpPr/>
              <p:nvPr/>
            </p:nvCxnSpPr>
            <p:spPr>
              <a:xfrm flipV="1">
                <a:off x="5324385" y="4500610"/>
                <a:ext cx="3051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/>
              <p:cNvCxnSpPr/>
              <p:nvPr/>
            </p:nvCxnSpPr>
            <p:spPr>
              <a:xfrm flipV="1">
                <a:off x="5324385" y="4500610"/>
                <a:ext cx="941064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직선 연결선 291"/>
              <p:cNvCxnSpPr/>
              <p:nvPr/>
            </p:nvCxnSpPr>
            <p:spPr>
              <a:xfrm flipV="1">
                <a:off x="5324384" y="4500610"/>
                <a:ext cx="185160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/>
              <p:cNvCxnSpPr/>
              <p:nvPr/>
            </p:nvCxnSpPr>
            <p:spPr>
              <a:xfrm flipV="1">
                <a:off x="5324385" y="4500610"/>
                <a:ext cx="2306875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/>
              <p:cNvCxnSpPr/>
              <p:nvPr/>
            </p:nvCxnSpPr>
            <p:spPr>
              <a:xfrm flipH="1" flipV="1">
                <a:off x="4444358" y="4500610"/>
                <a:ext cx="139766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/>
              <p:cNvCxnSpPr/>
              <p:nvPr/>
            </p:nvCxnSpPr>
            <p:spPr>
              <a:xfrm flipH="1" flipV="1">
                <a:off x="5810176" y="4500610"/>
                <a:ext cx="31848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연결선 295"/>
              <p:cNvCxnSpPr/>
              <p:nvPr/>
            </p:nvCxnSpPr>
            <p:spPr>
              <a:xfrm flipV="1">
                <a:off x="5842024" y="4500610"/>
                <a:ext cx="423424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연결선 296"/>
              <p:cNvCxnSpPr/>
              <p:nvPr/>
            </p:nvCxnSpPr>
            <p:spPr>
              <a:xfrm flipV="1">
                <a:off x="5842024" y="4500610"/>
                <a:ext cx="878697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/>
              <p:cNvCxnSpPr/>
              <p:nvPr/>
            </p:nvCxnSpPr>
            <p:spPr>
              <a:xfrm flipV="1">
                <a:off x="5842024" y="4500610"/>
                <a:ext cx="133396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연결선 298"/>
              <p:cNvCxnSpPr/>
              <p:nvPr/>
            </p:nvCxnSpPr>
            <p:spPr>
              <a:xfrm flipH="1" flipV="1">
                <a:off x="4899631" y="4500610"/>
                <a:ext cx="146003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299"/>
              <p:cNvCxnSpPr/>
              <p:nvPr/>
            </p:nvCxnSpPr>
            <p:spPr>
              <a:xfrm flipH="1" flipV="1">
                <a:off x="6265448" y="4500610"/>
                <a:ext cx="9421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 300"/>
              <p:cNvCxnSpPr/>
              <p:nvPr/>
            </p:nvCxnSpPr>
            <p:spPr>
              <a:xfrm flipH="1" flipV="1">
                <a:off x="5354903" y="4500610"/>
                <a:ext cx="1522400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연결선 301"/>
              <p:cNvCxnSpPr/>
              <p:nvPr/>
            </p:nvCxnSpPr>
            <p:spPr>
              <a:xfrm flipH="1" flipV="1">
                <a:off x="5810176" y="4500610"/>
                <a:ext cx="1067128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직선 연결선 302"/>
              <p:cNvCxnSpPr/>
              <p:nvPr/>
            </p:nvCxnSpPr>
            <p:spPr>
              <a:xfrm flipH="1" flipV="1">
                <a:off x="6265448" y="4500610"/>
                <a:ext cx="61185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직선 연결선 303"/>
              <p:cNvCxnSpPr/>
              <p:nvPr/>
            </p:nvCxnSpPr>
            <p:spPr>
              <a:xfrm flipV="1">
                <a:off x="6877304" y="4500610"/>
                <a:ext cx="75395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/>
              <p:cNvCxnSpPr/>
              <p:nvPr/>
            </p:nvCxnSpPr>
            <p:spPr>
              <a:xfrm flipH="1" flipV="1">
                <a:off x="7175993" y="4500610"/>
                <a:ext cx="21894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연결선 305"/>
              <p:cNvCxnSpPr/>
              <p:nvPr/>
            </p:nvCxnSpPr>
            <p:spPr>
              <a:xfrm flipH="1" flipV="1">
                <a:off x="5810176" y="4500610"/>
                <a:ext cx="158476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/>
              <p:cNvCxnSpPr/>
              <p:nvPr/>
            </p:nvCxnSpPr>
            <p:spPr>
              <a:xfrm flipH="1" flipV="1">
                <a:off x="5354903" y="4500610"/>
                <a:ext cx="2040038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/>
              <p:cNvCxnSpPr/>
              <p:nvPr/>
            </p:nvCxnSpPr>
            <p:spPr>
              <a:xfrm flipH="1" flipV="1">
                <a:off x="4805953" y="4463063"/>
                <a:ext cx="2588989" cy="87771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 308"/>
              <p:cNvCxnSpPr/>
              <p:nvPr/>
            </p:nvCxnSpPr>
            <p:spPr>
              <a:xfrm flipV="1">
                <a:off x="4806745" y="4500610"/>
                <a:ext cx="54815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그룹 338"/>
            <p:cNvGrpSpPr/>
            <p:nvPr/>
          </p:nvGrpSpPr>
          <p:grpSpPr>
            <a:xfrm>
              <a:off x="4437414" y="3408346"/>
              <a:ext cx="3186901" cy="839354"/>
              <a:chOff x="4444359" y="3404866"/>
              <a:chExt cx="3186901" cy="839354"/>
            </a:xfrm>
          </p:grpSpPr>
          <p:cxnSp>
            <p:nvCxnSpPr>
              <p:cNvPr id="340" name="직선 연결선 339"/>
              <p:cNvCxnSpPr/>
              <p:nvPr/>
            </p:nvCxnSpPr>
            <p:spPr>
              <a:xfrm flipV="1">
                <a:off x="4444359" y="3404866"/>
                <a:ext cx="2258887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직선 연결선 340"/>
              <p:cNvCxnSpPr/>
              <p:nvPr/>
            </p:nvCxnSpPr>
            <p:spPr>
              <a:xfrm flipH="1" flipV="1">
                <a:off x="6703246" y="3404866"/>
                <a:ext cx="17475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/>
              <p:cNvCxnSpPr/>
              <p:nvPr/>
            </p:nvCxnSpPr>
            <p:spPr>
              <a:xfrm flipV="1">
                <a:off x="5354904" y="3404866"/>
                <a:ext cx="1348342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/>
              <p:cNvCxnSpPr/>
              <p:nvPr/>
            </p:nvCxnSpPr>
            <p:spPr>
              <a:xfrm flipV="1">
                <a:off x="5810176" y="3404866"/>
                <a:ext cx="893070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 343"/>
              <p:cNvCxnSpPr/>
              <p:nvPr/>
            </p:nvCxnSpPr>
            <p:spPr>
              <a:xfrm flipV="1">
                <a:off x="6265449" y="3404866"/>
                <a:ext cx="437797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/>
              <p:cNvCxnSpPr/>
              <p:nvPr/>
            </p:nvCxnSpPr>
            <p:spPr>
              <a:xfrm flipV="1">
                <a:off x="4899631" y="3404866"/>
                <a:ext cx="1803615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직선 연결선 345"/>
              <p:cNvCxnSpPr/>
              <p:nvPr/>
            </p:nvCxnSpPr>
            <p:spPr>
              <a:xfrm flipH="1" flipV="1">
                <a:off x="6703246" y="3404866"/>
                <a:ext cx="472748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직선 연결선 346"/>
              <p:cNvCxnSpPr/>
              <p:nvPr/>
            </p:nvCxnSpPr>
            <p:spPr>
              <a:xfrm flipH="1" flipV="1">
                <a:off x="6703246" y="3404866"/>
                <a:ext cx="928014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직선 연결선 347"/>
              <p:cNvCxnSpPr/>
              <p:nvPr/>
            </p:nvCxnSpPr>
            <p:spPr>
              <a:xfrm flipV="1">
                <a:off x="4444359" y="3404866"/>
                <a:ext cx="1608269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 348"/>
              <p:cNvCxnSpPr/>
              <p:nvPr/>
            </p:nvCxnSpPr>
            <p:spPr>
              <a:xfrm flipH="1" flipV="1">
                <a:off x="6052628" y="3404866"/>
                <a:ext cx="668093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/>
              <p:cNvCxnSpPr/>
              <p:nvPr/>
            </p:nvCxnSpPr>
            <p:spPr>
              <a:xfrm flipV="1">
                <a:off x="5354904" y="3404866"/>
                <a:ext cx="697724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직선 연결선 350"/>
              <p:cNvCxnSpPr/>
              <p:nvPr/>
            </p:nvCxnSpPr>
            <p:spPr>
              <a:xfrm flipV="1">
                <a:off x="5810176" y="3404866"/>
                <a:ext cx="242452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직선 연결선 351"/>
              <p:cNvCxnSpPr/>
              <p:nvPr/>
            </p:nvCxnSpPr>
            <p:spPr>
              <a:xfrm flipH="1" flipV="1">
                <a:off x="6052628" y="3404866"/>
                <a:ext cx="212821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직선 연결선 352"/>
              <p:cNvCxnSpPr/>
              <p:nvPr/>
            </p:nvCxnSpPr>
            <p:spPr>
              <a:xfrm flipV="1">
                <a:off x="4899631" y="3404866"/>
                <a:ext cx="1152997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직선 연결선 353"/>
              <p:cNvCxnSpPr/>
              <p:nvPr/>
            </p:nvCxnSpPr>
            <p:spPr>
              <a:xfrm flipH="1" flipV="1">
                <a:off x="6052628" y="3404866"/>
                <a:ext cx="1123366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직선 연결선 354"/>
              <p:cNvCxnSpPr/>
              <p:nvPr/>
            </p:nvCxnSpPr>
            <p:spPr>
              <a:xfrm flipH="1" flipV="1">
                <a:off x="6052628" y="3404866"/>
                <a:ext cx="1578632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직선 연결선 355"/>
              <p:cNvCxnSpPr/>
              <p:nvPr/>
            </p:nvCxnSpPr>
            <p:spPr>
              <a:xfrm flipV="1">
                <a:off x="4444359" y="3404866"/>
                <a:ext cx="957651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연결선 356"/>
              <p:cNvCxnSpPr/>
              <p:nvPr/>
            </p:nvCxnSpPr>
            <p:spPr>
              <a:xfrm flipH="1" flipV="1">
                <a:off x="5402010" y="3404866"/>
                <a:ext cx="1318711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직선 연결선 357"/>
              <p:cNvCxnSpPr/>
              <p:nvPr/>
            </p:nvCxnSpPr>
            <p:spPr>
              <a:xfrm flipV="1">
                <a:off x="5354904" y="3404866"/>
                <a:ext cx="47106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직선 연결선 358"/>
              <p:cNvCxnSpPr/>
              <p:nvPr/>
            </p:nvCxnSpPr>
            <p:spPr>
              <a:xfrm flipH="1" flipV="1">
                <a:off x="5402010" y="3404866"/>
                <a:ext cx="408166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직선 연결선 359"/>
              <p:cNvCxnSpPr/>
              <p:nvPr/>
            </p:nvCxnSpPr>
            <p:spPr>
              <a:xfrm flipH="1" flipV="1">
                <a:off x="5402010" y="3404866"/>
                <a:ext cx="863439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직선 연결선 360"/>
              <p:cNvCxnSpPr/>
              <p:nvPr/>
            </p:nvCxnSpPr>
            <p:spPr>
              <a:xfrm flipV="1">
                <a:off x="4899631" y="3404866"/>
                <a:ext cx="502379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직선 연결선 361"/>
              <p:cNvCxnSpPr/>
              <p:nvPr/>
            </p:nvCxnSpPr>
            <p:spPr>
              <a:xfrm flipH="1" flipV="1">
                <a:off x="5402010" y="3404866"/>
                <a:ext cx="1773984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연결선 362"/>
              <p:cNvCxnSpPr/>
              <p:nvPr/>
            </p:nvCxnSpPr>
            <p:spPr>
              <a:xfrm flipH="1" flipV="1">
                <a:off x="5402010" y="3404866"/>
                <a:ext cx="2229250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906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02926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490263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2984863" y="5805491"/>
            <a:ext cx="698863" cy="695457"/>
            <a:chOff x="8268789" y="5130577"/>
            <a:chExt cx="698863" cy="695457"/>
          </a:xfrm>
        </p:grpSpPr>
        <p:sp>
          <p:nvSpPr>
            <p:cNvPr id="33" name="타원 3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직선 화살표 연결선 34"/>
          <p:cNvCxnSpPr/>
          <p:nvPr/>
        </p:nvCxnSpPr>
        <p:spPr>
          <a:xfrm flipH="1" flipV="1">
            <a:off x="3328852" y="5503816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334294" y="4585063"/>
            <a:ext cx="0" cy="213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84863" y="4811485"/>
            <a:ext cx="698863" cy="692331"/>
            <a:chOff x="8268789" y="5133703"/>
            <a:chExt cx="698863" cy="692331"/>
          </a:xfrm>
        </p:grpSpPr>
        <p:sp>
          <p:nvSpPr>
            <p:cNvPr id="38" name="타원 3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그룹 39"/>
          <p:cNvGrpSpPr/>
          <p:nvPr/>
        </p:nvGrpSpPr>
        <p:grpSpPr>
          <a:xfrm>
            <a:off x="2984863" y="3487783"/>
            <a:ext cx="698863" cy="692331"/>
            <a:chOff x="8268789" y="5133703"/>
            <a:chExt cx="698863" cy="692331"/>
          </a:xfrm>
        </p:grpSpPr>
        <p:sp>
          <p:nvSpPr>
            <p:cNvPr id="41" name="타원 4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직선 화살표 연결선 42"/>
          <p:cNvCxnSpPr/>
          <p:nvPr/>
        </p:nvCxnSpPr>
        <p:spPr>
          <a:xfrm flipH="1" flipV="1">
            <a:off x="3333205" y="4180114"/>
            <a:ext cx="2178" cy="187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984863" y="4367346"/>
            <a:ext cx="698863" cy="692331"/>
            <a:chOff x="8268789" y="5133703"/>
            <a:chExt cx="698863" cy="692331"/>
          </a:xfrm>
        </p:grpSpPr>
        <p:sp>
          <p:nvSpPr>
            <p:cNvPr id="45" name="타원 4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51" name="왼쪽/오른쪽 화살표 50"/>
          <p:cNvSpPr/>
          <p:nvPr/>
        </p:nvSpPr>
        <p:spPr>
          <a:xfrm>
            <a:off x="927553" y="5011784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41" idx="0"/>
          </p:cNvCxnSpPr>
          <p:nvPr/>
        </p:nvCxnSpPr>
        <p:spPr>
          <a:xfrm flipH="1" flipV="1">
            <a:off x="3324499" y="3135085"/>
            <a:ext cx="6530" cy="352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2967446" y="2455817"/>
            <a:ext cx="698863" cy="692331"/>
            <a:chOff x="8268789" y="5133703"/>
            <a:chExt cx="698863" cy="692331"/>
          </a:xfrm>
        </p:grpSpPr>
        <p:sp>
          <p:nvSpPr>
            <p:cNvPr id="54" name="타원 5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𝒘𝒉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그룹 55"/>
          <p:cNvGrpSpPr/>
          <p:nvPr/>
        </p:nvGrpSpPr>
        <p:grpSpPr>
          <a:xfrm>
            <a:off x="2967446" y="1959426"/>
            <a:ext cx="698863" cy="692331"/>
            <a:chOff x="8268789" y="5133703"/>
            <a:chExt cx="698863" cy="692331"/>
          </a:xfrm>
        </p:grpSpPr>
        <p:sp>
          <p:nvSpPr>
            <p:cNvPr id="57" name="타원 5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59" name="직선 화살표 연결선 58"/>
          <p:cNvCxnSpPr/>
          <p:nvPr/>
        </p:nvCxnSpPr>
        <p:spPr>
          <a:xfrm flipH="1" flipV="1">
            <a:off x="3307080" y="1628502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2967446" y="910046"/>
            <a:ext cx="698863" cy="692331"/>
            <a:chOff x="8268789" y="5133703"/>
            <a:chExt cx="698863" cy="692331"/>
          </a:xfrm>
        </p:grpSpPr>
        <p:sp>
          <p:nvSpPr>
            <p:cNvPr id="61" name="타원 6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왼쪽/오른쪽 화살표 63"/>
          <p:cNvSpPr/>
          <p:nvPr/>
        </p:nvSpPr>
        <p:spPr>
          <a:xfrm>
            <a:off x="927553" y="1807030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3359333" y="5499463"/>
            <a:ext cx="441958" cy="29732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3540125" y="4811485"/>
            <a:ext cx="698863" cy="692331"/>
            <a:chOff x="8268789" y="5133703"/>
            <a:chExt cx="698863" cy="692331"/>
          </a:xfrm>
        </p:grpSpPr>
        <p:sp>
          <p:nvSpPr>
            <p:cNvPr id="97" name="타원 9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직선 화살표 연결선 98"/>
          <p:cNvCxnSpPr>
            <a:stCxn id="97" idx="0"/>
            <a:endCxn id="46" idx="3"/>
          </p:cNvCxnSpPr>
          <p:nvPr/>
        </p:nvCxnSpPr>
        <p:spPr>
          <a:xfrm flipH="1" flipV="1">
            <a:off x="3683726" y="4717271"/>
            <a:ext cx="202565" cy="94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3313702" y="2481942"/>
            <a:ext cx="698863" cy="692331"/>
            <a:chOff x="8268789" y="5133703"/>
            <a:chExt cx="698863" cy="692331"/>
          </a:xfrm>
        </p:grpSpPr>
        <p:sp>
          <p:nvSpPr>
            <p:cNvPr id="101" name="타원 1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직선 화살표 연결선 102"/>
          <p:cNvCxnSpPr>
            <a:stCxn id="41" idx="0"/>
          </p:cNvCxnSpPr>
          <p:nvPr/>
        </p:nvCxnSpPr>
        <p:spPr>
          <a:xfrm flipV="1">
            <a:off x="3331029" y="3108960"/>
            <a:ext cx="326571" cy="3788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01" idx="0"/>
          </p:cNvCxnSpPr>
          <p:nvPr/>
        </p:nvCxnSpPr>
        <p:spPr>
          <a:xfrm flipH="1" flipV="1">
            <a:off x="3540125" y="2325189"/>
            <a:ext cx="119743" cy="156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자유형 112"/>
          <p:cNvSpPr/>
          <p:nvPr/>
        </p:nvSpPr>
        <p:spPr>
          <a:xfrm>
            <a:off x="1045030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1040676" y="1345700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>
            <a:off x="1153887" y="1341346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 115"/>
          <p:cNvSpPr/>
          <p:nvPr/>
        </p:nvSpPr>
        <p:spPr>
          <a:xfrm>
            <a:off x="1123407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왼쪽/오른쪽 화살표 116"/>
          <p:cNvSpPr/>
          <p:nvPr/>
        </p:nvSpPr>
        <p:spPr>
          <a:xfrm>
            <a:off x="574765" y="527739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왼쪽/오른쪽 화살표 117"/>
          <p:cNvSpPr/>
          <p:nvPr/>
        </p:nvSpPr>
        <p:spPr>
          <a:xfrm>
            <a:off x="596537" y="2072641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자유형 119"/>
          <p:cNvSpPr/>
          <p:nvPr/>
        </p:nvSpPr>
        <p:spPr>
          <a:xfrm>
            <a:off x="1362891" y="1574785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1445622" y="4792602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9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79" y="3498971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그룹 121"/>
          <p:cNvGrpSpPr/>
          <p:nvPr/>
        </p:nvGrpSpPr>
        <p:grpSpPr>
          <a:xfrm>
            <a:off x="6457406" y="5805491"/>
            <a:ext cx="698863" cy="695457"/>
            <a:chOff x="8268789" y="5130577"/>
            <a:chExt cx="698863" cy="695457"/>
          </a:xfrm>
        </p:grpSpPr>
        <p:sp>
          <p:nvSpPr>
            <p:cNvPr id="123" name="타원 12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그룹 124"/>
          <p:cNvGrpSpPr/>
          <p:nvPr/>
        </p:nvGrpSpPr>
        <p:grpSpPr>
          <a:xfrm>
            <a:off x="6457406" y="3400696"/>
            <a:ext cx="698863" cy="692331"/>
            <a:chOff x="8268789" y="5133703"/>
            <a:chExt cx="698863" cy="692331"/>
          </a:xfrm>
        </p:grpSpPr>
        <p:sp>
          <p:nvSpPr>
            <p:cNvPr id="126" name="타원 12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8" name="직선 화살표 연결선 127"/>
          <p:cNvCxnSpPr>
            <a:stCxn id="124" idx="0"/>
          </p:cNvCxnSpPr>
          <p:nvPr/>
        </p:nvCxnSpPr>
        <p:spPr>
          <a:xfrm flipV="1">
            <a:off x="6816635" y="5316583"/>
            <a:ext cx="0" cy="488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 flipV="1">
            <a:off x="6805749" y="4093027"/>
            <a:ext cx="2177" cy="509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/>
          <p:cNvGrpSpPr/>
          <p:nvPr/>
        </p:nvGrpSpPr>
        <p:grpSpPr>
          <a:xfrm>
            <a:off x="6470469" y="4602480"/>
            <a:ext cx="698863" cy="692331"/>
            <a:chOff x="8268789" y="5133703"/>
            <a:chExt cx="698863" cy="692331"/>
          </a:xfrm>
        </p:grpSpPr>
        <p:sp>
          <p:nvSpPr>
            <p:cNvPr id="131" name="타원 13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𝑨𝒄𝒕𝒊𝒗𝒂𝒕𝒊𝒐𝒏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9751423" y="5130577"/>
                <a:ext cx="679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423" y="5130577"/>
                <a:ext cx="67926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왼쪽/오른쪽 화살표 134"/>
          <p:cNvSpPr/>
          <p:nvPr/>
        </p:nvSpPr>
        <p:spPr>
          <a:xfrm>
            <a:off x="7824651" y="500307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자유형 135"/>
          <p:cNvSpPr/>
          <p:nvPr/>
        </p:nvSpPr>
        <p:spPr>
          <a:xfrm>
            <a:off x="8172996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직선 화살표 연결선 137"/>
          <p:cNvCxnSpPr>
            <a:endCxn id="137" idx="0"/>
          </p:cNvCxnSpPr>
          <p:nvPr/>
        </p:nvCxnSpPr>
        <p:spPr>
          <a:xfrm flipH="1" flipV="1">
            <a:off x="6453051" y="5316583"/>
            <a:ext cx="346167" cy="49761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/>
          <p:cNvGrpSpPr/>
          <p:nvPr/>
        </p:nvGrpSpPr>
        <p:grpSpPr>
          <a:xfrm>
            <a:off x="6048103" y="4598126"/>
            <a:ext cx="698863" cy="692331"/>
            <a:chOff x="8268789" y="5133703"/>
            <a:chExt cx="698863" cy="692331"/>
          </a:xfrm>
        </p:grpSpPr>
        <p:sp>
          <p:nvSpPr>
            <p:cNvPr id="140" name="타원 139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2" name="자유형 141"/>
          <p:cNvSpPr/>
          <p:nvPr/>
        </p:nvSpPr>
        <p:spPr>
          <a:xfrm>
            <a:off x="8672422" y="4463929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3" name="직선 화살표 연결선 142"/>
          <p:cNvCxnSpPr/>
          <p:nvPr/>
        </p:nvCxnSpPr>
        <p:spPr>
          <a:xfrm flipV="1">
            <a:off x="6801395" y="2860764"/>
            <a:ext cx="2177" cy="509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/>
          <p:cNvGrpSpPr/>
          <p:nvPr/>
        </p:nvGrpSpPr>
        <p:grpSpPr>
          <a:xfrm>
            <a:off x="6439989" y="2129246"/>
            <a:ext cx="698863" cy="692331"/>
            <a:chOff x="8268789" y="5133703"/>
            <a:chExt cx="698863" cy="692331"/>
          </a:xfrm>
        </p:grpSpPr>
        <p:sp>
          <p:nvSpPr>
            <p:cNvPr id="145" name="타원 14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𝒘𝒉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46" name="TextBox 1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47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79" y="311634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자유형 147"/>
          <p:cNvSpPr/>
          <p:nvPr/>
        </p:nvSpPr>
        <p:spPr>
          <a:xfrm>
            <a:off x="8307978" y="1345700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30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32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79" y="311634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02926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79" y="3498971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490263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457406" y="5805491"/>
            <a:ext cx="698863" cy="695457"/>
            <a:chOff x="8268789" y="5130577"/>
            <a:chExt cx="698863" cy="695457"/>
          </a:xfrm>
        </p:grpSpPr>
        <p:sp>
          <p:nvSpPr>
            <p:cNvPr id="8" name="타원 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/>
          <p:cNvGrpSpPr/>
          <p:nvPr/>
        </p:nvGrpSpPr>
        <p:grpSpPr>
          <a:xfrm>
            <a:off x="6457406" y="3400696"/>
            <a:ext cx="698863" cy="692331"/>
            <a:chOff x="8268789" y="5133703"/>
            <a:chExt cx="698863" cy="692331"/>
          </a:xfrm>
        </p:grpSpPr>
        <p:sp>
          <p:nvSpPr>
            <p:cNvPr id="11" name="타원 1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직선 화살표 연결선 12"/>
          <p:cNvCxnSpPr>
            <a:stCxn id="9" idx="0"/>
          </p:cNvCxnSpPr>
          <p:nvPr/>
        </p:nvCxnSpPr>
        <p:spPr>
          <a:xfrm flipV="1">
            <a:off x="6816635" y="5316583"/>
            <a:ext cx="0" cy="488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6387737" y="4093027"/>
            <a:ext cx="2177" cy="509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6470469" y="4602480"/>
            <a:ext cx="698863" cy="692331"/>
            <a:chOff x="8268789" y="5133703"/>
            <a:chExt cx="698863" cy="692331"/>
          </a:xfrm>
        </p:grpSpPr>
        <p:sp>
          <p:nvSpPr>
            <p:cNvPr id="16" name="타원 1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6" y="5316583"/>
                <a:ext cx="49638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>
            <a:off x="2984863" y="5805491"/>
            <a:ext cx="698863" cy="695457"/>
            <a:chOff x="8268789" y="5130577"/>
            <a:chExt cx="698863" cy="695457"/>
          </a:xfrm>
        </p:grpSpPr>
        <p:sp>
          <p:nvSpPr>
            <p:cNvPr id="33" name="타원 3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직선 화살표 연결선 34"/>
          <p:cNvCxnSpPr/>
          <p:nvPr/>
        </p:nvCxnSpPr>
        <p:spPr>
          <a:xfrm flipH="1" flipV="1">
            <a:off x="3328852" y="5503816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334294" y="4585063"/>
            <a:ext cx="0" cy="213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84863" y="4811485"/>
            <a:ext cx="698863" cy="692331"/>
            <a:chOff x="8268789" y="5133703"/>
            <a:chExt cx="698863" cy="692331"/>
          </a:xfrm>
        </p:grpSpPr>
        <p:sp>
          <p:nvSpPr>
            <p:cNvPr id="38" name="타원 3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그룹 39"/>
          <p:cNvGrpSpPr/>
          <p:nvPr/>
        </p:nvGrpSpPr>
        <p:grpSpPr>
          <a:xfrm>
            <a:off x="2984863" y="3487783"/>
            <a:ext cx="698863" cy="692331"/>
            <a:chOff x="8268789" y="5133703"/>
            <a:chExt cx="698863" cy="692331"/>
          </a:xfrm>
        </p:grpSpPr>
        <p:sp>
          <p:nvSpPr>
            <p:cNvPr id="41" name="타원 4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직선 화살표 연결선 42"/>
          <p:cNvCxnSpPr/>
          <p:nvPr/>
        </p:nvCxnSpPr>
        <p:spPr>
          <a:xfrm flipH="1" flipV="1">
            <a:off x="3333205" y="4180114"/>
            <a:ext cx="2178" cy="187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984863" y="4367346"/>
            <a:ext cx="698863" cy="692331"/>
            <a:chOff x="8268789" y="5133703"/>
            <a:chExt cx="698863" cy="692331"/>
          </a:xfrm>
        </p:grpSpPr>
        <p:sp>
          <p:nvSpPr>
            <p:cNvPr id="45" name="타원 4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751423" y="5130577"/>
                <a:ext cx="679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𝒘𝒙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423" y="5130577"/>
                <a:ext cx="67926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왼쪽/오른쪽 화살표 49"/>
          <p:cNvSpPr/>
          <p:nvPr/>
        </p:nvSpPr>
        <p:spPr>
          <a:xfrm>
            <a:off x="7824651" y="500307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왼쪽/오른쪽 화살표 50"/>
          <p:cNvSpPr/>
          <p:nvPr/>
        </p:nvSpPr>
        <p:spPr>
          <a:xfrm>
            <a:off x="927553" y="5011784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41" idx="0"/>
          </p:cNvCxnSpPr>
          <p:nvPr/>
        </p:nvCxnSpPr>
        <p:spPr>
          <a:xfrm flipH="1" flipV="1">
            <a:off x="3324499" y="3135085"/>
            <a:ext cx="6530" cy="352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2967446" y="2455817"/>
            <a:ext cx="698863" cy="692331"/>
            <a:chOff x="8268789" y="5133703"/>
            <a:chExt cx="698863" cy="692331"/>
          </a:xfrm>
        </p:grpSpPr>
        <p:sp>
          <p:nvSpPr>
            <p:cNvPr id="54" name="타원 5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𝒘𝒉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그룹 55"/>
          <p:cNvGrpSpPr/>
          <p:nvPr/>
        </p:nvGrpSpPr>
        <p:grpSpPr>
          <a:xfrm>
            <a:off x="2967446" y="1959426"/>
            <a:ext cx="698863" cy="692331"/>
            <a:chOff x="8268789" y="5133703"/>
            <a:chExt cx="698863" cy="692331"/>
          </a:xfrm>
        </p:grpSpPr>
        <p:sp>
          <p:nvSpPr>
            <p:cNvPr id="57" name="타원 5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59" name="직선 화살표 연결선 58"/>
          <p:cNvCxnSpPr/>
          <p:nvPr/>
        </p:nvCxnSpPr>
        <p:spPr>
          <a:xfrm flipH="1" flipV="1">
            <a:off x="3307080" y="1628502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2967446" y="910046"/>
            <a:ext cx="698863" cy="692331"/>
            <a:chOff x="8268789" y="5133703"/>
            <a:chExt cx="698863" cy="692331"/>
          </a:xfrm>
        </p:grpSpPr>
        <p:sp>
          <p:nvSpPr>
            <p:cNvPr id="61" name="타원 6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왼쪽/오른쪽 화살표 63"/>
          <p:cNvSpPr/>
          <p:nvPr/>
        </p:nvSpPr>
        <p:spPr>
          <a:xfrm>
            <a:off x="927553" y="1807030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화살표 연결선 65"/>
          <p:cNvCxnSpPr/>
          <p:nvPr/>
        </p:nvCxnSpPr>
        <p:spPr>
          <a:xfrm flipV="1">
            <a:off x="6801395" y="2860764"/>
            <a:ext cx="2177" cy="509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6439989" y="2129246"/>
            <a:ext cx="698863" cy="692331"/>
            <a:chOff x="8268789" y="5133703"/>
            <a:chExt cx="698863" cy="692331"/>
          </a:xfrm>
        </p:grpSpPr>
        <p:sp>
          <p:nvSpPr>
            <p:cNvPr id="68" name="타원 6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𝒘𝒉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직선 화살표 연결선 69"/>
          <p:cNvCxnSpPr/>
          <p:nvPr/>
        </p:nvCxnSpPr>
        <p:spPr>
          <a:xfrm flipV="1">
            <a:off x="6797041" y="1672046"/>
            <a:ext cx="0" cy="452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/>
          <p:cNvGrpSpPr/>
          <p:nvPr/>
        </p:nvGrpSpPr>
        <p:grpSpPr>
          <a:xfrm>
            <a:off x="6468291" y="923109"/>
            <a:ext cx="698863" cy="692331"/>
            <a:chOff x="8268789" y="5133703"/>
            <a:chExt cx="698863" cy="692331"/>
          </a:xfrm>
        </p:grpSpPr>
        <p:sp>
          <p:nvSpPr>
            <p:cNvPr id="72" name="타원 71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왼쪽/오른쪽 화살표 74"/>
          <p:cNvSpPr/>
          <p:nvPr/>
        </p:nvSpPr>
        <p:spPr>
          <a:xfrm>
            <a:off x="7245531" y="1824447"/>
            <a:ext cx="2865119" cy="213359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화살표 연결선 64"/>
          <p:cNvCxnSpPr>
            <a:endCxn id="18" idx="0"/>
          </p:cNvCxnSpPr>
          <p:nvPr/>
        </p:nvCxnSpPr>
        <p:spPr>
          <a:xfrm flipH="1" flipV="1">
            <a:off x="6453051" y="5316583"/>
            <a:ext cx="346167" cy="49761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/>
          <p:cNvGrpSpPr/>
          <p:nvPr/>
        </p:nvGrpSpPr>
        <p:grpSpPr>
          <a:xfrm>
            <a:off x="6048103" y="4598126"/>
            <a:ext cx="698863" cy="692331"/>
            <a:chOff x="8268789" y="5133703"/>
            <a:chExt cx="698863" cy="692331"/>
          </a:xfrm>
        </p:grpSpPr>
        <p:sp>
          <p:nvSpPr>
            <p:cNvPr id="79" name="타원 78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1" name="직선 화살표 연결선 80"/>
          <p:cNvCxnSpPr/>
          <p:nvPr/>
        </p:nvCxnSpPr>
        <p:spPr>
          <a:xfrm flipV="1">
            <a:off x="6814457" y="4088673"/>
            <a:ext cx="2177" cy="5094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6052457" y="3400696"/>
            <a:ext cx="698863" cy="692331"/>
            <a:chOff x="8268789" y="5133703"/>
            <a:chExt cx="698863" cy="692331"/>
          </a:xfrm>
        </p:grpSpPr>
        <p:sp>
          <p:nvSpPr>
            <p:cNvPr id="83" name="타원 8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직선 화살표 연결선 84"/>
          <p:cNvCxnSpPr/>
          <p:nvPr/>
        </p:nvCxnSpPr>
        <p:spPr>
          <a:xfrm flipH="1" flipV="1">
            <a:off x="6017622" y="2895600"/>
            <a:ext cx="346167" cy="49761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/>
          <p:cNvGrpSpPr/>
          <p:nvPr/>
        </p:nvGrpSpPr>
        <p:grpSpPr>
          <a:xfrm>
            <a:off x="5547361" y="2111829"/>
            <a:ext cx="698863" cy="692331"/>
            <a:chOff x="8268789" y="5133703"/>
            <a:chExt cx="698863" cy="692331"/>
          </a:xfrm>
        </p:grpSpPr>
        <p:sp>
          <p:nvSpPr>
            <p:cNvPr id="87" name="타원 8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𝒘𝒉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1" name="직선 화살표 연결선 90"/>
          <p:cNvCxnSpPr/>
          <p:nvPr/>
        </p:nvCxnSpPr>
        <p:spPr>
          <a:xfrm flipV="1">
            <a:off x="5891350" y="1641566"/>
            <a:ext cx="0" cy="4528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그룹 91"/>
          <p:cNvGrpSpPr/>
          <p:nvPr/>
        </p:nvGrpSpPr>
        <p:grpSpPr>
          <a:xfrm>
            <a:off x="5553892" y="923109"/>
            <a:ext cx="698863" cy="692331"/>
            <a:chOff x="8268789" y="5133703"/>
            <a:chExt cx="698863" cy="692331"/>
          </a:xfrm>
        </p:grpSpPr>
        <p:sp>
          <p:nvSpPr>
            <p:cNvPr id="93" name="타원 9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5" name="직선 화살표 연결선 94"/>
          <p:cNvCxnSpPr/>
          <p:nvPr/>
        </p:nvCxnSpPr>
        <p:spPr>
          <a:xfrm flipV="1">
            <a:off x="3359333" y="5499463"/>
            <a:ext cx="441958" cy="29732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3540125" y="4811485"/>
            <a:ext cx="698863" cy="692331"/>
            <a:chOff x="8268789" y="5133703"/>
            <a:chExt cx="698863" cy="692331"/>
          </a:xfrm>
        </p:grpSpPr>
        <p:sp>
          <p:nvSpPr>
            <p:cNvPr id="97" name="타원 9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직선 화살표 연결선 98"/>
          <p:cNvCxnSpPr>
            <a:stCxn id="97" idx="0"/>
            <a:endCxn id="46" idx="3"/>
          </p:cNvCxnSpPr>
          <p:nvPr/>
        </p:nvCxnSpPr>
        <p:spPr>
          <a:xfrm flipH="1" flipV="1">
            <a:off x="3683726" y="4717271"/>
            <a:ext cx="202565" cy="94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3313702" y="2481942"/>
            <a:ext cx="698863" cy="692331"/>
            <a:chOff x="8268789" y="5133703"/>
            <a:chExt cx="698863" cy="692331"/>
          </a:xfrm>
        </p:grpSpPr>
        <p:sp>
          <p:nvSpPr>
            <p:cNvPr id="101" name="타원 1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직선 화살표 연결선 102"/>
          <p:cNvCxnSpPr>
            <a:stCxn id="41" idx="0"/>
          </p:cNvCxnSpPr>
          <p:nvPr/>
        </p:nvCxnSpPr>
        <p:spPr>
          <a:xfrm flipV="1">
            <a:off x="3331029" y="3108960"/>
            <a:ext cx="326571" cy="3788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01" idx="0"/>
          </p:cNvCxnSpPr>
          <p:nvPr/>
        </p:nvCxnSpPr>
        <p:spPr>
          <a:xfrm flipH="1" flipV="1">
            <a:off x="3540125" y="2325189"/>
            <a:ext cx="119743" cy="156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자유형 108"/>
          <p:cNvSpPr/>
          <p:nvPr/>
        </p:nvSpPr>
        <p:spPr>
          <a:xfrm>
            <a:off x="8181704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자유형 109"/>
          <p:cNvSpPr/>
          <p:nvPr/>
        </p:nvSpPr>
        <p:spPr>
          <a:xfrm>
            <a:off x="9357360" y="1278102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자유형 110"/>
          <p:cNvSpPr/>
          <p:nvPr/>
        </p:nvSpPr>
        <p:spPr>
          <a:xfrm>
            <a:off x="8307978" y="1345700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>
            <a:off x="8830491" y="4463929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자유형 112"/>
          <p:cNvSpPr/>
          <p:nvPr/>
        </p:nvSpPr>
        <p:spPr>
          <a:xfrm>
            <a:off x="1045030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1040676" y="1345700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>
            <a:off x="1153887" y="1341346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 115"/>
          <p:cNvSpPr/>
          <p:nvPr/>
        </p:nvSpPr>
        <p:spPr>
          <a:xfrm>
            <a:off x="1123407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왼쪽/오른쪽 화살표 116"/>
          <p:cNvSpPr/>
          <p:nvPr/>
        </p:nvSpPr>
        <p:spPr>
          <a:xfrm>
            <a:off x="574765" y="527739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왼쪽/오른쪽 화살표 117"/>
          <p:cNvSpPr/>
          <p:nvPr/>
        </p:nvSpPr>
        <p:spPr>
          <a:xfrm>
            <a:off x="596537" y="2072641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자유형 119"/>
          <p:cNvSpPr/>
          <p:nvPr/>
        </p:nvSpPr>
        <p:spPr>
          <a:xfrm>
            <a:off x="1362891" y="1574785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1445622" y="4792602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𝑨𝒄𝒕𝒊𝒗𝒂𝒕𝒊𝒐𝒏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153" y="4097383"/>
                <a:ext cx="1820093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31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4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2377440"/>
            <a:ext cx="4761788" cy="321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왼쪽/오른쪽 화살표 4"/>
          <p:cNvSpPr/>
          <p:nvPr/>
        </p:nvSpPr>
        <p:spPr>
          <a:xfrm>
            <a:off x="5190738" y="5121275"/>
            <a:ext cx="1517700" cy="357861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5566" y="569168"/>
            <a:ext cx="10260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Usually, 0 mean and 1 variance is preferred empirically</a:t>
            </a:r>
          </a:p>
          <a:p>
            <a:endParaRPr lang="en-US" altLang="ko-KR" sz="2800" b="1" dirty="0" smtClean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32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7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2377440"/>
            <a:ext cx="4761788" cy="321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왼쪽/오른쪽 화살표 4"/>
          <p:cNvSpPr/>
          <p:nvPr/>
        </p:nvSpPr>
        <p:spPr>
          <a:xfrm>
            <a:off x="6666841" y="5121275"/>
            <a:ext cx="1517700" cy="357861"/>
          </a:xfrm>
          <a:prstGeom prst="left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5566" y="569168"/>
            <a:ext cx="10978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Usually, 0 mean and 1 variance is preferred empirically</a:t>
            </a:r>
          </a:p>
          <a:p>
            <a:endParaRPr lang="en-US" altLang="ko-KR" sz="2800" b="1" dirty="0" smtClean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if range is above or under 0, nonlinearity is not made </a:t>
            </a:r>
            <a:b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(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ReLU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)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7" name="왼쪽/오른쪽 화살표 6"/>
          <p:cNvSpPr/>
          <p:nvPr/>
        </p:nvSpPr>
        <p:spPr>
          <a:xfrm>
            <a:off x="5190738" y="5121275"/>
            <a:ext cx="1517700" cy="357861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33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69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94" y="2379524"/>
            <a:ext cx="4937761" cy="3272534"/>
          </a:xfrm>
          <a:prstGeom prst="rect">
            <a:avLst/>
          </a:prstGeom>
        </p:spPr>
      </p:pic>
      <p:sp>
        <p:nvSpPr>
          <p:cNvPr id="5" name="왼쪽/오른쪽 화살표 4"/>
          <p:cNvSpPr/>
          <p:nvPr/>
        </p:nvSpPr>
        <p:spPr>
          <a:xfrm>
            <a:off x="7589519" y="5121275"/>
            <a:ext cx="595021" cy="357861"/>
          </a:xfrm>
          <a:prstGeom prst="left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5566" y="569168"/>
            <a:ext cx="10978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Usually, 0 mean and 1 variance is preferred empirically</a:t>
            </a:r>
          </a:p>
          <a:p>
            <a:endParaRPr lang="en-US" altLang="ko-KR" sz="2800" b="1" dirty="0" smtClean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if range exists in extreme value, vanishing gradient occur (Sigmoid)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10" name="왼쪽/오른쪽 화살표 9"/>
          <p:cNvSpPr/>
          <p:nvPr/>
        </p:nvSpPr>
        <p:spPr>
          <a:xfrm>
            <a:off x="3670662" y="5121275"/>
            <a:ext cx="595021" cy="357861"/>
          </a:xfrm>
          <a:prstGeom prst="left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/오른쪽 화살표 10"/>
          <p:cNvSpPr/>
          <p:nvPr/>
        </p:nvSpPr>
        <p:spPr>
          <a:xfrm>
            <a:off x="5216864" y="5121275"/>
            <a:ext cx="1517700" cy="357861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34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31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2377440"/>
            <a:ext cx="4761788" cy="321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왼쪽/오른쪽 화살표 4"/>
          <p:cNvSpPr/>
          <p:nvPr/>
        </p:nvSpPr>
        <p:spPr>
          <a:xfrm>
            <a:off x="365760" y="5121275"/>
            <a:ext cx="11299371" cy="357861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5566" y="569168"/>
            <a:ext cx="102604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Usually, 0 mean and 1 variance is preferred empirically</a:t>
            </a:r>
          </a:p>
          <a:p>
            <a:endParaRPr lang="en-US" altLang="ko-KR" sz="2800" b="1" dirty="0" smtClean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Small variance (= 1) is better than large variance</a:t>
            </a:r>
            <a:b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: Internal Covariate Shift (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ReLU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)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35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07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94" y="2379524"/>
            <a:ext cx="4937761" cy="3272534"/>
          </a:xfrm>
          <a:prstGeom prst="rect">
            <a:avLst/>
          </a:prstGeom>
        </p:spPr>
      </p:pic>
      <p:sp>
        <p:nvSpPr>
          <p:cNvPr id="5" name="왼쪽/오른쪽 화살표 4"/>
          <p:cNvSpPr/>
          <p:nvPr/>
        </p:nvSpPr>
        <p:spPr>
          <a:xfrm>
            <a:off x="365760" y="5121275"/>
            <a:ext cx="11299371" cy="357861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55566" y="569168"/>
            <a:ext cx="111748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Usually, 0 mean and 1 variance is preferred empirically</a:t>
            </a:r>
          </a:p>
          <a:p>
            <a:endParaRPr lang="en-US" altLang="ko-KR" sz="2800" b="1" dirty="0" smtClean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Small variance (= 1) is better than large variance</a:t>
            </a:r>
            <a:b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: </a:t>
            </a: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Internal Covariate Shift 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&amp; Vanishing Gradient (Sigmoid)</a:t>
            </a:r>
          </a:p>
        </p:txBody>
      </p:sp>
      <p:sp>
        <p:nvSpPr>
          <p:cNvPr id="9" name="왼쪽/오른쪽 화살표 8"/>
          <p:cNvSpPr/>
          <p:nvPr/>
        </p:nvSpPr>
        <p:spPr>
          <a:xfrm>
            <a:off x="7589519" y="5121275"/>
            <a:ext cx="4010298" cy="357861"/>
          </a:xfrm>
          <a:prstGeom prst="left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/오른쪽 화살표 9"/>
          <p:cNvSpPr/>
          <p:nvPr/>
        </p:nvSpPr>
        <p:spPr>
          <a:xfrm>
            <a:off x="391886" y="5121275"/>
            <a:ext cx="3873797" cy="357861"/>
          </a:xfrm>
          <a:prstGeom prst="left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36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297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02926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490263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2984863" y="5805491"/>
            <a:ext cx="698863" cy="695457"/>
            <a:chOff x="8268789" y="5130577"/>
            <a:chExt cx="698863" cy="695457"/>
          </a:xfrm>
        </p:grpSpPr>
        <p:sp>
          <p:nvSpPr>
            <p:cNvPr id="33" name="타원 3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직선 화살표 연결선 34"/>
          <p:cNvCxnSpPr/>
          <p:nvPr/>
        </p:nvCxnSpPr>
        <p:spPr>
          <a:xfrm flipH="1" flipV="1">
            <a:off x="3328852" y="5503816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334294" y="4585063"/>
            <a:ext cx="0" cy="213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84863" y="4811485"/>
            <a:ext cx="698863" cy="692331"/>
            <a:chOff x="8268789" y="5133703"/>
            <a:chExt cx="698863" cy="692331"/>
          </a:xfrm>
        </p:grpSpPr>
        <p:sp>
          <p:nvSpPr>
            <p:cNvPr id="38" name="타원 3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그룹 39"/>
          <p:cNvGrpSpPr/>
          <p:nvPr/>
        </p:nvGrpSpPr>
        <p:grpSpPr>
          <a:xfrm>
            <a:off x="2984863" y="3487783"/>
            <a:ext cx="698863" cy="692331"/>
            <a:chOff x="8268789" y="5133703"/>
            <a:chExt cx="698863" cy="692331"/>
          </a:xfrm>
        </p:grpSpPr>
        <p:sp>
          <p:nvSpPr>
            <p:cNvPr id="41" name="타원 4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직선 화살표 연결선 42"/>
          <p:cNvCxnSpPr/>
          <p:nvPr/>
        </p:nvCxnSpPr>
        <p:spPr>
          <a:xfrm flipH="1" flipV="1">
            <a:off x="3333205" y="4180114"/>
            <a:ext cx="2178" cy="187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984863" y="4367346"/>
            <a:ext cx="698863" cy="692331"/>
            <a:chOff x="8268789" y="5133703"/>
            <a:chExt cx="698863" cy="692331"/>
          </a:xfrm>
        </p:grpSpPr>
        <p:sp>
          <p:nvSpPr>
            <p:cNvPr id="45" name="타원 4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51" name="왼쪽/오른쪽 화살표 50"/>
          <p:cNvSpPr/>
          <p:nvPr/>
        </p:nvSpPr>
        <p:spPr>
          <a:xfrm>
            <a:off x="927553" y="5011784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41" idx="0"/>
          </p:cNvCxnSpPr>
          <p:nvPr/>
        </p:nvCxnSpPr>
        <p:spPr>
          <a:xfrm flipH="1" flipV="1">
            <a:off x="3324499" y="3135085"/>
            <a:ext cx="6530" cy="352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2967446" y="2455817"/>
            <a:ext cx="698863" cy="692331"/>
            <a:chOff x="8268789" y="5133703"/>
            <a:chExt cx="698863" cy="692331"/>
          </a:xfrm>
        </p:grpSpPr>
        <p:sp>
          <p:nvSpPr>
            <p:cNvPr id="54" name="타원 5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𝒘𝒉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그룹 55"/>
          <p:cNvGrpSpPr/>
          <p:nvPr/>
        </p:nvGrpSpPr>
        <p:grpSpPr>
          <a:xfrm>
            <a:off x="2967446" y="1959426"/>
            <a:ext cx="698863" cy="692331"/>
            <a:chOff x="8268789" y="5133703"/>
            <a:chExt cx="698863" cy="692331"/>
          </a:xfrm>
        </p:grpSpPr>
        <p:sp>
          <p:nvSpPr>
            <p:cNvPr id="57" name="타원 5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59" name="직선 화살표 연결선 58"/>
          <p:cNvCxnSpPr/>
          <p:nvPr/>
        </p:nvCxnSpPr>
        <p:spPr>
          <a:xfrm flipH="1" flipV="1">
            <a:off x="3307080" y="1628502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2967446" y="910046"/>
            <a:ext cx="698863" cy="692331"/>
            <a:chOff x="8268789" y="5133703"/>
            <a:chExt cx="698863" cy="692331"/>
          </a:xfrm>
        </p:grpSpPr>
        <p:sp>
          <p:nvSpPr>
            <p:cNvPr id="61" name="타원 6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왼쪽/오른쪽 화살표 63"/>
          <p:cNvSpPr/>
          <p:nvPr/>
        </p:nvSpPr>
        <p:spPr>
          <a:xfrm>
            <a:off x="927553" y="1807030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3359333" y="5499463"/>
            <a:ext cx="441958" cy="29732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3540125" y="4811485"/>
            <a:ext cx="698863" cy="692331"/>
            <a:chOff x="8268789" y="5133703"/>
            <a:chExt cx="698863" cy="692331"/>
          </a:xfrm>
        </p:grpSpPr>
        <p:sp>
          <p:nvSpPr>
            <p:cNvPr id="97" name="타원 9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직선 화살표 연결선 98"/>
          <p:cNvCxnSpPr>
            <a:stCxn id="97" idx="0"/>
            <a:endCxn id="46" idx="3"/>
          </p:cNvCxnSpPr>
          <p:nvPr/>
        </p:nvCxnSpPr>
        <p:spPr>
          <a:xfrm flipH="1" flipV="1">
            <a:off x="3683726" y="4717271"/>
            <a:ext cx="202565" cy="94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3313702" y="2481942"/>
            <a:ext cx="698863" cy="692331"/>
            <a:chOff x="8268789" y="5133703"/>
            <a:chExt cx="698863" cy="692331"/>
          </a:xfrm>
        </p:grpSpPr>
        <p:sp>
          <p:nvSpPr>
            <p:cNvPr id="101" name="타원 1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직선 화살표 연결선 102"/>
          <p:cNvCxnSpPr>
            <a:stCxn id="41" idx="0"/>
          </p:cNvCxnSpPr>
          <p:nvPr/>
        </p:nvCxnSpPr>
        <p:spPr>
          <a:xfrm flipV="1">
            <a:off x="3331029" y="3108960"/>
            <a:ext cx="326571" cy="3788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01" idx="0"/>
          </p:cNvCxnSpPr>
          <p:nvPr/>
        </p:nvCxnSpPr>
        <p:spPr>
          <a:xfrm flipH="1" flipV="1">
            <a:off x="3540125" y="2325189"/>
            <a:ext cx="119743" cy="156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자유형 112"/>
          <p:cNvSpPr/>
          <p:nvPr/>
        </p:nvSpPr>
        <p:spPr>
          <a:xfrm>
            <a:off x="1045030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1040676" y="1345700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>
            <a:off x="1153887" y="1341346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 115"/>
          <p:cNvSpPr/>
          <p:nvPr/>
        </p:nvSpPr>
        <p:spPr>
          <a:xfrm>
            <a:off x="1123407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왼쪽/오른쪽 화살표 116"/>
          <p:cNvSpPr/>
          <p:nvPr/>
        </p:nvSpPr>
        <p:spPr>
          <a:xfrm>
            <a:off x="574765" y="527739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왼쪽/오른쪽 화살표 117"/>
          <p:cNvSpPr/>
          <p:nvPr/>
        </p:nvSpPr>
        <p:spPr>
          <a:xfrm>
            <a:off x="596537" y="2072641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자유형 119"/>
          <p:cNvSpPr/>
          <p:nvPr/>
        </p:nvSpPr>
        <p:spPr>
          <a:xfrm>
            <a:off x="1362891" y="1574785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1445622" y="4792602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7" name="그룹 126"/>
          <p:cNvGrpSpPr/>
          <p:nvPr/>
        </p:nvGrpSpPr>
        <p:grpSpPr>
          <a:xfrm>
            <a:off x="5366658" y="5932715"/>
            <a:ext cx="698863" cy="692331"/>
            <a:chOff x="8268789" y="5133703"/>
            <a:chExt cx="698863" cy="692331"/>
          </a:xfrm>
        </p:grpSpPr>
        <p:sp>
          <p:nvSpPr>
            <p:cNvPr id="128" name="타원 12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그룹 129"/>
          <p:cNvGrpSpPr/>
          <p:nvPr/>
        </p:nvGrpSpPr>
        <p:grpSpPr>
          <a:xfrm>
            <a:off x="6524898" y="5932715"/>
            <a:ext cx="698863" cy="692331"/>
            <a:chOff x="8268789" y="5133703"/>
            <a:chExt cx="698863" cy="692331"/>
          </a:xfrm>
        </p:grpSpPr>
        <p:sp>
          <p:nvSpPr>
            <p:cNvPr id="131" name="타원 13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그룹 132"/>
          <p:cNvGrpSpPr/>
          <p:nvPr/>
        </p:nvGrpSpPr>
        <p:grpSpPr>
          <a:xfrm>
            <a:off x="4939938" y="4798423"/>
            <a:ext cx="698863" cy="692331"/>
            <a:chOff x="8268789" y="5133703"/>
            <a:chExt cx="698863" cy="692331"/>
          </a:xfrm>
        </p:grpSpPr>
        <p:sp>
          <p:nvSpPr>
            <p:cNvPr id="134" name="타원 13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그룹 135"/>
          <p:cNvGrpSpPr/>
          <p:nvPr/>
        </p:nvGrpSpPr>
        <p:grpSpPr>
          <a:xfrm>
            <a:off x="6015447" y="4798423"/>
            <a:ext cx="698863" cy="692331"/>
            <a:chOff x="8268789" y="5133703"/>
            <a:chExt cx="698863" cy="692331"/>
          </a:xfrm>
        </p:grpSpPr>
        <p:sp>
          <p:nvSpPr>
            <p:cNvPr id="137" name="타원 13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그룹 138"/>
          <p:cNvGrpSpPr/>
          <p:nvPr/>
        </p:nvGrpSpPr>
        <p:grpSpPr>
          <a:xfrm>
            <a:off x="7090955" y="4798423"/>
            <a:ext cx="698863" cy="692331"/>
            <a:chOff x="8268789" y="5133703"/>
            <a:chExt cx="698863" cy="692331"/>
          </a:xfrm>
        </p:grpSpPr>
        <p:sp>
          <p:nvSpPr>
            <p:cNvPr id="140" name="타원 139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2" name="그룹 141"/>
          <p:cNvGrpSpPr/>
          <p:nvPr/>
        </p:nvGrpSpPr>
        <p:grpSpPr>
          <a:xfrm>
            <a:off x="4935583" y="4286024"/>
            <a:ext cx="698863" cy="692331"/>
            <a:chOff x="8268789" y="5133703"/>
            <a:chExt cx="698863" cy="692331"/>
          </a:xfrm>
        </p:grpSpPr>
        <p:sp>
          <p:nvSpPr>
            <p:cNvPr id="143" name="타원 14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8288383" y="5208954"/>
                  <a:ext cx="6792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𝑩𝑵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2703" r="-11712"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그룹 144"/>
          <p:cNvGrpSpPr/>
          <p:nvPr/>
        </p:nvGrpSpPr>
        <p:grpSpPr>
          <a:xfrm>
            <a:off x="5993675" y="4286024"/>
            <a:ext cx="698863" cy="692331"/>
            <a:chOff x="8268789" y="5133703"/>
            <a:chExt cx="698863" cy="692331"/>
          </a:xfrm>
        </p:grpSpPr>
        <p:sp>
          <p:nvSpPr>
            <p:cNvPr id="146" name="타원 14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8288383" y="5208954"/>
                  <a:ext cx="6792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𝑩𝑵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1786" r="-10714"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그룹 147"/>
          <p:cNvGrpSpPr/>
          <p:nvPr/>
        </p:nvGrpSpPr>
        <p:grpSpPr>
          <a:xfrm>
            <a:off x="7090955" y="4286024"/>
            <a:ext cx="698863" cy="692331"/>
            <a:chOff x="8268789" y="5133703"/>
            <a:chExt cx="698863" cy="692331"/>
          </a:xfrm>
        </p:grpSpPr>
        <p:sp>
          <p:nvSpPr>
            <p:cNvPr id="149" name="타원 148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8288383" y="5208954"/>
                  <a:ext cx="6792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𝑩𝑵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1786" r="-10714"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직선 연결선 4"/>
          <p:cNvCxnSpPr>
            <a:stCxn id="128" idx="0"/>
            <a:endCxn id="134" idx="4"/>
          </p:cNvCxnSpPr>
          <p:nvPr/>
        </p:nvCxnSpPr>
        <p:spPr>
          <a:xfrm flipH="1" flipV="1">
            <a:off x="5286104" y="5490754"/>
            <a:ext cx="426720" cy="4419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137" idx="4"/>
            <a:endCxn id="128" idx="0"/>
          </p:cNvCxnSpPr>
          <p:nvPr/>
        </p:nvCxnSpPr>
        <p:spPr>
          <a:xfrm flipH="1">
            <a:off x="5712824" y="5490754"/>
            <a:ext cx="648789" cy="4419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37" idx="4"/>
            <a:endCxn id="131" idx="0"/>
          </p:cNvCxnSpPr>
          <p:nvPr/>
        </p:nvCxnSpPr>
        <p:spPr>
          <a:xfrm>
            <a:off x="6361613" y="5490754"/>
            <a:ext cx="509451" cy="4419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131" idx="0"/>
            <a:endCxn id="140" idx="4"/>
          </p:cNvCxnSpPr>
          <p:nvPr/>
        </p:nvCxnSpPr>
        <p:spPr>
          <a:xfrm flipV="1">
            <a:off x="6871064" y="5490754"/>
            <a:ext cx="566057" cy="4419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128" idx="0"/>
            <a:endCxn id="140" idx="4"/>
          </p:cNvCxnSpPr>
          <p:nvPr/>
        </p:nvCxnSpPr>
        <p:spPr>
          <a:xfrm flipV="1">
            <a:off x="5712824" y="5490754"/>
            <a:ext cx="1724297" cy="4419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134" idx="4"/>
            <a:endCxn id="131" idx="0"/>
          </p:cNvCxnSpPr>
          <p:nvPr/>
        </p:nvCxnSpPr>
        <p:spPr>
          <a:xfrm>
            <a:off x="5286104" y="5490754"/>
            <a:ext cx="1584960" cy="4419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사각형 설명선 27"/>
          <p:cNvSpPr/>
          <p:nvPr/>
        </p:nvSpPr>
        <p:spPr>
          <a:xfrm>
            <a:off x="4402182" y="4062548"/>
            <a:ext cx="3944984" cy="2730138"/>
          </a:xfrm>
          <a:prstGeom prst="wedgeRoundRectCallout">
            <a:avLst>
              <a:gd name="adj1" fmla="val -56263"/>
              <a:gd name="adj2" fmla="val 23496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37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86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02926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490263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2984863" y="5805491"/>
            <a:ext cx="698863" cy="695457"/>
            <a:chOff x="8268789" y="5130577"/>
            <a:chExt cx="698863" cy="695457"/>
          </a:xfrm>
        </p:grpSpPr>
        <p:sp>
          <p:nvSpPr>
            <p:cNvPr id="33" name="타원 3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직선 화살표 연결선 34"/>
          <p:cNvCxnSpPr/>
          <p:nvPr/>
        </p:nvCxnSpPr>
        <p:spPr>
          <a:xfrm flipH="1" flipV="1">
            <a:off x="3328852" y="5503816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334294" y="4585063"/>
            <a:ext cx="0" cy="213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84863" y="4811485"/>
            <a:ext cx="698863" cy="692331"/>
            <a:chOff x="8268789" y="5133703"/>
            <a:chExt cx="698863" cy="692331"/>
          </a:xfrm>
        </p:grpSpPr>
        <p:sp>
          <p:nvSpPr>
            <p:cNvPr id="38" name="타원 3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그룹 39"/>
          <p:cNvGrpSpPr/>
          <p:nvPr/>
        </p:nvGrpSpPr>
        <p:grpSpPr>
          <a:xfrm>
            <a:off x="2984863" y="3487783"/>
            <a:ext cx="698863" cy="692331"/>
            <a:chOff x="8268789" y="5133703"/>
            <a:chExt cx="698863" cy="692331"/>
          </a:xfrm>
        </p:grpSpPr>
        <p:sp>
          <p:nvSpPr>
            <p:cNvPr id="41" name="타원 4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직선 화살표 연결선 42"/>
          <p:cNvCxnSpPr/>
          <p:nvPr/>
        </p:nvCxnSpPr>
        <p:spPr>
          <a:xfrm flipH="1" flipV="1">
            <a:off x="3333205" y="4180114"/>
            <a:ext cx="2178" cy="187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984863" y="4367346"/>
            <a:ext cx="698863" cy="692331"/>
            <a:chOff x="8268789" y="5133703"/>
            <a:chExt cx="698863" cy="692331"/>
          </a:xfrm>
        </p:grpSpPr>
        <p:sp>
          <p:nvSpPr>
            <p:cNvPr id="45" name="타원 4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51" name="왼쪽/오른쪽 화살표 50"/>
          <p:cNvSpPr/>
          <p:nvPr/>
        </p:nvSpPr>
        <p:spPr>
          <a:xfrm>
            <a:off x="927553" y="5011784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41" idx="0"/>
          </p:cNvCxnSpPr>
          <p:nvPr/>
        </p:nvCxnSpPr>
        <p:spPr>
          <a:xfrm flipH="1" flipV="1">
            <a:off x="3324499" y="3135085"/>
            <a:ext cx="6530" cy="352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2967446" y="2455817"/>
            <a:ext cx="698863" cy="692331"/>
            <a:chOff x="8268789" y="5133703"/>
            <a:chExt cx="698863" cy="692331"/>
          </a:xfrm>
        </p:grpSpPr>
        <p:sp>
          <p:nvSpPr>
            <p:cNvPr id="54" name="타원 5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𝒘𝒉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그룹 55"/>
          <p:cNvGrpSpPr/>
          <p:nvPr/>
        </p:nvGrpSpPr>
        <p:grpSpPr>
          <a:xfrm>
            <a:off x="2967446" y="1959426"/>
            <a:ext cx="698863" cy="692331"/>
            <a:chOff x="8268789" y="5133703"/>
            <a:chExt cx="698863" cy="692331"/>
          </a:xfrm>
        </p:grpSpPr>
        <p:sp>
          <p:nvSpPr>
            <p:cNvPr id="57" name="타원 5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59" name="직선 화살표 연결선 58"/>
          <p:cNvCxnSpPr/>
          <p:nvPr/>
        </p:nvCxnSpPr>
        <p:spPr>
          <a:xfrm flipH="1" flipV="1">
            <a:off x="3307080" y="1628502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2967446" y="910046"/>
            <a:ext cx="698863" cy="692331"/>
            <a:chOff x="8268789" y="5133703"/>
            <a:chExt cx="698863" cy="692331"/>
          </a:xfrm>
        </p:grpSpPr>
        <p:sp>
          <p:nvSpPr>
            <p:cNvPr id="61" name="타원 6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왼쪽/오른쪽 화살표 63"/>
          <p:cNvSpPr/>
          <p:nvPr/>
        </p:nvSpPr>
        <p:spPr>
          <a:xfrm>
            <a:off x="927553" y="1807030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3359333" y="5499463"/>
            <a:ext cx="441958" cy="29732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3540125" y="4811485"/>
            <a:ext cx="698863" cy="692331"/>
            <a:chOff x="8268789" y="5133703"/>
            <a:chExt cx="698863" cy="692331"/>
          </a:xfrm>
        </p:grpSpPr>
        <p:sp>
          <p:nvSpPr>
            <p:cNvPr id="97" name="타원 9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직선 화살표 연결선 98"/>
          <p:cNvCxnSpPr>
            <a:stCxn id="97" idx="0"/>
            <a:endCxn id="46" idx="3"/>
          </p:cNvCxnSpPr>
          <p:nvPr/>
        </p:nvCxnSpPr>
        <p:spPr>
          <a:xfrm flipH="1" flipV="1">
            <a:off x="3683726" y="4717271"/>
            <a:ext cx="202565" cy="94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3313702" y="2481942"/>
            <a:ext cx="698863" cy="692331"/>
            <a:chOff x="8268789" y="5133703"/>
            <a:chExt cx="698863" cy="692331"/>
          </a:xfrm>
        </p:grpSpPr>
        <p:sp>
          <p:nvSpPr>
            <p:cNvPr id="101" name="타원 1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직선 화살표 연결선 102"/>
          <p:cNvCxnSpPr>
            <a:stCxn id="41" idx="0"/>
          </p:cNvCxnSpPr>
          <p:nvPr/>
        </p:nvCxnSpPr>
        <p:spPr>
          <a:xfrm flipV="1">
            <a:off x="3331029" y="3108960"/>
            <a:ext cx="326571" cy="3788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01" idx="0"/>
          </p:cNvCxnSpPr>
          <p:nvPr/>
        </p:nvCxnSpPr>
        <p:spPr>
          <a:xfrm flipH="1" flipV="1">
            <a:off x="3540125" y="2325189"/>
            <a:ext cx="119743" cy="156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자유형 112"/>
          <p:cNvSpPr/>
          <p:nvPr/>
        </p:nvSpPr>
        <p:spPr>
          <a:xfrm>
            <a:off x="1045030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1040676" y="1345700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>
            <a:off x="1153887" y="1341346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 115"/>
          <p:cNvSpPr/>
          <p:nvPr/>
        </p:nvSpPr>
        <p:spPr>
          <a:xfrm>
            <a:off x="1123407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왼쪽/오른쪽 화살표 116"/>
          <p:cNvSpPr/>
          <p:nvPr/>
        </p:nvSpPr>
        <p:spPr>
          <a:xfrm>
            <a:off x="574765" y="527739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왼쪽/오른쪽 화살표 117"/>
          <p:cNvSpPr/>
          <p:nvPr/>
        </p:nvSpPr>
        <p:spPr>
          <a:xfrm>
            <a:off x="596537" y="2072641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자유형 119"/>
          <p:cNvSpPr/>
          <p:nvPr/>
        </p:nvSpPr>
        <p:spPr>
          <a:xfrm>
            <a:off x="1362891" y="1574785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1445622" y="4792602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0716" y="1251312"/>
            <a:ext cx="6136141" cy="2648125"/>
          </a:xfrm>
          <a:prstGeom prst="rect">
            <a:avLst/>
          </a:prstGeom>
        </p:spPr>
      </p:pic>
      <p:grpSp>
        <p:nvGrpSpPr>
          <p:cNvPr id="127" name="그룹 126"/>
          <p:cNvGrpSpPr/>
          <p:nvPr/>
        </p:nvGrpSpPr>
        <p:grpSpPr>
          <a:xfrm>
            <a:off x="5366658" y="5932715"/>
            <a:ext cx="698863" cy="692331"/>
            <a:chOff x="8268789" y="5133703"/>
            <a:chExt cx="698863" cy="692331"/>
          </a:xfrm>
        </p:grpSpPr>
        <p:sp>
          <p:nvSpPr>
            <p:cNvPr id="128" name="타원 12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그룹 129"/>
          <p:cNvGrpSpPr/>
          <p:nvPr/>
        </p:nvGrpSpPr>
        <p:grpSpPr>
          <a:xfrm>
            <a:off x="6524898" y="5932715"/>
            <a:ext cx="698863" cy="692331"/>
            <a:chOff x="8268789" y="5133703"/>
            <a:chExt cx="698863" cy="692331"/>
          </a:xfrm>
        </p:grpSpPr>
        <p:sp>
          <p:nvSpPr>
            <p:cNvPr id="131" name="타원 13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" name="그룹 132"/>
          <p:cNvGrpSpPr/>
          <p:nvPr/>
        </p:nvGrpSpPr>
        <p:grpSpPr>
          <a:xfrm>
            <a:off x="4939938" y="4798423"/>
            <a:ext cx="698863" cy="692331"/>
            <a:chOff x="8268789" y="5133703"/>
            <a:chExt cx="698863" cy="692331"/>
          </a:xfrm>
        </p:grpSpPr>
        <p:sp>
          <p:nvSpPr>
            <p:cNvPr id="134" name="타원 13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35" name="TextBox 1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그룹 135"/>
          <p:cNvGrpSpPr/>
          <p:nvPr/>
        </p:nvGrpSpPr>
        <p:grpSpPr>
          <a:xfrm>
            <a:off x="6015447" y="4798423"/>
            <a:ext cx="698863" cy="692331"/>
            <a:chOff x="8268789" y="5133703"/>
            <a:chExt cx="698863" cy="692331"/>
          </a:xfrm>
        </p:grpSpPr>
        <p:sp>
          <p:nvSpPr>
            <p:cNvPr id="137" name="타원 13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38" name="TextBox 1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9" name="그룹 138"/>
          <p:cNvGrpSpPr/>
          <p:nvPr/>
        </p:nvGrpSpPr>
        <p:grpSpPr>
          <a:xfrm>
            <a:off x="7090955" y="4798423"/>
            <a:ext cx="698863" cy="692331"/>
            <a:chOff x="8268789" y="5133703"/>
            <a:chExt cx="698863" cy="692331"/>
          </a:xfrm>
        </p:grpSpPr>
        <p:sp>
          <p:nvSpPr>
            <p:cNvPr id="140" name="타원 139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2" name="그룹 141"/>
          <p:cNvGrpSpPr/>
          <p:nvPr/>
        </p:nvGrpSpPr>
        <p:grpSpPr>
          <a:xfrm>
            <a:off x="4935583" y="4286024"/>
            <a:ext cx="698863" cy="692331"/>
            <a:chOff x="8268789" y="5133703"/>
            <a:chExt cx="698863" cy="692331"/>
          </a:xfrm>
        </p:grpSpPr>
        <p:sp>
          <p:nvSpPr>
            <p:cNvPr id="143" name="타원 14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8288383" y="5208954"/>
                  <a:ext cx="6792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𝑩𝑵</m:t>
                            </m:r>
                          </m:e>
                          <m:sub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2703" r="-11712"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그룹 144"/>
          <p:cNvGrpSpPr/>
          <p:nvPr/>
        </p:nvGrpSpPr>
        <p:grpSpPr>
          <a:xfrm>
            <a:off x="5993675" y="4286024"/>
            <a:ext cx="698863" cy="692331"/>
            <a:chOff x="8268789" y="5133703"/>
            <a:chExt cx="698863" cy="692331"/>
          </a:xfrm>
        </p:grpSpPr>
        <p:sp>
          <p:nvSpPr>
            <p:cNvPr id="146" name="타원 14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8288383" y="5208954"/>
                  <a:ext cx="6792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𝑩𝑵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1786" r="-10714"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그룹 147"/>
          <p:cNvGrpSpPr/>
          <p:nvPr/>
        </p:nvGrpSpPr>
        <p:grpSpPr>
          <a:xfrm>
            <a:off x="7090955" y="4286024"/>
            <a:ext cx="698863" cy="692331"/>
            <a:chOff x="8268789" y="5133703"/>
            <a:chExt cx="698863" cy="692331"/>
          </a:xfrm>
        </p:grpSpPr>
        <p:sp>
          <p:nvSpPr>
            <p:cNvPr id="149" name="타원 148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8288383" y="5208954"/>
                  <a:ext cx="6792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𝑩𝑵</m:t>
                            </m:r>
                          </m:e>
                          <m:sub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2400" b="1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1786" r="-10714"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직선 연결선 4"/>
          <p:cNvCxnSpPr>
            <a:stCxn id="128" idx="0"/>
            <a:endCxn id="134" idx="4"/>
          </p:cNvCxnSpPr>
          <p:nvPr/>
        </p:nvCxnSpPr>
        <p:spPr>
          <a:xfrm flipH="1" flipV="1">
            <a:off x="5286104" y="5490754"/>
            <a:ext cx="426720" cy="4419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137" idx="4"/>
            <a:endCxn id="128" idx="0"/>
          </p:cNvCxnSpPr>
          <p:nvPr/>
        </p:nvCxnSpPr>
        <p:spPr>
          <a:xfrm flipH="1">
            <a:off x="5712824" y="5490754"/>
            <a:ext cx="648789" cy="4419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37" idx="4"/>
            <a:endCxn id="131" idx="0"/>
          </p:cNvCxnSpPr>
          <p:nvPr/>
        </p:nvCxnSpPr>
        <p:spPr>
          <a:xfrm>
            <a:off x="6361613" y="5490754"/>
            <a:ext cx="509451" cy="4419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>
            <a:stCxn id="131" idx="0"/>
            <a:endCxn id="140" idx="4"/>
          </p:cNvCxnSpPr>
          <p:nvPr/>
        </p:nvCxnSpPr>
        <p:spPr>
          <a:xfrm flipV="1">
            <a:off x="6871064" y="5490754"/>
            <a:ext cx="566057" cy="4419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128" idx="0"/>
            <a:endCxn id="140" idx="4"/>
          </p:cNvCxnSpPr>
          <p:nvPr/>
        </p:nvCxnSpPr>
        <p:spPr>
          <a:xfrm flipV="1">
            <a:off x="5712824" y="5490754"/>
            <a:ext cx="1724297" cy="4419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134" idx="4"/>
            <a:endCxn id="131" idx="0"/>
          </p:cNvCxnSpPr>
          <p:nvPr/>
        </p:nvCxnSpPr>
        <p:spPr>
          <a:xfrm>
            <a:off x="5286104" y="5490754"/>
            <a:ext cx="1584960" cy="4419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사각형 설명선 27"/>
          <p:cNvSpPr/>
          <p:nvPr/>
        </p:nvSpPr>
        <p:spPr>
          <a:xfrm>
            <a:off x="4402182" y="4062548"/>
            <a:ext cx="3944984" cy="2730138"/>
          </a:xfrm>
          <a:prstGeom prst="wedgeRoundRectCallout">
            <a:avLst>
              <a:gd name="adj1" fmla="val -56263"/>
              <a:gd name="adj2" fmla="val 23496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38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3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02926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490263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2984863" y="5805491"/>
            <a:ext cx="698863" cy="695457"/>
            <a:chOff x="8268789" y="5130577"/>
            <a:chExt cx="698863" cy="695457"/>
          </a:xfrm>
        </p:grpSpPr>
        <p:sp>
          <p:nvSpPr>
            <p:cNvPr id="33" name="타원 3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직선 화살표 연결선 34"/>
          <p:cNvCxnSpPr/>
          <p:nvPr/>
        </p:nvCxnSpPr>
        <p:spPr>
          <a:xfrm flipH="1" flipV="1">
            <a:off x="3328852" y="5503816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334294" y="4585063"/>
            <a:ext cx="0" cy="213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84863" y="4811485"/>
            <a:ext cx="698863" cy="692331"/>
            <a:chOff x="8268789" y="5133703"/>
            <a:chExt cx="698863" cy="692331"/>
          </a:xfrm>
        </p:grpSpPr>
        <p:sp>
          <p:nvSpPr>
            <p:cNvPr id="38" name="타원 3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그룹 39"/>
          <p:cNvGrpSpPr/>
          <p:nvPr/>
        </p:nvGrpSpPr>
        <p:grpSpPr>
          <a:xfrm>
            <a:off x="2984863" y="3487783"/>
            <a:ext cx="698863" cy="692331"/>
            <a:chOff x="8268789" y="5133703"/>
            <a:chExt cx="698863" cy="692331"/>
          </a:xfrm>
        </p:grpSpPr>
        <p:sp>
          <p:nvSpPr>
            <p:cNvPr id="41" name="타원 4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직선 화살표 연결선 42"/>
          <p:cNvCxnSpPr/>
          <p:nvPr/>
        </p:nvCxnSpPr>
        <p:spPr>
          <a:xfrm flipH="1" flipV="1">
            <a:off x="3333205" y="4180114"/>
            <a:ext cx="2178" cy="187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984863" y="4367346"/>
            <a:ext cx="698863" cy="692331"/>
            <a:chOff x="8268789" y="5133703"/>
            <a:chExt cx="698863" cy="692331"/>
          </a:xfrm>
        </p:grpSpPr>
        <p:sp>
          <p:nvSpPr>
            <p:cNvPr id="45" name="타원 4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51" name="왼쪽/오른쪽 화살표 50"/>
          <p:cNvSpPr/>
          <p:nvPr/>
        </p:nvSpPr>
        <p:spPr>
          <a:xfrm>
            <a:off x="927553" y="5011784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41" idx="0"/>
          </p:cNvCxnSpPr>
          <p:nvPr/>
        </p:nvCxnSpPr>
        <p:spPr>
          <a:xfrm flipH="1" flipV="1">
            <a:off x="3324499" y="3135085"/>
            <a:ext cx="6530" cy="352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2967446" y="2455817"/>
            <a:ext cx="698863" cy="692331"/>
            <a:chOff x="8268789" y="5133703"/>
            <a:chExt cx="698863" cy="692331"/>
          </a:xfrm>
        </p:grpSpPr>
        <p:sp>
          <p:nvSpPr>
            <p:cNvPr id="54" name="타원 5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𝒘𝒉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그룹 55"/>
          <p:cNvGrpSpPr/>
          <p:nvPr/>
        </p:nvGrpSpPr>
        <p:grpSpPr>
          <a:xfrm>
            <a:off x="2967446" y="1959426"/>
            <a:ext cx="698863" cy="692331"/>
            <a:chOff x="8268789" y="5133703"/>
            <a:chExt cx="698863" cy="692331"/>
          </a:xfrm>
        </p:grpSpPr>
        <p:sp>
          <p:nvSpPr>
            <p:cNvPr id="57" name="타원 5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59" name="직선 화살표 연결선 58"/>
          <p:cNvCxnSpPr/>
          <p:nvPr/>
        </p:nvCxnSpPr>
        <p:spPr>
          <a:xfrm flipH="1" flipV="1">
            <a:off x="3307080" y="1628502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2967446" y="910046"/>
            <a:ext cx="698863" cy="692331"/>
            <a:chOff x="8268789" y="5133703"/>
            <a:chExt cx="698863" cy="692331"/>
          </a:xfrm>
        </p:grpSpPr>
        <p:sp>
          <p:nvSpPr>
            <p:cNvPr id="61" name="타원 6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왼쪽/오른쪽 화살표 63"/>
          <p:cNvSpPr/>
          <p:nvPr/>
        </p:nvSpPr>
        <p:spPr>
          <a:xfrm>
            <a:off x="927553" y="1807030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3359333" y="5499463"/>
            <a:ext cx="441958" cy="29732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3540125" y="4811485"/>
            <a:ext cx="698863" cy="692331"/>
            <a:chOff x="8268789" y="5133703"/>
            <a:chExt cx="698863" cy="692331"/>
          </a:xfrm>
        </p:grpSpPr>
        <p:sp>
          <p:nvSpPr>
            <p:cNvPr id="97" name="타원 9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직선 화살표 연결선 98"/>
          <p:cNvCxnSpPr>
            <a:stCxn id="97" idx="0"/>
            <a:endCxn id="46" idx="3"/>
          </p:cNvCxnSpPr>
          <p:nvPr/>
        </p:nvCxnSpPr>
        <p:spPr>
          <a:xfrm flipH="1" flipV="1">
            <a:off x="3683726" y="4717271"/>
            <a:ext cx="202565" cy="94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3313702" y="2481942"/>
            <a:ext cx="698863" cy="692331"/>
            <a:chOff x="8268789" y="5133703"/>
            <a:chExt cx="698863" cy="692331"/>
          </a:xfrm>
        </p:grpSpPr>
        <p:sp>
          <p:nvSpPr>
            <p:cNvPr id="101" name="타원 1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직선 화살표 연결선 102"/>
          <p:cNvCxnSpPr>
            <a:stCxn id="41" idx="0"/>
          </p:cNvCxnSpPr>
          <p:nvPr/>
        </p:nvCxnSpPr>
        <p:spPr>
          <a:xfrm flipV="1">
            <a:off x="3331029" y="3108960"/>
            <a:ext cx="326571" cy="3788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01" idx="0"/>
          </p:cNvCxnSpPr>
          <p:nvPr/>
        </p:nvCxnSpPr>
        <p:spPr>
          <a:xfrm flipH="1" flipV="1">
            <a:off x="3540125" y="2325189"/>
            <a:ext cx="119743" cy="156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자유형 112"/>
          <p:cNvSpPr/>
          <p:nvPr/>
        </p:nvSpPr>
        <p:spPr>
          <a:xfrm>
            <a:off x="1045030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1040676" y="1345700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>
            <a:off x="1153887" y="1341346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 115"/>
          <p:cNvSpPr/>
          <p:nvPr/>
        </p:nvSpPr>
        <p:spPr>
          <a:xfrm>
            <a:off x="1123407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왼쪽/오른쪽 화살표 116"/>
          <p:cNvSpPr/>
          <p:nvPr/>
        </p:nvSpPr>
        <p:spPr>
          <a:xfrm>
            <a:off x="574765" y="527739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왼쪽/오른쪽 화살표 117"/>
          <p:cNvSpPr/>
          <p:nvPr/>
        </p:nvSpPr>
        <p:spPr>
          <a:xfrm>
            <a:off x="596537" y="2072641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자유형 119"/>
          <p:cNvSpPr/>
          <p:nvPr/>
        </p:nvSpPr>
        <p:spPr>
          <a:xfrm>
            <a:off x="1362891" y="1574785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1445622" y="4792602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0716" y="1251312"/>
            <a:ext cx="6136141" cy="26481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7463" y="4178889"/>
            <a:ext cx="6773468" cy="71968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39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31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Learning Problem in </a:t>
            </a:r>
            <a:r>
              <a:rPr lang="en-US" altLang="ko-KR" sz="3600" b="1" dirty="0" err="1" smtClean="0">
                <a:latin typeface="Helvetica95-Black" panose="020B0A00000000000000" pitchFamily="34" charset="0"/>
              </a:rPr>
              <a:t>DNN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7" y="1091682"/>
            <a:ext cx="11387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Training ANN is difficult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Due to many parameters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3083" y="2584174"/>
            <a:ext cx="130583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Output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85804" y="5670969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8" name="그룹 337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48" name="직선 연결선 47"/>
            <p:cNvCxnSpPr>
              <a:stCxn id="18" idx="0"/>
              <a:endCxn id="24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21" idx="0"/>
              <a:endCxn id="24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20" idx="0"/>
              <a:endCxn id="24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31" idx="0"/>
              <a:endCxn id="24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32" idx="0"/>
              <a:endCxn id="24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9" idx="0"/>
              <a:endCxn id="24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22" idx="0"/>
              <a:endCxn id="24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23" idx="0"/>
              <a:endCxn id="24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stCxn id="18" idx="0"/>
              <a:endCxn id="93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21" idx="0"/>
              <a:endCxn id="93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20" idx="0"/>
              <a:endCxn id="93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stCxn id="31" idx="0"/>
              <a:endCxn id="93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32" idx="0"/>
              <a:endCxn id="93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19" idx="0"/>
              <a:endCxn id="93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>
              <a:stCxn id="22" idx="0"/>
              <a:endCxn id="93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23" idx="0"/>
              <a:endCxn id="93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>
              <a:stCxn id="18" idx="0"/>
              <a:endCxn id="178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stCxn id="21" idx="0"/>
              <a:endCxn id="178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>
              <a:stCxn id="20" idx="0"/>
              <a:endCxn id="178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>
              <a:stCxn id="31" idx="0"/>
              <a:endCxn id="178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>
              <a:stCxn id="32" idx="0"/>
              <a:endCxn id="178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>
              <a:stCxn id="19" idx="0"/>
              <a:endCxn id="178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22" idx="0"/>
              <a:endCxn id="178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23" idx="0"/>
              <a:endCxn id="178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그룹 260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77" name="직선 연결선 76"/>
            <p:cNvCxnSpPr>
              <a:stCxn id="29" idx="0"/>
              <a:endCxn id="19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28" idx="0"/>
              <a:endCxn id="18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9" idx="0"/>
              <a:endCxn id="18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30" idx="0"/>
              <a:endCxn id="18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28" idx="0"/>
              <a:endCxn id="22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27" idx="0"/>
              <a:endCxn id="23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28" idx="0"/>
              <a:endCxn id="23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5" idx="0"/>
              <a:endCxn id="18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6" idx="0"/>
              <a:endCxn id="19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7" idx="0"/>
              <a:endCxn id="20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0" idx="0"/>
              <a:endCxn id="21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0" idx="0"/>
              <a:endCxn id="23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29" idx="0"/>
              <a:endCxn id="22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28" idx="0"/>
              <a:endCxn id="21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26" idx="0"/>
              <a:endCxn id="31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25" idx="0"/>
              <a:endCxn id="21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25" idx="0"/>
              <a:endCxn id="19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27" idx="0"/>
              <a:endCxn id="19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0"/>
              <a:endCxn id="32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26" idx="0"/>
              <a:endCxn id="18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25" idx="0"/>
              <a:endCxn id="31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25" idx="0"/>
              <a:endCxn id="32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26" idx="0"/>
              <a:endCxn id="21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29" idx="0"/>
              <a:endCxn id="21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28" idx="0"/>
              <a:endCxn id="20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25" idx="0"/>
              <a:endCxn id="22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25" idx="0"/>
              <a:endCxn id="23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26" idx="0"/>
              <a:endCxn id="20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26" idx="0"/>
              <a:endCxn id="32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26" idx="0"/>
              <a:endCxn id="22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26" idx="0"/>
              <a:endCxn id="23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27" idx="0"/>
              <a:endCxn id="18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27" idx="0"/>
              <a:endCxn id="31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27" idx="0"/>
              <a:endCxn id="32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27" idx="0"/>
              <a:endCxn id="21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27" idx="0"/>
              <a:endCxn id="22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28" idx="0"/>
              <a:endCxn id="19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28" idx="0"/>
              <a:endCxn id="32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29" idx="0"/>
              <a:endCxn id="20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29" idx="0"/>
              <a:endCxn id="31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29" idx="0"/>
              <a:endCxn id="32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29" idx="0"/>
              <a:endCxn id="23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30" idx="0"/>
              <a:endCxn id="22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30" idx="0"/>
              <a:endCxn id="31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30" idx="0"/>
              <a:endCxn id="20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30" idx="0"/>
              <a:endCxn id="19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5" idx="0"/>
              <a:endCxn id="20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4" name="그룹 363"/>
          <p:cNvGrpSpPr/>
          <p:nvPr/>
        </p:nvGrpSpPr>
        <p:grpSpPr>
          <a:xfrm>
            <a:off x="4437414" y="3408346"/>
            <a:ext cx="3200776" cy="1931618"/>
            <a:chOff x="4437414" y="3408346"/>
            <a:chExt cx="3200776" cy="1931618"/>
          </a:xfrm>
        </p:grpSpPr>
        <p:grpSp>
          <p:nvGrpSpPr>
            <p:cNvPr id="262" name="그룹 261"/>
            <p:cNvGrpSpPr/>
            <p:nvPr/>
          </p:nvGrpSpPr>
          <p:grpSpPr>
            <a:xfrm>
              <a:off x="4451288" y="4462248"/>
              <a:ext cx="3186902" cy="877716"/>
              <a:chOff x="4444358" y="4463063"/>
              <a:chExt cx="3186902" cy="877716"/>
            </a:xfrm>
          </p:grpSpPr>
          <p:cxnSp>
            <p:nvCxnSpPr>
              <p:cNvPr id="263" name="직선 연결선 262"/>
              <p:cNvCxnSpPr/>
              <p:nvPr/>
            </p:nvCxnSpPr>
            <p:spPr>
              <a:xfrm flipH="1" flipV="1">
                <a:off x="4899631" y="4500610"/>
                <a:ext cx="197767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 flipH="1" flipV="1">
                <a:off x="4444358" y="4500610"/>
                <a:ext cx="1915305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/>
              <p:nvPr/>
            </p:nvCxnSpPr>
            <p:spPr>
              <a:xfrm flipH="1" flipV="1">
                <a:off x="4444358" y="4500610"/>
                <a:ext cx="2432945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/>
              <p:nvPr/>
            </p:nvCxnSpPr>
            <p:spPr>
              <a:xfrm flipH="1" flipV="1">
                <a:off x="4444358" y="4500610"/>
                <a:ext cx="295058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/>
              <p:nvPr/>
            </p:nvCxnSpPr>
            <p:spPr>
              <a:xfrm flipV="1">
                <a:off x="6359664" y="4500610"/>
                <a:ext cx="816330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 flipV="1">
                <a:off x="5842024" y="4500610"/>
                <a:ext cx="178923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 flipV="1">
                <a:off x="6359664" y="4500610"/>
                <a:ext cx="127159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 flipV="1">
                <a:off x="4444358" y="4500610"/>
                <a:ext cx="36238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 flipH="1" flipV="1">
                <a:off x="4899631" y="4500610"/>
                <a:ext cx="42475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 flipH="1" flipV="1">
                <a:off x="5354903" y="4500610"/>
                <a:ext cx="487121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 flipH="1" flipV="1">
                <a:off x="6720721" y="4500610"/>
                <a:ext cx="674221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 flipV="1">
                <a:off x="7394942" y="4500610"/>
                <a:ext cx="236318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 flipV="1">
                <a:off x="6877304" y="4500610"/>
                <a:ext cx="298690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 flipV="1">
                <a:off x="6359664" y="4500610"/>
                <a:ext cx="361057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 flipV="1">
                <a:off x="5324384" y="4500610"/>
                <a:ext cx="485792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 flipV="1">
                <a:off x="4806745" y="4500610"/>
                <a:ext cx="191397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 flipV="1">
                <a:off x="4806744" y="4500610"/>
                <a:ext cx="92887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 flipH="1" flipV="1">
                <a:off x="4899631" y="4500610"/>
                <a:ext cx="942394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 flipH="1" flipV="1">
                <a:off x="6265449" y="4500610"/>
                <a:ext cx="112949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 flipH="1" flipV="1">
                <a:off x="4444358" y="4500610"/>
                <a:ext cx="88002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 flipV="1">
                <a:off x="4806745" y="4500610"/>
                <a:ext cx="1003431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/>
              <p:nvPr/>
            </p:nvCxnSpPr>
            <p:spPr>
              <a:xfrm flipV="1">
                <a:off x="4806745" y="4500610"/>
                <a:ext cx="1458704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/>
              <p:nvPr/>
            </p:nvCxnSpPr>
            <p:spPr>
              <a:xfrm flipV="1">
                <a:off x="5324384" y="4500610"/>
                <a:ext cx="1396337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연결선 285"/>
              <p:cNvCxnSpPr/>
              <p:nvPr/>
            </p:nvCxnSpPr>
            <p:spPr>
              <a:xfrm flipH="1" flipV="1">
                <a:off x="6720721" y="4500610"/>
                <a:ext cx="15658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/>
              <p:cNvCxnSpPr/>
              <p:nvPr/>
            </p:nvCxnSpPr>
            <p:spPr>
              <a:xfrm flipH="1" flipV="1">
                <a:off x="5354904" y="4500610"/>
                <a:ext cx="1004760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/>
              <p:cNvCxnSpPr/>
              <p:nvPr/>
            </p:nvCxnSpPr>
            <p:spPr>
              <a:xfrm flipV="1">
                <a:off x="4806745" y="4500610"/>
                <a:ext cx="236924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 288"/>
              <p:cNvCxnSpPr/>
              <p:nvPr/>
            </p:nvCxnSpPr>
            <p:spPr>
              <a:xfrm flipV="1">
                <a:off x="4806745" y="4500610"/>
                <a:ext cx="2824515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/>
              <p:cNvCxnSpPr/>
              <p:nvPr/>
            </p:nvCxnSpPr>
            <p:spPr>
              <a:xfrm flipV="1">
                <a:off x="5324385" y="4500610"/>
                <a:ext cx="3051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/>
              <p:cNvCxnSpPr/>
              <p:nvPr/>
            </p:nvCxnSpPr>
            <p:spPr>
              <a:xfrm flipV="1">
                <a:off x="5324385" y="4500610"/>
                <a:ext cx="941064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직선 연결선 291"/>
              <p:cNvCxnSpPr/>
              <p:nvPr/>
            </p:nvCxnSpPr>
            <p:spPr>
              <a:xfrm flipV="1">
                <a:off x="5324384" y="4500610"/>
                <a:ext cx="185160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/>
              <p:cNvCxnSpPr/>
              <p:nvPr/>
            </p:nvCxnSpPr>
            <p:spPr>
              <a:xfrm flipV="1">
                <a:off x="5324385" y="4500610"/>
                <a:ext cx="2306875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/>
              <p:cNvCxnSpPr/>
              <p:nvPr/>
            </p:nvCxnSpPr>
            <p:spPr>
              <a:xfrm flipH="1" flipV="1">
                <a:off x="4444358" y="4500610"/>
                <a:ext cx="139766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/>
              <p:cNvCxnSpPr/>
              <p:nvPr/>
            </p:nvCxnSpPr>
            <p:spPr>
              <a:xfrm flipH="1" flipV="1">
                <a:off x="5810176" y="4500610"/>
                <a:ext cx="31848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연결선 295"/>
              <p:cNvCxnSpPr/>
              <p:nvPr/>
            </p:nvCxnSpPr>
            <p:spPr>
              <a:xfrm flipV="1">
                <a:off x="5842024" y="4500610"/>
                <a:ext cx="423424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연결선 296"/>
              <p:cNvCxnSpPr/>
              <p:nvPr/>
            </p:nvCxnSpPr>
            <p:spPr>
              <a:xfrm flipV="1">
                <a:off x="5842024" y="4500610"/>
                <a:ext cx="878697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/>
              <p:cNvCxnSpPr/>
              <p:nvPr/>
            </p:nvCxnSpPr>
            <p:spPr>
              <a:xfrm flipV="1">
                <a:off x="5842024" y="4500610"/>
                <a:ext cx="133396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연결선 298"/>
              <p:cNvCxnSpPr/>
              <p:nvPr/>
            </p:nvCxnSpPr>
            <p:spPr>
              <a:xfrm flipH="1" flipV="1">
                <a:off x="4899631" y="4500610"/>
                <a:ext cx="146003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299"/>
              <p:cNvCxnSpPr/>
              <p:nvPr/>
            </p:nvCxnSpPr>
            <p:spPr>
              <a:xfrm flipH="1" flipV="1">
                <a:off x="6265448" y="4500610"/>
                <a:ext cx="9421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 300"/>
              <p:cNvCxnSpPr/>
              <p:nvPr/>
            </p:nvCxnSpPr>
            <p:spPr>
              <a:xfrm flipH="1" flipV="1">
                <a:off x="5354903" y="4500610"/>
                <a:ext cx="1522400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연결선 301"/>
              <p:cNvCxnSpPr/>
              <p:nvPr/>
            </p:nvCxnSpPr>
            <p:spPr>
              <a:xfrm flipH="1" flipV="1">
                <a:off x="5810176" y="4500610"/>
                <a:ext cx="1067128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직선 연결선 302"/>
              <p:cNvCxnSpPr/>
              <p:nvPr/>
            </p:nvCxnSpPr>
            <p:spPr>
              <a:xfrm flipH="1" flipV="1">
                <a:off x="6265448" y="4500610"/>
                <a:ext cx="61185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직선 연결선 303"/>
              <p:cNvCxnSpPr/>
              <p:nvPr/>
            </p:nvCxnSpPr>
            <p:spPr>
              <a:xfrm flipV="1">
                <a:off x="6877304" y="4500610"/>
                <a:ext cx="75395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/>
              <p:cNvCxnSpPr/>
              <p:nvPr/>
            </p:nvCxnSpPr>
            <p:spPr>
              <a:xfrm flipH="1" flipV="1">
                <a:off x="7175993" y="4500610"/>
                <a:ext cx="21894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연결선 305"/>
              <p:cNvCxnSpPr/>
              <p:nvPr/>
            </p:nvCxnSpPr>
            <p:spPr>
              <a:xfrm flipH="1" flipV="1">
                <a:off x="5810176" y="4500610"/>
                <a:ext cx="158476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/>
              <p:cNvCxnSpPr/>
              <p:nvPr/>
            </p:nvCxnSpPr>
            <p:spPr>
              <a:xfrm flipH="1" flipV="1">
                <a:off x="5354903" y="4500610"/>
                <a:ext cx="2040038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/>
              <p:cNvCxnSpPr/>
              <p:nvPr/>
            </p:nvCxnSpPr>
            <p:spPr>
              <a:xfrm flipH="1" flipV="1">
                <a:off x="4805953" y="4463063"/>
                <a:ext cx="2588989" cy="87771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 308"/>
              <p:cNvCxnSpPr/>
              <p:nvPr/>
            </p:nvCxnSpPr>
            <p:spPr>
              <a:xfrm flipV="1">
                <a:off x="4806745" y="4500610"/>
                <a:ext cx="54815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그룹 338"/>
            <p:cNvGrpSpPr/>
            <p:nvPr/>
          </p:nvGrpSpPr>
          <p:grpSpPr>
            <a:xfrm>
              <a:off x="4437414" y="3408346"/>
              <a:ext cx="3186901" cy="839354"/>
              <a:chOff x="4444359" y="3404866"/>
              <a:chExt cx="3186901" cy="839354"/>
            </a:xfrm>
          </p:grpSpPr>
          <p:cxnSp>
            <p:nvCxnSpPr>
              <p:cNvPr id="340" name="직선 연결선 339"/>
              <p:cNvCxnSpPr/>
              <p:nvPr/>
            </p:nvCxnSpPr>
            <p:spPr>
              <a:xfrm flipV="1">
                <a:off x="4444359" y="3404866"/>
                <a:ext cx="2258887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직선 연결선 340"/>
              <p:cNvCxnSpPr/>
              <p:nvPr/>
            </p:nvCxnSpPr>
            <p:spPr>
              <a:xfrm flipH="1" flipV="1">
                <a:off x="6703246" y="3404866"/>
                <a:ext cx="17475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/>
              <p:cNvCxnSpPr/>
              <p:nvPr/>
            </p:nvCxnSpPr>
            <p:spPr>
              <a:xfrm flipV="1">
                <a:off x="5354904" y="3404866"/>
                <a:ext cx="1348342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/>
              <p:cNvCxnSpPr/>
              <p:nvPr/>
            </p:nvCxnSpPr>
            <p:spPr>
              <a:xfrm flipV="1">
                <a:off x="5810176" y="3404866"/>
                <a:ext cx="893070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 343"/>
              <p:cNvCxnSpPr/>
              <p:nvPr/>
            </p:nvCxnSpPr>
            <p:spPr>
              <a:xfrm flipV="1">
                <a:off x="6265449" y="3404866"/>
                <a:ext cx="437797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/>
              <p:cNvCxnSpPr/>
              <p:nvPr/>
            </p:nvCxnSpPr>
            <p:spPr>
              <a:xfrm flipV="1">
                <a:off x="4899631" y="3404866"/>
                <a:ext cx="1803615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직선 연결선 345"/>
              <p:cNvCxnSpPr/>
              <p:nvPr/>
            </p:nvCxnSpPr>
            <p:spPr>
              <a:xfrm flipH="1" flipV="1">
                <a:off x="6703246" y="3404866"/>
                <a:ext cx="472748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직선 연결선 346"/>
              <p:cNvCxnSpPr/>
              <p:nvPr/>
            </p:nvCxnSpPr>
            <p:spPr>
              <a:xfrm flipH="1" flipV="1">
                <a:off x="6703246" y="3404866"/>
                <a:ext cx="928014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직선 연결선 347"/>
              <p:cNvCxnSpPr/>
              <p:nvPr/>
            </p:nvCxnSpPr>
            <p:spPr>
              <a:xfrm flipV="1">
                <a:off x="4444359" y="3404866"/>
                <a:ext cx="1608269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 348"/>
              <p:cNvCxnSpPr/>
              <p:nvPr/>
            </p:nvCxnSpPr>
            <p:spPr>
              <a:xfrm flipH="1" flipV="1">
                <a:off x="6052628" y="3404866"/>
                <a:ext cx="668093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/>
              <p:cNvCxnSpPr/>
              <p:nvPr/>
            </p:nvCxnSpPr>
            <p:spPr>
              <a:xfrm flipV="1">
                <a:off x="5354904" y="3404866"/>
                <a:ext cx="697724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직선 연결선 350"/>
              <p:cNvCxnSpPr/>
              <p:nvPr/>
            </p:nvCxnSpPr>
            <p:spPr>
              <a:xfrm flipV="1">
                <a:off x="5810176" y="3404866"/>
                <a:ext cx="242452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직선 연결선 351"/>
              <p:cNvCxnSpPr/>
              <p:nvPr/>
            </p:nvCxnSpPr>
            <p:spPr>
              <a:xfrm flipH="1" flipV="1">
                <a:off x="6052628" y="3404866"/>
                <a:ext cx="212821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직선 연결선 352"/>
              <p:cNvCxnSpPr/>
              <p:nvPr/>
            </p:nvCxnSpPr>
            <p:spPr>
              <a:xfrm flipV="1">
                <a:off x="4899631" y="3404866"/>
                <a:ext cx="1152997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직선 연결선 353"/>
              <p:cNvCxnSpPr/>
              <p:nvPr/>
            </p:nvCxnSpPr>
            <p:spPr>
              <a:xfrm flipH="1" flipV="1">
                <a:off x="6052628" y="3404866"/>
                <a:ext cx="1123366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직선 연결선 354"/>
              <p:cNvCxnSpPr/>
              <p:nvPr/>
            </p:nvCxnSpPr>
            <p:spPr>
              <a:xfrm flipH="1" flipV="1">
                <a:off x="6052628" y="3404866"/>
                <a:ext cx="1578632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직선 연결선 355"/>
              <p:cNvCxnSpPr/>
              <p:nvPr/>
            </p:nvCxnSpPr>
            <p:spPr>
              <a:xfrm flipV="1">
                <a:off x="4444359" y="3404866"/>
                <a:ext cx="957651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연결선 356"/>
              <p:cNvCxnSpPr/>
              <p:nvPr/>
            </p:nvCxnSpPr>
            <p:spPr>
              <a:xfrm flipH="1" flipV="1">
                <a:off x="5402010" y="3404866"/>
                <a:ext cx="1318711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직선 연결선 357"/>
              <p:cNvCxnSpPr/>
              <p:nvPr/>
            </p:nvCxnSpPr>
            <p:spPr>
              <a:xfrm flipV="1">
                <a:off x="5354904" y="3404866"/>
                <a:ext cx="47106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직선 연결선 358"/>
              <p:cNvCxnSpPr/>
              <p:nvPr/>
            </p:nvCxnSpPr>
            <p:spPr>
              <a:xfrm flipH="1" flipV="1">
                <a:off x="5402010" y="3404866"/>
                <a:ext cx="408166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직선 연결선 359"/>
              <p:cNvCxnSpPr/>
              <p:nvPr/>
            </p:nvCxnSpPr>
            <p:spPr>
              <a:xfrm flipH="1" flipV="1">
                <a:off x="5402010" y="3404866"/>
                <a:ext cx="863439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직선 연결선 360"/>
              <p:cNvCxnSpPr/>
              <p:nvPr/>
            </p:nvCxnSpPr>
            <p:spPr>
              <a:xfrm flipV="1">
                <a:off x="4899631" y="3404866"/>
                <a:ext cx="502379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직선 연결선 361"/>
              <p:cNvCxnSpPr/>
              <p:nvPr/>
            </p:nvCxnSpPr>
            <p:spPr>
              <a:xfrm flipH="1" flipV="1">
                <a:off x="5402010" y="3404866"/>
                <a:ext cx="1773984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연결선 362"/>
              <p:cNvCxnSpPr/>
              <p:nvPr/>
            </p:nvCxnSpPr>
            <p:spPr>
              <a:xfrm flipH="1" flipV="1">
                <a:off x="5402010" y="3404866"/>
                <a:ext cx="2229250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그룹 5"/>
          <p:cNvGrpSpPr/>
          <p:nvPr/>
        </p:nvGrpSpPr>
        <p:grpSpPr>
          <a:xfrm>
            <a:off x="8268789" y="5130577"/>
            <a:ext cx="698863" cy="695457"/>
            <a:chOff x="8268789" y="5130577"/>
            <a:chExt cx="698863" cy="695457"/>
          </a:xfrm>
        </p:grpSpPr>
        <p:sp>
          <p:nvSpPr>
            <p:cNvPr id="3" name="타원 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그룹 172"/>
          <p:cNvGrpSpPr/>
          <p:nvPr/>
        </p:nvGrpSpPr>
        <p:grpSpPr>
          <a:xfrm>
            <a:off x="8277498" y="4058195"/>
            <a:ext cx="698863" cy="692331"/>
            <a:chOff x="8268789" y="5133703"/>
            <a:chExt cx="698863" cy="692331"/>
          </a:xfrm>
        </p:grpSpPr>
        <p:sp>
          <p:nvSpPr>
            <p:cNvPr id="174" name="타원 17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그룹 175"/>
          <p:cNvGrpSpPr/>
          <p:nvPr/>
        </p:nvGrpSpPr>
        <p:grpSpPr>
          <a:xfrm>
            <a:off x="8286206" y="2943498"/>
            <a:ext cx="698863" cy="692331"/>
            <a:chOff x="8268789" y="5133703"/>
            <a:chExt cx="698863" cy="692331"/>
          </a:xfrm>
        </p:grpSpPr>
        <p:sp>
          <p:nvSpPr>
            <p:cNvPr id="177" name="타원 17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직선 화살표 연결선 7"/>
          <p:cNvCxnSpPr>
            <a:stCxn id="4" idx="0"/>
            <a:endCxn id="174" idx="4"/>
          </p:cNvCxnSpPr>
          <p:nvPr/>
        </p:nvCxnSpPr>
        <p:spPr>
          <a:xfrm flipH="1" flipV="1">
            <a:off x="8623664" y="4750526"/>
            <a:ext cx="4354" cy="38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74" idx="0"/>
            <a:endCxn id="177" idx="4"/>
          </p:cNvCxnSpPr>
          <p:nvPr/>
        </p:nvCxnSpPr>
        <p:spPr>
          <a:xfrm flipV="1">
            <a:off x="8623664" y="3635829"/>
            <a:ext cx="8708" cy="4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0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300" y="1770319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99" y="1774674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02926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490263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2984863" y="5805491"/>
            <a:ext cx="698863" cy="695457"/>
            <a:chOff x="8268789" y="5130577"/>
            <a:chExt cx="698863" cy="695457"/>
          </a:xfrm>
        </p:grpSpPr>
        <p:sp>
          <p:nvSpPr>
            <p:cNvPr id="33" name="타원 3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직선 화살표 연결선 34"/>
          <p:cNvCxnSpPr/>
          <p:nvPr/>
        </p:nvCxnSpPr>
        <p:spPr>
          <a:xfrm flipH="1" flipV="1">
            <a:off x="3328852" y="5503816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334294" y="4585063"/>
            <a:ext cx="0" cy="213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84863" y="4811485"/>
            <a:ext cx="698863" cy="692331"/>
            <a:chOff x="8268789" y="5133703"/>
            <a:chExt cx="698863" cy="692331"/>
          </a:xfrm>
        </p:grpSpPr>
        <p:sp>
          <p:nvSpPr>
            <p:cNvPr id="38" name="타원 3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그룹 39"/>
          <p:cNvGrpSpPr/>
          <p:nvPr/>
        </p:nvGrpSpPr>
        <p:grpSpPr>
          <a:xfrm>
            <a:off x="2984863" y="3487783"/>
            <a:ext cx="698863" cy="692331"/>
            <a:chOff x="8268789" y="5133703"/>
            <a:chExt cx="698863" cy="692331"/>
          </a:xfrm>
        </p:grpSpPr>
        <p:sp>
          <p:nvSpPr>
            <p:cNvPr id="41" name="타원 4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직선 화살표 연결선 42"/>
          <p:cNvCxnSpPr/>
          <p:nvPr/>
        </p:nvCxnSpPr>
        <p:spPr>
          <a:xfrm flipH="1" flipV="1">
            <a:off x="3333205" y="4180114"/>
            <a:ext cx="2178" cy="187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984863" y="4367346"/>
            <a:ext cx="698863" cy="692331"/>
            <a:chOff x="8268789" y="5133703"/>
            <a:chExt cx="698863" cy="692331"/>
          </a:xfrm>
        </p:grpSpPr>
        <p:sp>
          <p:nvSpPr>
            <p:cNvPr id="45" name="타원 4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51" name="왼쪽/오른쪽 화살표 50"/>
          <p:cNvSpPr/>
          <p:nvPr/>
        </p:nvSpPr>
        <p:spPr>
          <a:xfrm>
            <a:off x="927553" y="5011784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41" idx="0"/>
          </p:cNvCxnSpPr>
          <p:nvPr/>
        </p:nvCxnSpPr>
        <p:spPr>
          <a:xfrm flipH="1" flipV="1">
            <a:off x="3324499" y="3135085"/>
            <a:ext cx="6530" cy="352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2967446" y="2455817"/>
            <a:ext cx="698863" cy="692331"/>
            <a:chOff x="8268789" y="5133703"/>
            <a:chExt cx="698863" cy="692331"/>
          </a:xfrm>
        </p:grpSpPr>
        <p:sp>
          <p:nvSpPr>
            <p:cNvPr id="54" name="타원 5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𝒘𝒉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그룹 55"/>
          <p:cNvGrpSpPr/>
          <p:nvPr/>
        </p:nvGrpSpPr>
        <p:grpSpPr>
          <a:xfrm>
            <a:off x="2967446" y="1959426"/>
            <a:ext cx="698863" cy="692331"/>
            <a:chOff x="8268789" y="5133703"/>
            <a:chExt cx="698863" cy="692331"/>
          </a:xfrm>
        </p:grpSpPr>
        <p:sp>
          <p:nvSpPr>
            <p:cNvPr id="57" name="타원 5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59" name="직선 화살표 연결선 58"/>
          <p:cNvCxnSpPr/>
          <p:nvPr/>
        </p:nvCxnSpPr>
        <p:spPr>
          <a:xfrm flipH="1" flipV="1">
            <a:off x="3307080" y="1628502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2967446" y="910046"/>
            <a:ext cx="698863" cy="692331"/>
            <a:chOff x="8268789" y="5133703"/>
            <a:chExt cx="698863" cy="692331"/>
          </a:xfrm>
        </p:grpSpPr>
        <p:sp>
          <p:nvSpPr>
            <p:cNvPr id="61" name="타원 6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왼쪽/오른쪽 화살표 63"/>
          <p:cNvSpPr/>
          <p:nvPr/>
        </p:nvSpPr>
        <p:spPr>
          <a:xfrm>
            <a:off x="927553" y="1807030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3359333" y="5499463"/>
            <a:ext cx="441958" cy="29732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3540125" y="4811485"/>
            <a:ext cx="698863" cy="692331"/>
            <a:chOff x="8268789" y="5133703"/>
            <a:chExt cx="698863" cy="692331"/>
          </a:xfrm>
        </p:grpSpPr>
        <p:sp>
          <p:nvSpPr>
            <p:cNvPr id="97" name="타원 9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직선 화살표 연결선 98"/>
          <p:cNvCxnSpPr>
            <a:stCxn id="97" idx="0"/>
            <a:endCxn id="46" idx="3"/>
          </p:cNvCxnSpPr>
          <p:nvPr/>
        </p:nvCxnSpPr>
        <p:spPr>
          <a:xfrm flipH="1" flipV="1">
            <a:off x="3683726" y="4717271"/>
            <a:ext cx="202565" cy="94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3313702" y="2481942"/>
            <a:ext cx="698863" cy="692331"/>
            <a:chOff x="8268789" y="5133703"/>
            <a:chExt cx="698863" cy="692331"/>
          </a:xfrm>
        </p:grpSpPr>
        <p:sp>
          <p:nvSpPr>
            <p:cNvPr id="101" name="타원 1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직선 화살표 연결선 102"/>
          <p:cNvCxnSpPr>
            <a:stCxn id="41" idx="0"/>
          </p:cNvCxnSpPr>
          <p:nvPr/>
        </p:nvCxnSpPr>
        <p:spPr>
          <a:xfrm flipV="1">
            <a:off x="3331029" y="3108960"/>
            <a:ext cx="326571" cy="3788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01" idx="0"/>
          </p:cNvCxnSpPr>
          <p:nvPr/>
        </p:nvCxnSpPr>
        <p:spPr>
          <a:xfrm flipH="1" flipV="1">
            <a:off x="3540125" y="2325189"/>
            <a:ext cx="119743" cy="156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자유형 112"/>
          <p:cNvSpPr/>
          <p:nvPr/>
        </p:nvSpPr>
        <p:spPr>
          <a:xfrm>
            <a:off x="1045030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1040676" y="1345700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>
            <a:off x="1153887" y="1341346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 115"/>
          <p:cNvSpPr/>
          <p:nvPr/>
        </p:nvSpPr>
        <p:spPr>
          <a:xfrm>
            <a:off x="1123407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왼쪽/오른쪽 화살표 116"/>
          <p:cNvSpPr/>
          <p:nvPr/>
        </p:nvSpPr>
        <p:spPr>
          <a:xfrm>
            <a:off x="574765" y="527739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왼쪽/오른쪽 화살표 117"/>
          <p:cNvSpPr/>
          <p:nvPr/>
        </p:nvSpPr>
        <p:spPr>
          <a:xfrm>
            <a:off x="596537" y="2072641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자유형 119"/>
          <p:cNvSpPr/>
          <p:nvPr/>
        </p:nvSpPr>
        <p:spPr>
          <a:xfrm>
            <a:off x="1362891" y="1574785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1445622" y="4792602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71999" y="404949"/>
            <a:ext cx="7354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0 mean and 1 variance is preferred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But </a:t>
            </a: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it is not best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7463" y="4178889"/>
            <a:ext cx="6773468" cy="719681"/>
          </a:xfrm>
          <a:prstGeom prst="rect">
            <a:avLst/>
          </a:prstGeom>
        </p:spPr>
      </p:pic>
      <p:sp>
        <p:nvSpPr>
          <p:cNvPr id="68" name="왼쪽/오른쪽 화살표 67"/>
          <p:cNvSpPr/>
          <p:nvPr/>
        </p:nvSpPr>
        <p:spPr>
          <a:xfrm>
            <a:off x="6278880" y="3231516"/>
            <a:ext cx="653143" cy="357861"/>
          </a:xfrm>
          <a:prstGeom prst="leftRightArrow">
            <a:avLst>
              <a:gd name="adj1" fmla="val 64601"/>
              <a:gd name="adj2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6270173" y="3392488"/>
            <a:ext cx="330652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25193" y="2638697"/>
            <a:ext cx="97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Dead</a:t>
            </a:r>
            <a:endParaRPr lang="ko-KR" altLang="en-US" b="1" dirty="0"/>
          </a:p>
        </p:txBody>
      </p:sp>
      <p:sp>
        <p:nvSpPr>
          <p:cNvPr id="72" name="왼쪽/오른쪽 화살표 71"/>
          <p:cNvSpPr/>
          <p:nvPr/>
        </p:nvSpPr>
        <p:spPr>
          <a:xfrm>
            <a:off x="9731830" y="3227161"/>
            <a:ext cx="979714" cy="357861"/>
          </a:xfrm>
          <a:prstGeom prst="leftRightArrow">
            <a:avLst>
              <a:gd name="adj1" fmla="val 64601"/>
              <a:gd name="adj2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715897" y="2542904"/>
            <a:ext cx="147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More </a:t>
            </a:r>
            <a:br>
              <a:rPr lang="en-US" altLang="ko-KR" b="1" dirty="0" smtClean="0"/>
            </a:br>
            <a:r>
              <a:rPr lang="en-US" altLang="ko-KR" b="1" dirty="0" smtClean="0"/>
              <a:t>non dead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40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10020300" y="2717074"/>
            <a:ext cx="547551" cy="6754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4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02926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490263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2984863" y="5805491"/>
            <a:ext cx="698863" cy="695457"/>
            <a:chOff x="8268789" y="5130577"/>
            <a:chExt cx="698863" cy="695457"/>
          </a:xfrm>
        </p:grpSpPr>
        <p:sp>
          <p:nvSpPr>
            <p:cNvPr id="33" name="타원 3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직선 화살표 연결선 34"/>
          <p:cNvCxnSpPr/>
          <p:nvPr/>
        </p:nvCxnSpPr>
        <p:spPr>
          <a:xfrm flipH="1" flipV="1">
            <a:off x="3328852" y="5503816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334294" y="4585063"/>
            <a:ext cx="0" cy="213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84863" y="4811485"/>
            <a:ext cx="698863" cy="692331"/>
            <a:chOff x="8268789" y="5133703"/>
            <a:chExt cx="698863" cy="692331"/>
          </a:xfrm>
        </p:grpSpPr>
        <p:sp>
          <p:nvSpPr>
            <p:cNvPr id="38" name="타원 3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그룹 39"/>
          <p:cNvGrpSpPr/>
          <p:nvPr/>
        </p:nvGrpSpPr>
        <p:grpSpPr>
          <a:xfrm>
            <a:off x="2984863" y="3487783"/>
            <a:ext cx="698863" cy="692331"/>
            <a:chOff x="8268789" y="5133703"/>
            <a:chExt cx="698863" cy="692331"/>
          </a:xfrm>
        </p:grpSpPr>
        <p:sp>
          <p:nvSpPr>
            <p:cNvPr id="41" name="타원 4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직선 화살표 연결선 42"/>
          <p:cNvCxnSpPr/>
          <p:nvPr/>
        </p:nvCxnSpPr>
        <p:spPr>
          <a:xfrm flipH="1" flipV="1">
            <a:off x="3333205" y="4180114"/>
            <a:ext cx="2178" cy="187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984863" y="4367346"/>
            <a:ext cx="698863" cy="692331"/>
            <a:chOff x="8268789" y="5133703"/>
            <a:chExt cx="698863" cy="692331"/>
          </a:xfrm>
        </p:grpSpPr>
        <p:sp>
          <p:nvSpPr>
            <p:cNvPr id="45" name="타원 4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51" name="왼쪽/오른쪽 화살표 50"/>
          <p:cNvSpPr/>
          <p:nvPr/>
        </p:nvSpPr>
        <p:spPr>
          <a:xfrm>
            <a:off x="927553" y="5011784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41" idx="0"/>
          </p:cNvCxnSpPr>
          <p:nvPr/>
        </p:nvCxnSpPr>
        <p:spPr>
          <a:xfrm flipH="1" flipV="1">
            <a:off x="3324499" y="3135085"/>
            <a:ext cx="6530" cy="352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2967446" y="2455817"/>
            <a:ext cx="698863" cy="692331"/>
            <a:chOff x="8268789" y="5133703"/>
            <a:chExt cx="698863" cy="692331"/>
          </a:xfrm>
        </p:grpSpPr>
        <p:sp>
          <p:nvSpPr>
            <p:cNvPr id="54" name="타원 5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𝒘𝒉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그룹 55"/>
          <p:cNvGrpSpPr/>
          <p:nvPr/>
        </p:nvGrpSpPr>
        <p:grpSpPr>
          <a:xfrm>
            <a:off x="2967446" y="1959426"/>
            <a:ext cx="698863" cy="692331"/>
            <a:chOff x="8268789" y="5133703"/>
            <a:chExt cx="698863" cy="692331"/>
          </a:xfrm>
        </p:grpSpPr>
        <p:sp>
          <p:nvSpPr>
            <p:cNvPr id="57" name="타원 5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59" name="직선 화살표 연결선 58"/>
          <p:cNvCxnSpPr/>
          <p:nvPr/>
        </p:nvCxnSpPr>
        <p:spPr>
          <a:xfrm flipH="1" flipV="1">
            <a:off x="3307080" y="1628502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2967446" y="910046"/>
            <a:ext cx="698863" cy="692331"/>
            <a:chOff x="8268789" y="5133703"/>
            <a:chExt cx="698863" cy="692331"/>
          </a:xfrm>
        </p:grpSpPr>
        <p:sp>
          <p:nvSpPr>
            <p:cNvPr id="61" name="타원 6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왼쪽/오른쪽 화살표 63"/>
          <p:cNvSpPr/>
          <p:nvPr/>
        </p:nvSpPr>
        <p:spPr>
          <a:xfrm>
            <a:off x="927553" y="1807030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3359333" y="5499463"/>
            <a:ext cx="441958" cy="29732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3540125" y="4811485"/>
            <a:ext cx="698863" cy="692331"/>
            <a:chOff x="8268789" y="5133703"/>
            <a:chExt cx="698863" cy="692331"/>
          </a:xfrm>
        </p:grpSpPr>
        <p:sp>
          <p:nvSpPr>
            <p:cNvPr id="97" name="타원 9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직선 화살표 연결선 98"/>
          <p:cNvCxnSpPr>
            <a:stCxn id="97" idx="0"/>
            <a:endCxn id="46" idx="3"/>
          </p:cNvCxnSpPr>
          <p:nvPr/>
        </p:nvCxnSpPr>
        <p:spPr>
          <a:xfrm flipH="1" flipV="1">
            <a:off x="3683726" y="4717271"/>
            <a:ext cx="202565" cy="94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3313702" y="2481942"/>
            <a:ext cx="698863" cy="692331"/>
            <a:chOff x="8268789" y="5133703"/>
            <a:chExt cx="698863" cy="692331"/>
          </a:xfrm>
        </p:grpSpPr>
        <p:sp>
          <p:nvSpPr>
            <p:cNvPr id="101" name="타원 1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직선 화살표 연결선 102"/>
          <p:cNvCxnSpPr>
            <a:stCxn id="41" idx="0"/>
          </p:cNvCxnSpPr>
          <p:nvPr/>
        </p:nvCxnSpPr>
        <p:spPr>
          <a:xfrm flipV="1">
            <a:off x="3331029" y="3108960"/>
            <a:ext cx="326571" cy="3788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01" idx="0"/>
          </p:cNvCxnSpPr>
          <p:nvPr/>
        </p:nvCxnSpPr>
        <p:spPr>
          <a:xfrm flipH="1" flipV="1">
            <a:off x="3540125" y="2325189"/>
            <a:ext cx="119743" cy="156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자유형 112"/>
          <p:cNvSpPr/>
          <p:nvPr/>
        </p:nvSpPr>
        <p:spPr>
          <a:xfrm>
            <a:off x="1045030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1040676" y="1345700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>
            <a:off x="1153887" y="1341346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 115"/>
          <p:cNvSpPr/>
          <p:nvPr/>
        </p:nvSpPr>
        <p:spPr>
          <a:xfrm>
            <a:off x="1123407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왼쪽/오른쪽 화살표 116"/>
          <p:cNvSpPr/>
          <p:nvPr/>
        </p:nvSpPr>
        <p:spPr>
          <a:xfrm>
            <a:off x="574765" y="527739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왼쪽/오른쪽 화살표 117"/>
          <p:cNvSpPr/>
          <p:nvPr/>
        </p:nvSpPr>
        <p:spPr>
          <a:xfrm>
            <a:off x="596537" y="2072641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자유형 119"/>
          <p:cNvSpPr/>
          <p:nvPr/>
        </p:nvSpPr>
        <p:spPr>
          <a:xfrm>
            <a:off x="1362891" y="1574785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1445622" y="4792602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71999" y="404949"/>
            <a:ext cx="7354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0 mean and 1 variance is preferred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But </a:t>
            </a: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it is not best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7463" y="4178889"/>
            <a:ext cx="6773468" cy="719681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1191" y="1541417"/>
            <a:ext cx="3180896" cy="2108160"/>
          </a:xfrm>
          <a:prstGeom prst="rect">
            <a:avLst/>
          </a:prstGeom>
        </p:spPr>
      </p:pic>
      <p:sp>
        <p:nvSpPr>
          <p:cNvPr id="68" name="왼쪽/오른쪽 화살표 67"/>
          <p:cNvSpPr/>
          <p:nvPr/>
        </p:nvSpPr>
        <p:spPr>
          <a:xfrm>
            <a:off x="6278880" y="3231516"/>
            <a:ext cx="653143" cy="357861"/>
          </a:xfrm>
          <a:prstGeom prst="leftRightArrow">
            <a:avLst>
              <a:gd name="adj1" fmla="val 64601"/>
              <a:gd name="adj2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6374675" y="2168434"/>
            <a:ext cx="431074" cy="73152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75121" y="2312126"/>
            <a:ext cx="181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Not nonlinear </a:t>
            </a:r>
            <a:endParaRPr lang="ko-KR" altLang="en-US" b="1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26723" y="1541417"/>
            <a:ext cx="3180896" cy="2108160"/>
          </a:xfrm>
          <a:prstGeom prst="rect">
            <a:avLst/>
          </a:prstGeom>
        </p:spPr>
      </p:pic>
      <p:sp>
        <p:nvSpPr>
          <p:cNvPr id="72" name="왼쪽/오른쪽 화살표 71"/>
          <p:cNvSpPr/>
          <p:nvPr/>
        </p:nvSpPr>
        <p:spPr>
          <a:xfrm>
            <a:off x="9252857" y="3227161"/>
            <a:ext cx="1746069" cy="357861"/>
          </a:xfrm>
          <a:prstGeom prst="leftRightArrow">
            <a:avLst>
              <a:gd name="adj1" fmla="val 64601"/>
              <a:gd name="adj2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9326880" y="1658983"/>
            <a:ext cx="1645920" cy="1672046"/>
          </a:xfrm>
          <a:custGeom>
            <a:avLst/>
            <a:gdLst>
              <a:gd name="connsiteX0" fmla="*/ 0 w 1645920"/>
              <a:gd name="connsiteY0" fmla="*/ 1672046 h 1672046"/>
              <a:gd name="connsiteX1" fmla="*/ 378823 w 1645920"/>
              <a:gd name="connsiteY1" fmla="*/ 1410788 h 1672046"/>
              <a:gd name="connsiteX2" fmla="*/ 705394 w 1645920"/>
              <a:gd name="connsiteY2" fmla="*/ 849086 h 1672046"/>
              <a:gd name="connsiteX3" fmla="*/ 1110343 w 1645920"/>
              <a:gd name="connsiteY3" fmla="*/ 235131 h 1672046"/>
              <a:gd name="connsiteX4" fmla="*/ 1645920 w 1645920"/>
              <a:gd name="connsiteY4" fmla="*/ 0 h 167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5920" h="1672046">
                <a:moveTo>
                  <a:pt x="0" y="1672046"/>
                </a:moveTo>
                <a:cubicBezTo>
                  <a:pt x="130628" y="1609997"/>
                  <a:pt x="261257" y="1547948"/>
                  <a:pt x="378823" y="1410788"/>
                </a:cubicBezTo>
                <a:cubicBezTo>
                  <a:pt x="496389" y="1273628"/>
                  <a:pt x="583474" y="1045029"/>
                  <a:pt x="705394" y="849086"/>
                </a:cubicBezTo>
                <a:cubicBezTo>
                  <a:pt x="827314" y="653143"/>
                  <a:pt x="953589" y="376645"/>
                  <a:pt x="1110343" y="235131"/>
                </a:cubicBezTo>
                <a:cubicBezTo>
                  <a:pt x="1267097" y="93617"/>
                  <a:pt x="1456508" y="46808"/>
                  <a:pt x="1645920" y="0"/>
                </a:cubicBezTo>
              </a:path>
            </a:pathLst>
          </a:cu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263053" y="2294709"/>
            <a:ext cx="137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nonlinear </a:t>
            </a:r>
            <a:endParaRPr lang="ko-KR" altLang="en-US" b="1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41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76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02926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490263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2984863" y="5805491"/>
            <a:ext cx="698863" cy="695457"/>
            <a:chOff x="8268789" y="5130577"/>
            <a:chExt cx="698863" cy="695457"/>
          </a:xfrm>
        </p:grpSpPr>
        <p:sp>
          <p:nvSpPr>
            <p:cNvPr id="33" name="타원 3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직선 화살표 연결선 34"/>
          <p:cNvCxnSpPr/>
          <p:nvPr/>
        </p:nvCxnSpPr>
        <p:spPr>
          <a:xfrm flipH="1" flipV="1">
            <a:off x="3328852" y="5503816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334294" y="4585063"/>
            <a:ext cx="0" cy="213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84863" y="4811485"/>
            <a:ext cx="698863" cy="692331"/>
            <a:chOff x="8268789" y="5133703"/>
            <a:chExt cx="698863" cy="692331"/>
          </a:xfrm>
        </p:grpSpPr>
        <p:sp>
          <p:nvSpPr>
            <p:cNvPr id="38" name="타원 3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그룹 39"/>
          <p:cNvGrpSpPr/>
          <p:nvPr/>
        </p:nvGrpSpPr>
        <p:grpSpPr>
          <a:xfrm>
            <a:off x="2984863" y="3487783"/>
            <a:ext cx="698863" cy="692331"/>
            <a:chOff x="8268789" y="5133703"/>
            <a:chExt cx="698863" cy="692331"/>
          </a:xfrm>
        </p:grpSpPr>
        <p:sp>
          <p:nvSpPr>
            <p:cNvPr id="41" name="타원 4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직선 화살표 연결선 42"/>
          <p:cNvCxnSpPr/>
          <p:nvPr/>
        </p:nvCxnSpPr>
        <p:spPr>
          <a:xfrm flipH="1" flipV="1">
            <a:off x="3333205" y="4180114"/>
            <a:ext cx="2178" cy="187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984863" y="4367346"/>
            <a:ext cx="698863" cy="692331"/>
            <a:chOff x="8268789" y="5133703"/>
            <a:chExt cx="698863" cy="692331"/>
          </a:xfrm>
        </p:grpSpPr>
        <p:sp>
          <p:nvSpPr>
            <p:cNvPr id="45" name="타원 4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51" name="왼쪽/오른쪽 화살표 50"/>
          <p:cNvSpPr/>
          <p:nvPr/>
        </p:nvSpPr>
        <p:spPr>
          <a:xfrm>
            <a:off x="927553" y="5011784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41" idx="0"/>
          </p:cNvCxnSpPr>
          <p:nvPr/>
        </p:nvCxnSpPr>
        <p:spPr>
          <a:xfrm flipH="1" flipV="1">
            <a:off x="3324499" y="3135085"/>
            <a:ext cx="6530" cy="352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2967446" y="2455817"/>
            <a:ext cx="698863" cy="692331"/>
            <a:chOff x="8268789" y="5133703"/>
            <a:chExt cx="698863" cy="692331"/>
          </a:xfrm>
        </p:grpSpPr>
        <p:sp>
          <p:nvSpPr>
            <p:cNvPr id="54" name="타원 5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𝒘𝒉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그룹 55"/>
          <p:cNvGrpSpPr/>
          <p:nvPr/>
        </p:nvGrpSpPr>
        <p:grpSpPr>
          <a:xfrm>
            <a:off x="2967446" y="1959426"/>
            <a:ext cx="698863" cy="692331"/>
            <a:chOff x="8268789" y="5133703"/>
            <a:chExt cx="698863" cy="692331"/>
          </a:xfrm>
        </p:grpSpPr>
        <p:sp>
          <p:nvSpPr>
            <p:cNvPr id="57" name="타원 5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59" name="직선 화살표 연결선 58"/>
          <p:cNvCxnSpPr/>
          <p:nvPr/>
        </p:nvCxnSpPr>
        <p:spPr>
          <a:xfrm flipH="1" flipV="1">
            <a:off x="3307080" y="1628502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2967446" y="910046"/>
            <a:ext cx="698863" cy="692331"/>
            <a:chOff x="8268789" y="5133703"/>
            <a:chExt cx="698863" cy="692331"/>
          </a:xfrm>
        </p:grpSpPr>
        <p:sp>
          <p:nvSpPr>
            <p:cNvPr id="61" name="타원 6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왼쪽/오른쪽 화살표 63"/>
          <p:cNvSpPr/>
          <p:nvPr/>
        </p:nvSpPr>
        <p:spPr>
          <a:xfrm>
            <a:off x="927553" y="1807030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3359333" y="5499463"/>
            <a:ext cx="441958" cy="29732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3540125" y="4811485"/>
            <a:ext cx="698863" cy="692331"/>
            <a:chOff x="8268789" y="5133703"/>
            <a:chExt cx="698863" cy="692331"/>
          </a:xfrm>
        </p:grpSpPr>
        <p:sp>
          <p:nvSpPr>
            <p:cNvPr id="97" name="타원 9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직선 화살표 연결선 98"/>
          <p:cNvCxnSpPr>
            <a:stCxn id="97" idx="0"/>
            <a:endCxn id="46" idx="3"/>
          </p:cNvCxnSpPr>
          <p:nvPr/>
        </p:nvCxnSpPr>
        <p:spPr>
          <a:xfrm flipH="1" flipV="1">
            <a:off x="3683726" y="4717271"/>
            <a:ext cx="202565" cy="94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3313702" y="2481942"/>
            <a:ext cx="698863" cy="692331"/>
            <a:chOff x="8268789" y="5133703"/>
            <a:chExt cx="698863" cy="692331"/>
          </a:xfrm>
        </p:grpSpPr>
        <p:sp>
          <p:nvSpPr>
            <p:cNvPr id="101" name="타원 1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직선 화살표 연결선 102"/>
          <p:cNvCxnSpPr>
            <a:stCxn id="41" idx="0"/>
          </p:cNvCxnSpPr>
          <p:nvPr/>
        </p:nvCxnSpPr>
        <p:spPr>
          <a:xfrm flipV="1">
            <a:off x="3331029" y="3108960"/>
            <a:ext cx="326571" cy="3788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01" idx="0"/>
          </p:cNvCxnSpPr>
          <p:nvPr/>
        </p:nvCxnSpPr>
        <p:spPr>
          <a:xfrm flipH="1" flipV="1">
            <a:off x="3540125" y="2325189"/>
            <a:ext cx="119743" cy="156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자유형 112"/>
          <p:cNvSpPr/>
          <p:nvPr/>
        </p:nvSpPr>
        <p:spPr>
          <a:xfrm>
            <a:off x="1045030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1040676" y="1345700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>
            <a:off x="1153887" y="1341346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 115"/>
          <p:cNvSpPr/>
          <p:nvPr/>
        </p:nvSpPr>
        <p:spPr>
          <a:xfrm>
            <a:off x="1123407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왼쪽/오른쪽 화살표 116"/>
          <p:cNvSpPr/>
          <p:nvPr/>
        </p:nvSpPr>
        <p:spPr>
          <a:xfrm>
            <a:off x="574765" y="527739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왼쪽/오른쪽 화살표 117"/>
          <p:cNvSpPr/>
          <p:nvPr/>
        </p:nvSpPr>
        <p:spPr>
          <a:xfrm>
            <a:off x="596537" y="2072641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자유형 119"/>
          <p:cNvSpPr/>
          <p:nvPr/>
        </p:nvSpPr>
        <p:spPr>
          <a:xfrm>
            <a:off x="1362891" y="1574785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1445622" y="4792602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71999" y="404949"/>
            <a:ext cx="7354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0 mean and 1 variance is preferred</a:t>
            </a: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But </a:t>
            </a:r>
            <a:r>
              <a:rPr lang="en-US" altLang="ko-KR" sz="2800" b="1" dirty="0">
                <a:latin typeface="Palatino Linotype" panose="02040502050505030304" pitchFamily="18" charset="0"/>
                <a:ea typeface="나눔고딕" panose="020D0604000000000000" pitchFamily="50" charset="-127"/>
              </a:rPr>
              <a:t>it is not best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7463" y="4178889"/>
            <a:ext cx="6773468" cy="719681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91191" y="1541417"/>
            <a:ext cx="3180896" cy="2108160"/>
          </a:xfrm>
          <a:prstGeom prst="rect">
            <a:avLst/>
          </a:prstGeom>
        </p:spPr>
      </p:pic>
      <p:sp>
        <p:nvSpPr>
          <p:cNvPr id="68" name="왼쪽/오른쪽 화살표 67"/>
          <p:cNvSpPr/>
          <p:nvPr/>
        </p:nvSpPr>
        <p:spPr>
          <a:xfrm>
            <a:off x="6278880" y="3231516"/>
            <a:ext cx="653143" cy="357861"/>
          </a:xfrm>
          <a:prstGeom prst="leftRightArrow">
            <a:avLst>
              <a:gd name="adj1" fmla="val 64601"/>
              <a:gd name="adj2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6374675" y="2168434"/>
            <a:ext cx="431074" cy="73152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675121" y="2312126"/>
            <a:ext cx="181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Not nonlinear </a:t>
            </a:r>
            <a:endParaRPr lang="ko-KR" altLang="en-US" b="1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26723" y="1541417"/>
            <a:ext cx="3180896" cy="2108160"/>
          </a:xfrm>
          <a:prstGeom prst="rect">
            <a:avLst/>
          </a:prstGeom>
        </p:spPr>
      </p:pic>
      <p:sp>
        <p:nvSpPr>
          <p:cNvPr id="72" name="왼쪽/오른쪽 화살표 71"/>
          <p:cNvSpPr/>
          <p:nvPr/>
        </p:nvSpPr>
        <p:spPr>
          <a:xfrm>
            <a:off x="9252857" y="3227161"/>
            <a:ext cx="1746069" cy="357861"/>
          </a:xfrm>
          <a:prstGeom prst="leftRightArrow">
            <a:avLst>
              <a:gd name="adj1" fmla="val 64601"/>
              <a:gd name="adj2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9326880" y="1658983"/>
            <a:ext cx="1645920" cy="1672046"/>
          </a:xfrm>
          <a:custGeom>
            <a:avLst/>
            <a:gdLst>
              <a:gd name="connsiteX0" fmla="*/ 0 w 1645920"/>
              <a:gd name="connsiteY0" fmla="*/ 1672046 h 1672046"/>
              <a:gd name="connsiteX1" fmla="*/ 378823 w 1645920"/>
              <a:gd name="connsiteY1" fmla="*/ 1410788 h 1672046"/>
              <a:gd name="connsiteX2" fmla="*/ 705394 w 1645920"/>
              <a:gd name="connsiteY2" fmla="*/ 849086 h 1672046"/>
              <a:gd name="connsiteX3" fmla="*/ 1110343 w 1645920"/>
              <a:gd name="connsiteY3" fmla="*/ 235131 h 1672046"/>
              <a:gd name="connsiteX4" fmla="*/ 1645920 w 1645920"/>
              <a:gd name="connsiteY4" fmla="*/ 0 h 167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5920" h="1672046">
                <a:moveTo>
                  <a:pt x="0" y="1672046"/>
                </a:moveTo>
                <a:cubicBezTo>
                  <a:pt x="130628" y="1609997"/>
                  <a:pt x="261257" y="1547948"/>
                  <a:pt x="378823" y="1410788"/>
                </a:cubicBezTo>
                <a:cubicBezTo>
                  <a:pt x="496389" y="1273628"/>
                  <a:pt x="583474" y="1045029"/>
                  <a:pt x="705394" y="849086"/>
                </a:cubicBezTo>
                <a:cubicBezTo>
                  <a:pt x="827314" y="653143"/>
                  <a:pt x="953589" y="376645"/>
                  <a:pt x="1110343" y="235131"/>
                </a:cubicBezTo>
                <a:cubicBezTo>
                  <a:pt x="1267097" y="93617"/>
                  <a:pt x="1456508" y="46808"/>
                  <a:pt x="1645920" y="0"/>
                </a:cubicBezTo>
              </a:path>
            </a:pathLst>
          </a:cu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10263053" y="2294709"/>
            <a:ext cx="1375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nonlinear </a:t>
            </a:r>
            <a:endParaRPr lang="ko-KR" alt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71999" y="5238207"/>
            <a:ext cx="73543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Scale, shift parameter could be learned using backpropagation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42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3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02926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490263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2984863" y="5805491"/>
            <a:ext cx="698863" cy="695457"/>
            <a:chOff x="8268789" y="5130577"/>
            <a:chExt cx="698863" cy="695457"/>
          </a:xfrm>
        </p:grpSpPr>
        <p:sp>
          <p:nvSpPr>
            <p:cNvPr id="33" name="타원 3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직선 화살표 연결선 34"/>
          <p:cNvCxnSpPr/>
          <p:nvPr/>
        </p:nvCxnSpPr>
        <p:spPr>
          <a:xfrm flipH="1" flipV="1">
            <a:off x="3328852" y="5503816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334294" y="4585063"/>
            <a:ext cx="0" cy="213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84863" y="4811485"/>
            <a:ext cx="698863" cy="692331"/>
            <a:chOff x="8268789" y="5133703"/>
            <a:chExt cx="698863" cy="692331"/>
          </a:xfrm>
        </p:grpSpPr>
        <p:sp>
          <p:nvSpPr>
            <p:cNvPr id="38" name="타원 3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그룹 39"/>
          <p:cNvGrpSpPr/>
          <p:nvPr/>
        </p:nvGrpSpPr>
        <p:grpSpPr>
          <a:xfrm>
            <a:off x="2984863" y="3487783"/>
            <a:ext cx="698863" cy="692331"/>
            <a:chOff x="8268789" y="5133703"/>
            <a:chExt cx="698863" cy="692331"/>
          </a:xfrm>
        </p:grpSpPr>
        <p:sp>
          <p:nvSpPr>
            <p:cNvPr id="41" name="타원 4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직선 화살표 연결선 42"/>
          <p:cNvCxnSpPr/>
          <p:nvPr/>
        </p:nvCxnSpPr>
        <p:spPr>
          <a:xfrm flipH="1" flipV="1">
            <a:off x="3333205" y="4180114"/>
            <a:ext cx="2178" cy="187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984863" y="4367346"/>
            <a:ext cx="698863" cy="692331"/>
            <a:chOff x="8268789" y="5133703"/>
            <a:chExt cx="698863" cy="692331"/>
          </a:xfrm>
        </p:grpSpPr>
        <p:sp>
          <p:nvSpPr>
            <p:cNvPr id="45" name="타원 4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51" name="왼쪽/오른쪽 화살표 50"/>
          <p:cNvSpPr/>
          <p:nvPr/>
        </p:nvSpPr>
        <p:spPr>
          <a:xfrm>
            <a:off x="927553" y="5011784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41" idx="0"/>
          </p:cNvCxnSpPr>
          <p:nvPr/>
        </p:nvCxnSpPr>
        <p:spPr>
          <a:xfrm flipH="1" flipV="1">
            <a:off x="3324499" y="3135085"/>
            <a:ext cx="6530" cy="352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2967446" y="2455817"/>
            <a:ext cx="698863" cy="692331"/>
            <a:chOff x="8268789" y="5133703"/>
            <a:chExt cx="698863" cy="692331"/>
          </a:xfrm>
        </p:grpSpPr>
        <p:sp>
          <p:nvSpPr>
            <p:cNvPr id="54" name="타원 5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𝒘𝒉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그룹 55"/>
          <p:cNvGrpSpPr/>
          <p:nvPr/>
        </p:nvGrpSpPr>
        <p:grpSpPr>
          <a:xfrm>
            <a:off x="2967446" y="1959426"/>
            <a:ext cx="698863" cy="692331"/>
            <a:chOff x="8268789" y="5133703"/>
            <a:chExt cx="698863" cy="692331"/>
          </a:xfrm>
        </p:grpSpPr>
        <p:sp>
          <p:nvSpPr>
            <p:cNvPr id="57" name="타원 5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59" name="직선 화살표 연결선 58"/>
          <p:cNvCxnSpPr/>
          <p:nvPr/>
        </p:nvCxnSpPr>
        <p:spPr>
          <a:xfrm flipH="1" flipV="1">
            <a:off x="3307080" y="1628502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2967446" y="910046"/>
            <a:ext cx="698863" cy="692331"/>
            <a:chOff x="8268789" y="5133703"/>
            <a:chExt cx="698863" cy="692331"/>
          </a:xfrm>
        </p:grpSpPr>
        <p:sp>
          <p:nvSpPr>
            <p:cNvPr id="61" name="타원 6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왼쪽/오른쪽 화살표 63"/>
          <p:cNvSpPr/>
          <p:nvPr/>
        </p:nvSpPr>
        <p:spPr>
          <a:xfrm>
            <a:off x="927553" y="1807030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3359333" y="5499463"/>
            <a:ext cx="441958" cy="29732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3540125" y="4811485"/>
            <a:ext cx="698863" cy="692331"/>
            <a:chOff x="8268789" y="5133703"/>
            <a:chExt cx="698863" cy="692331"/>
          </a:xfrm>
        </p:grpSpPr>
        <p:sp>
          <p:nvSpPr>
            <p:cNvPr id="97" name="타원 9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직선 화살표 연결선 98"/>
          <p:cNvCxnSpPr>
            <a:stCxn id="97" idx="0"/>
            <a:endCxn id="46" idx="3"/>
          </p:cNvCxnSpPr>
          <p:nvPr/>
        </p:nvCxnSpPr>
        <p:spPr>
          <a:xfrm flipH="1" flipV="1">
            <a:off x="3683726" y="4717271"/>
            <a:ext cx="202565" cy="94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3313702" y="2481942"/>
            <a:ext cx="698863" cy="692331"/>
            <a:chOff x="8268789" y="5133703"/>
            <a:chExt cx="698863" cy="692331"/>
          </a:xfrm>
        </p:grpSpPr>
        <p:sp>
          <p:nvSpPr>
            <p:cNvPr id="101" name="타원 1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직선 화살표 연결선 102"/>
          <p:cNvCxnSpPr>
            <a:stCxn id="41" idx="0"/>
          </p:cNvCxnSpPr>
          <p:nvPr/>
        </p:nvCxnSpPr>
        <p:spPr>
          <a:xfrm flipV="1">
            <a:off x="3331029" y="3108960"/>
            <a:ext cx="326571" cy="3788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01" idx="0"/>
          </p:cNvCxnSpPr>
          <p:nvPr/>
        </p:nvCxnSpPr>
        <p:spPr>
          <a:xfrm flipH="1" flipV="1">
            <a:off x="3540125" y="2325189"/>
            <a:ext cx="119743" cy="156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자유형 112"/>
          <p:cNvSpPr/>
          <p:nvPr/>
        </p:nvSpPr>
        <p:spPr>
          <a:xfrm>
            <a:off x="1045030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1040676" y="1345700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>
            <a:off x="1153887" y="1341346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 115"/>
          <p:cNvSpPr/>
          <p:nvPr/>
        </p:nvSpPr>
        <p:spPr>
          <a:xfrm>
            <a:off x="1123407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왼쪽/오른쪽 화살표 116"/>
          <p:cNvSpPr/>
          <p:nvPr/>
        </p:nvSpPr>
        <p:spPr>
          <a:xfrm>
            <a:off x="574765" y="527739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왼쪽/오른쪽 화살표 117"/>
          <p:cNvSpPr/>
          <p:nvPr/>
        </p:nvSpPr>
        <p:spPr>
          <a:xfrm>
            <a:off x="596537" y="2072641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자유형 119"/>
          <p:cNvSpPr/>
          <p:nvPr/>
        </p:nvSpPr>
        <p:spPr>
          <a:xfrm>
            <a:off x="1362891" y="1574785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1445622" y="4792602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71999" y="404949"/>
            <a:ext cx="735439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ko-KR" sz="3600" b="1" dirty="0">
                <a:latin typeface="Helvetica95-Black" panose="020B0A00000000000000" pitchFamily="34" charset="0"/>
                <a:ea typeface="나눔고딕" panose="020D0604000000000000" pitchFamily="50" charset="-127"/>
                <a:cs typeface="+mj-cs"/>
              </a:rPr>
              <a:t>Advantage of Batch Norm.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71999" y="1267098"/>
            <a:ext cx="73543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Higher learning rate is possible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Less careful initialization</a:t>
            </a:r>
            <a:b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endParaRPr lang="en-US" altLang="ko-KR" sz="2800" b="1" dirty="0" smtClean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Because 'Internal Covariate Shift' problem is alleviated 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43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2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02926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ReL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14" y="3490263"/>
            <a:ext cx="2666000" cy="180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그룹 31"/>
          <p:cNvGrpSpPr/>
          <p:nvPr/>
        </p:nvGrpSpPr>
        <p:grpSpPr>
          <a:xfrm>
            <a:off x="2984863" y="5805491"/>
            <a:ext cx="698863" cy="695457"/>
            <a:chOff x="8268789" y="5130577"/>
            <a:chExt cx="698863" cy="695457"/>
          </a:xfrm>
        </p:grpSpPr>
        <p:sp>
          <p:nvSpPr>
            <p:cNvPr id="33" name="타원 3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직선 화살표 연결선 34"/>
          <p:cNvCxnSpPr/>
          <p:nvPr/>
        </p:nvCxnSpPr>
        <p:spPr>
          <a:xfrm flipH="1" flipV="1">
            <a:off x="3328852" y="5503816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V="1">
            <a:off x="3334294" y="4585063"/>
            <a:ext cx="0" cy="2133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2984863" y="4811485"/>
            <a:ext cx="698863" cy="692331"/>
            <a:chOff x="8268789" y="5133703"/>
            <a:chExt cx="698863" cy="692331"/>
          </a:xfrm>
        </p:grpSpPr>
        <p:sp>
          <p:nvSpPr>
            <p:cNvPr id="38" name="타원 37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그룹 39"/>
          <p:cNvGrpSpPr/>
          <p:nvPr/>
        </p:nvGrpSpPr>
        <p:grpSpPr>
          <a:xfrm>
            <a:off x="2984863" y="3487783"/>
            <a:ext cx="698863" cy="692331"/>
            <a:chOff x="8268789" y="5133703"/>
            <a:chExt cx="698863" cy="692331"/>
          </a:xfrm>
        </p:grpSpPr>
        <p:sp>
          <p:nvSpPr>
            <p:cNvPr id="41" name="타원 4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직선 화살표 연결선 42"/>
          <p:cNvCxnSpPr/>
          <p:nvPr/>
        </p:nvCxnSpPr>
        <p:spPr>
          <a:xfrm flipH="1" flipV="1">
            <a:off x="3333205" y="4180114"/>
            <a:ext cx="2178" cy="187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2984863" y="4367346"/>
            <a:ext cx="698863" cy="692331"/>
            <a:chOff x="8268789" y="5133703"/>
            <a:chExt cx="698863" cy="692331"/>
          </a:xfrm>
        </p:grpSpPr>
        <p:sp>
          <p:nvSpPr>
            <p:cNvPr id="45" name="타원 4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51" name="왼쪽/오른쪽 화살표 50"/>
          <p:cNvSpPr/>
          <p:nvPr/>
        </p:nvSpPr>
        <p:spPr>
          <a:xfrm>
            <a:off x="927553" y="5011784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/>
          <p:cNvCxnSpPr>
            <a:stCxn id="41" idx="0"/>
          </p:cNvCxnSpPr>
          <p:nvPr/>
        </p:nvCxnSpPr>
        <p:spPr>
          <a:xfrm flipH="1" flipV="1">
            <a:off x="3324499" y="3135085"/>
            <a:ext cx="6530" cy="352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2967446" y="2455817"/>
            <a:ext cx="698863" cy="692331"/>
            <a:chOff x="8268789" y="5133703"/>
            <a:chExt cx="698863" cy="692331"/>
          </a:xfrm>
        </p:grpSpPr>
        <p:sp>
          <p:nvSpPr>
            <p:cNvPr id="54" name="타원 5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𝒘𝒉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그룹 55"/>
          <p:cNvGrpSpPr/>
          <p:nvPr/>
        </p:nvGrpSpPr>
        <p:grpSpPr>
          <a:xfrm>
            <a:off x="2967446" y="1959426"/>
            <a:ext cx="698863" cy="692331"/>
            <a:chOff x="8268789" y="5133703"/>
            <a:chExt cx="698863" cy="692331"/>
          </a:xfrm>
        </p:grpSpPr>
        <p:sp>
          <p:nvSpPr>
            <p:cNvPr id="57" name="타원 5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288383" y="5222018"/>
              <a:ext cx="67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i="1" dirty="0" err="1">
                  <a:latin typeface="Cambria Math" panose="02040503050406030204" pitchFamily="18" charset="0"/>
                </a:rPr>
                <a:t>BN</a:t>
              </a:r>
              <a:endParaRPr lang="ko-KR" altLang="en-US" sz="2800" b="1" i="1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59" name="직선 화살표 연결선 58"/>
          <p:cNvCxnSpPr/>
          <p:nvPr/>
        </p:nvCxnSpPr>
        <p:spPr>
          <a:xfrm flipH="1" flipV="1">
            <a:off x="3307080" y="1628502"/>
            <a:ext cx="10885" cy="301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2967446" y="910046"/>
            <a:ext cx="698863" cy="692331"/>
            <a:chOff x="8268789" y="5133703"/>
            <a:chExt cx="698863" cy="692331"/>
          </a:xfrm>
        </p:grpSpPr>
        <p:sp>
          <p:nvSpPr>
            <p:cNvPr id="61" name="타원 6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왼쪽/오른쪽 화살표 63"/>
          <p:cNvSpPr/>
          <p:nvPr/>
        </p:nvSpPr>
        <p:spPr>
          <a:xfrm>
            <a:off x="927553" y="1807030"/>
            <a:ext cx="1071064" cy="252548"/>
          </a:xfrm>
          <a:prstGeom prst="left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/>
          <p:cNvCxnSpPr/>
          <p:nvPr/>
        </p:nvCxnSpPr>
        <p:spPr>
          <a:xfrm flipV="1">
            <a:off x="3359333" y="5499463"/>
            <a:ext cx="441958" cy="29732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3540125" y="4811485"/>
            <a:ext cx="698863" cy="692331"/>
            <a:chOff x="8268789" y="5133703"/>
            <a:chExt cx="698863" cy="692331"/>
          </a:xfrm>
        </p:grpSpPr>
        <p:sp>
          <p:nvSpPr>
            <p:cNvPr id="97" name="타원 9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직선 화살표 연결선 98"/>
          <p:cNvCxnSpPr>
            <a:stCxn id="97" idx="0"/>
            <a:endCxn id="46" idx="3"/>
          </p:cNvCxnSpPr>
          <p:nvPr/>
        </p:nvCxnSpPr>
        <p:spPr>
          <a:xfrm flipH="1" flipV="1">
            <a:off x="3683726" y="4717271"/>
            <a:ext cx="202565" cy="942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그룹 99"/>
          <p:cNvGrpSpPr/>
          <p:nvPr/>
        </p:nvGrpSpPr>
        <p:grpSpPr>
          <a:xfrm>
            <a:off x="3313702" y="2481942"/>
            <a:ext cx="698863" cy="692331"/>
            <a:chOff x="8268789" y="5133703"/>
            <a:chExt cx="698863" cy="692331"/>
          </a:xfrm>
        </p:grpSpPr>
        <p:sp>
          <p:nvSpPr>
            <p:cNvPr id="101" name="타원 1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𝒘𝒙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08954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3" name="직선 화살표 연결선 102"/>
          <p:cNvCxnSpPr>
            <a:stCxn id="41" idx="0"/>
          </p:cNvCxnSpPr>
          <p:nvPr/>
        </p:nvCxnSpPr>
        <p:spPr>
          <a:xfrm flipV="1">
            <a:off x="3331029" y="3108960"/>
            <a:ext cx="326571" cy="37882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>
            <a:stCxn id="101" idx="0"/>
          </p:cNvCxnSpPr>
          <p:nvPr/>
        </p:nvCxnSpPr>
        <p:spPr>
          <a:xfrm flipH="1" flipV="1">
            <a:off x="3540125" y="2325189"/>
            <a:ext cx="119743" cy="156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자유형 112"/>
          <p:cNvSpPr/>
          <p:nvPr/>
        </p:nvSpPr>
        <p:spPr>
          <a:xfrm>
            <a:off x="1045030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1040676" y="1345700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114"/>
          <p:cNvSpPr/>
          <p:nvPr/>
        </p:nvSpPr>
        <p:spPr>
          <a:xfrm>
            <a:off x="1153887" y="1341346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 115"/>
          <p:cNvSpPr/>
          <p:nvPr/>
        </p:nvSpPr>
        <p:spPr>
          <a:xfrm>
            <a:off x="1123407" y="4563517"/>
            <a:ext cx="894523" cy="557758"/>
          </a:xfrm>
          <a:custGeom>
            <a:avLst/>
            <a:gdLst>
              <a:gd name="connsiteX0" fmla="*/ 0 w 2429691"/>
              <a:gd name="connsiteY0" fmla="*/ 1507235 h 1514975"/>
              <a:gd name="connsiteX1" fmla="*/ 444137 w 2429691"/>
              <a:gd name="connsiteY1" fmla="*/ 1494172 h 1514975"/>
              <a:gd name="connsiteX2" fmla="*/ 548640 w 2429691"/>
              <a:gd name="connsiteY2" fmla="*/ 1350480 h 1514975"/>
              <a:gd name="connsiteX3" fmla="*/ 927463 w 2429691"/>
              <a:gd name="connsiteY3" fmla="*/ 409955 h 1514975"/>
              <a:gd name="connsiteX4" fmla="*/ 1214845 w 2429691"/>
              <a:gd name="connsiteY4" fmla="*/ 5006 h 1514975"/>
              <a:gd name="connsiteX5" fmla="*/ 1632857 w 2429691"/>
              <a:gd name="connsiteY5" fmla="*/ 658149 h 1514975"/>
              <a:gd name="connsiteX6" fmla="*/ 1750423 w 2429691"/>
              <a:gd name="connsiteY6" fmla="*/ 1402732 h 1514975"/>
              <a:gd name="connsiteX7" fmla="*/ 1933303 w 2429691"/>
              <a:gd name="connsiteY7" fmla="*/ 1507235 h 1514975"/>
              <a:gd name="connsiteX8" fmla="*/ 2312125 w 2429691"/>
              <a:gd name="connsiteY8" fmla="*/ 1507235 h 1514975"/>
              <a:gd name="connsiteX9" fmla="*/ 2429691 w 2429691"/>
              <a:gd name="connsiteY9" fmla="*/ 1507235 h 151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9691" h="1514975">
                <a:moveTo>
                  <a:pt x="0" y="1507235"/>
                </a:moveTo>
                <a:lnTo>
                  <a:pt x="444137" y="1494172"/>
                </a:lnTo>
                <a:cubicBezTo>
                  <a:pt x="535577" y="1468046"/>
                  <a:pt x="468086" y="1531183"/>
                  <a:pt x="548640" y="1350480"/>
                </a:cubicBezTo>
                <a:cubicBezTo>
                  <a:pt x="629194" y="1169777"/>
                  <a:pt x="816429" y="634201"/>
                  <a:pt x="927463" y="409955"/>
                </a:cubicBezTo>
                <a:cubicBezTo>
                  <a:pt x="1038497" y="185709"/>
                  <a:pt x="1097279" y="-36360"/>
                  <a:pt x="1214845" y="5006"/>
                </a:cubicBezTo>
                <a:cubicBezTo>
                  <a:pt x="1332411" y="46372"/>
                  <a:pt x="1543594" y="425195"/>
                  <a:pt x="1632857" y="658149"/>
                </a:cubicBezTo>
                <a:cubicBezTo>
                  <a:pt x="1722120" y="891103"/>
                  <a:pt x="1700349" y="1261218"/>
                  <a:pt x="1750423" y="1402732"/>
                </a:cubicBezTo>
                <a:cubicBezTo>
                  <a:pt x="1800497" y="1544246"/>
                  <a:pt x="1839686" y="1489818"/>
                  <a:pt x="1933303" y="1507235"/>
                </a:cubicBezTo>
                <a:cubicBezTo>
                  <a:pt x="2026920" y="1524652"/>
                  <a:pt x="2312125" y="1507235"/>
                  <a:pt x="2312125" y="1507235"/>
                </a:cubicBezTo>
                <a:lnTo>
                  <a:pt x="2429691" y="1507235"/>
                </a:lnTo>
              </a:path>
            </a:pathLst>
          </a:custGeom>
          <a:noFill/>
          <a:ln w="57150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왼쪽/오른쪽 화살표 116"/>
          <p:cNvSpPr/>
          <p:nvPr/>
        </p:nvSpPr>
        <p:spPr>
          <a:xfrm>
            <a:off x="574765" y="5277395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왼쪽/오른쪽 화살표 117"/>
          <p:cNvSpPr/>
          <p:nvPr/>
        </p:nvSpPr>
        <p:spPr>
          <a:xfrm>
            <a:off x="596537" y="2072641"/>
            <a:ext cx="1727338" cy="235131"/>
          </a:xfrm>
          <a:prstGeom prst="leftRightArrow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자유형 119"/>
          <p:cNvSpPr/>
          <p:nvPr/>
        </p:nvSpPr>
        <p:spPr>
          <a:xfrm>
            <a:off x="1362891" y="1574785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1445622" y="4792602"/>
            <a:ext cx="879566" cy="657346"/>
          </a:xfrm>
          <a:custGeom>
            <a:avLst/>
            <a:gdLst>
              <a:gd name="connsiteX0" fmla="*/ 0 w 2743200"/>
              <a:gd name="connsiteY0" fmla="*/ 1987031 h 2050137"/>
              <a:gd name="connsiteX1" fmla="*/ 979714 w 2743200"/>
              <a:gd name="connsiteY1" fmla="*/ 1856402 h 2050137"/>
              <a:gd name="connsiteX2" fmla="*/ 1306286 w 2743200"/>
              <a:gd name="connsiteY2" fmla="*/ 367237 h 2050137"/>
              <a:gd name="connsiteX3" fmla="*/ 1554480 w 2743200"/>
              <a:gd name="connsiteY3" fmla="*/ 1477 h 2050137"/>
              <a:gd name="connsiteX4" fmla="*/ 1789612 w 2743200"/>
              <a:gd name="connsiteY4" fmla="*/ 445614 h 2050137"/>
              <a:gd name="connsiteX5" fmla="*/ 2181497 w 2743200"/>
              <a:gd name="connsiteY5" fmla="*/ 1608208 h 2050137"/>
              <a:gd name="connsiteX6" fmla="*/ 2429692 w 2743200"/>
              <a:gd name="connsiteY6" fmla="*/ 1947842 h 2050137"/>
              <a:gd name="connsiteX7" fmla="*/ 2743200 w 2743200"/>
              <a:gd name="connsiteY7" fmla="*/ 1947842 h 205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2050137">
                <a:moveTo>
                  <a:pt x="0" y="1987031"/>
                </a:moveTo>
                <a:cubicBezTo>
                  <a:pt x="381000" y="2056699"/>
                  <a:pt x="762000" y="2126368"/>
                  <a:pt x="979714" y="1856402"/>
                </a:cubicBezTo>
                <a:cubicBezTo>
                  <a:pt x="1197428" y="1586436"/>
                  <a:pt x="1210492" y="676391"/>
                  <a:pt x="1306286" y="367237"/>
                </a:cubicBezTo>
                <a:cubicBezTo>
                  <a:pt x="1402080" y="58083"/>
                  <a:pt x="1473926" y="-11586"/>
                  <a:pt x="1554480" y="1477"/>
                </a:cubicBezTo>
                <a:cubicBezTo>
                  <a:pt x="1635034" y="14540"/>
                  <a:pt x="1685109" y="177825"/>
                  <a:pt x="1789612" y="445614"/>
                </a:cubicBezTo>
                <a:cubicBezTo>
                  <a:pt x="1894115" y="713402"/>
                  <a:pt x="2074817" y="1357837"/>
                  <a:pt x="2181497" y="1608208"/>
                </a:cubicBezTo>
                <a:cubicBezTo>
                  <a:pt x="2288177" y="1858579"/>
                  <a:pt x="2336075" y="1891236"/>
                  <a:pt x="2429692" y="1947842"/>
                </a:cubicBezTo>
                <a:cubicBezTo>
                  <a:pt x="2523309" y="2004448"/>
                  <a:pt x="2633254" y="1976145"/>
                  <a:pt x="2743200" y="1947842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571999" y="404949"/>
            <a:ext cx="735439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ko-KR" sz="3600" b="1" dirty="0">
                <a:latin typeface="Helvetica95-Black" panose="020B0A00000000000000" pitchFamily="34" charset="0"/>
                <a:ea typeface="나눔고딕" panose="020D0604000000000000" pitchFamily="50" charset="-127"/>
                <a:cs typeface="+mj-cs"/>
              </a:rPr>
              <a:t>Advantage of Batch Norm.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571999" y="1267098"/>
            <a:ext cx="73543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Regularization Effect</a:t>
            </a:r>
            <a:b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(So, Dropout is not necessary)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Because Mini-batch statistics </a:t>
            </a:r>
            <a:r>
              <a:rPr lang="en-US" altLang="ko-KR" sz="2800" b="1" i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x, 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E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,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Var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is </a:t>
            </a:r>
            <a:b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not deterministic but stochastic</a:t>
            </a:r>
            <a:endParaRPr lang="ko-KR" altLang="en-US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40717" y="3628681"/>
            <a:ext cx="5379584" cy="2321624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37463" y="6083359"/>
            <a:ext cx="5938332" cy="630948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44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5904411" y="5251269"/>
            <a:ext cx="470263" cy="3135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5312228" y="5246915"/>
            <a:ext cx="470263" cy="3135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556068" y="5582195"/>
            <a:ext cx="470263" cy="31350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7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Experiment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22" y="1102178"/>
            <a:ext cx="8722556" cy="5755821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V="1">
            <a:off x="3540125" y="4323806"/>
            <a:ext cx="2272846" cy="130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flipV="1">
            <a:off x="6200593" y="5471885"/>
            <a:ext cx="4040687" cy="232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V="1">
            <a:off x="1911622" y="5891349"/>
            <a:ext cx="8329658" cy="435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flipV="1">
            <a:off x="1894205" y="6309363"/>
            <a:ext cx="3422378" cy="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45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24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Experiment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8" y="1556793"/>
            <a:ext cx="11929690" cy="4100831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9470663" y="4519750"/>
            <a:ext cx="88818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46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81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Conclusion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7454" y="1300687"/>
            <a:ext cx="10142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Batch norm. is proposed to address 'Internal covariate shift'</a:t>
            </a:r>
          </a:p>
          <a:p>
            <a:endParaRPr lang="en-US" altLang="ko-KR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This is done by restricting input range of activation function</a:t>
            </a:r>
          </a:p>
          <a:p>
            <a:endParaRPr lang="en-US" altLang="ko-KR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endParaRPr lang="en-US" altLang="ko-KR" sz="2800" b="1" dirty="0" smtClean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The advantages of Batch norm. are </a:t>
            </a:r>
          </a:p>
          <a:p>
            <a:endParaRPr lang="en-US" altLang="ko-KR" sz="28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Fast learning </a:t>
            </a:r>
            <a:b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endParaRPr lang="en-US" altLang="ko-KR" sz="2800" b="1" dirty="0" smtClean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Less careful initialization </a:t>
            </a:r>
            <a:b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endParaRPr lang="en-US" altLang="ko-KR" sz="2800" b="1" dirty="0" smtClean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Regularization effect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47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2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Other methods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1710"/>
          <a:stretch/>
        </p:blipFill>
        <p:spPr>
          <a:xfrm>
            <a:off x="7223758" y="2775950"/>
            <a:ext cx="2447109" cy="10957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7453" y="1300687"/>
            <a:ext cx="1001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Exponential Linear Unit (ELU) doesn`t need batch norm.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9453" b="5524"/>
          <a:stretch/>
        </p:blipFill>
        <p:spPr>
          <a:xfrm>
            <a:off x="4480559" y="2326053"/>
            <a:ext cx="2707775" cy="201081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31918" y="3386391"/>
            <a:ext cx="52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27563" y="3930676"/>
            <a:ext cx="52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25883" y="4122264"/>
            <a:ext cx="52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505300" y="4130973"/>
            <a:ext cx="1097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Input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14055" y="2376196"/>
            <a:ext cx="109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Act.</a:t>
            </a:r>
            <a:b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Value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48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20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Other methods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1710"/>
          <a:stretch/>
        </p:blipFill>
        <p:spPr>
          <a:xfrm>
            <a:off x="9744890" y="2775950"/>
            <a:ext cx="2447109" cy="10957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7453" y="1300687"/>
            <a:ext cx="1001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Exponential Linear Unit (ELU) doesn`t need batch norm.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7705" b="6751"/>
          <a:stretch/>
        </p:blipFill>
        <p:spPr>
          <a:xfrm>
            <a:off x="6949439" y="2326053"/>
            <a:ext cx="2760027" cy="19846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53050" y="3386391"/>
            <a:ext cx="52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48695" y="3930676"/>
            <a:ext cx="52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47015" y="4122264"/>
            <a:ext cx="52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26432" y="4130973"/>
            <a:ext cx="1097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Input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5187" y="2376196"/>
            <a:ext cx="109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Act.</a:t>
            </a:r>
            <a:b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Value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902" y="1958885"/>
            <a:ext cx="5429250" cy="47815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49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92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Learning Problem in </a:t>
            </a:r>
            <a:r>
              <a:rPr lang="en-US" altLang="ko-KR" sz="3600" b="1" dirty="0" err="1" smtClean="0">
                <a:latin typeface="Helvetica95-Black" panose="020B0A00000000000000" pitchFamily="34" charset="0"/>
              </a:rPr>
              <a:t>DNN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7" y="1091682"/>
            <a:ext cx="11387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Training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DNN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is more difficult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Due to many parameters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85804" y="5670969"/>
            <a:ext cx="14241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Input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31187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476715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522242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88240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043513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7498779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6570765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67426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19190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709544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622718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6744823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7262461" y="5340779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5677695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6132968" y="4244220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5920147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5269529" y="3148476"/>
            <a:ext cx="264961" cy="2563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8" name="그룹 337"/>
          <p:cNvGrpSpPr/>
          <p:nvPr/>
        </p:nvGrpSpPr>
        <p:grpSpPr>
          <a:xfrm>
            <a:off x="4444359" y="3404866"/>
            <a:ext cx="3186901" cy="839354"/>
            <a:chOff x="4444359" y="3404866"/>
            <a:chExt cx="3186901" cy="839354"/>
          </a:xfrm>
        </p:grpSpPr>
        <p:cxnSp>
          <p:nvCxnSpPr>
            <p:cNvPr id="48" name="직선 연결선 47"/>
            <p:cNvCxnSpPr>
              <a:stCxn id="18" idx="0"/>
              <a:endCxn id="24" idx="4"/>
            </p:cNvCxnSpPr>
            <p:nvPr/>
          </p:nvCxnSpPr>
          <p:spPr>
            <a:xfrm flipV="1">
              <a:off x="4444359" y="3404866"/>
              <a:ext cx="225888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>
              <a:stCxn id="21" idx="0"/>
              <a:endCxn id="24" idx="4"/>
            </p:cNvCxnSpPr>
            <p:nvPr/>
          </p:nvCxnSpPr>
          <p:spPr>
            <a:xfrm flipH="1" flipV="1">
              <a:off x="6703246" y="3404866"/>
              <a:ext cx="1747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20" idx="0"/>
              <a:endCxn id="24" idx="4"/>
            </p:cNvCxnSpPr>
            <p:nvPr/>
          </p:nvCxnSpPr>
          <p:spPr>
            <a:xfrm flipV="1">
              <a:off x="5354904" y="3404866"/>
              <a:ext cx="134834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>
              <a:stCxn id="31" idx="0"/>
              <a:endCxn id="24" idx="4"/>
            </p:cNvCxnSpPr>
            <p:nvPr/>
          </p:nvCxnSpPr>
          <p:spPr>
            <a:xfrm flipV="1">
              <a:off x="5810176" y="3404866"/>
              <a:ext cx="89307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32" idx="0"/>
              <a:endCxn id="24" idx="4"/>
            </p:cNvCxnSpPr>
            <p:nvPr/>
          </p:nvCxnSpPr>
          <p:spPr>
            <a:xfrm flipV="1">
              <a:off x="6265449" y="3404866"/>
              <a:ext cx="4377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19" idx="0"/>
              <a:endCxn id="24" idx="4"/>
            </p:cNvCxnSpPr>
            <p:nvPr/>
          </p:nvCxnSpPr>
          <p:spPr>
            <a:xfrm flipV="1">
              <a:off x="4899631" y="3404866"/>
              <a:ext cx="1803615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22" idx="0"/>
              <a:endCxn id="24" idx="4"/>
            </p:cNvCxnSpPr>
            <p:nvPr/>
          </p:nvCxnSpPr>
          <p:spPr>
            <a:xfrm flipH="1" flipV="1">
              <a:off x="6703246" y="3404866"/>
              <a:ext cx="472748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23" idx="0"/>
              <a:endCxn id="24" idx="4"/>
            </p:cNvCxnSpPr>
            <p:nvPr/>
          </p:nvCxnSpPr>
          <p:spPr>
            <a:xfrm flipH="1" flipV="1">
              <a:off x="6703246" y="3404866"/>
              <a:ext cx="92801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>
              <a:stCxn id="18" idx="0"/>
              <a:endCxn id="93" idx="4"/>
            </p:cNvCxnSpPr>
            <p:nvPr/>
          </p:nvCxnSpPr>
          <p:spPr>
            <a:xfrm flipV="1">
              <a:off x="4444359" y="3404866"/>
              <a:ext cx="160826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21" idx="0"/>
              <a:endCxn id="93" idx="4"/>
            </p:cNvCxnSpPr>
            <p:nvPr/>
          </p:nvCxnSpPr>
          <p:spPr>
            <a:xfrm flipH="1" flipV="1">
              <a:off x="6052628" y="3404866"/>
              <a:ext cx="668093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20" idx="0"/>
              <a:endCxn id="93" idx="4"/>
            </p:cNvCxnSpPr>
            <p:nvPr/>
          </p:nvCxnSpPr>
          <p:spPr>
            <a:xfrm flipV="1">
              <a:off x="5354904" y="3404866"/>
              <a:ext cx="69772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stCxn id="31" idx="0"/>
              <a:endCxn id="93" idx="4"/>
            </p:cNvCxnSpPr>
            <p:nvPr/>
          </p:nvCxnSpPr>
          <p:spPr>
            <a:xfrm flipV="1">
              <a:off x="5810176" y="3404866"/>
              <a:ext cx="24245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32" idx="0"/>
              <a:endCxn id="93" idx="4"/>
            </p:cNvCxnSpPr>
            <p:nvPr/>
          </p:nvCxnSpPr>
          <p:spPr>
            <a:xfrm flipH="1" flipV="1">
              <a:off x="6052628" y="3404866"/>
              <a:ext cx="21282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19" idx="0"/>
              <a:endCxn id="93" idx="4"/>
            </p:cNvCxnSpPr>
            <p:nvPr/>
          </p:nvCxnSpPr>
          <p:spPr>
            <a:xfrm flipV="1">
              <a:off x="4899631" y="3404866"/>
              <a:ext cx="1152997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>
              <a:stCxn id="22" idx="0"/>
              <a:endCxn id="93" idx="4"/>
            </p:cNvCxnSpPr>
            <p:nvPr/>
          </p:nvCxnSpPr>
          <p:spPr>
            <a:xfrm flipH="1" flipV="1">
              <a:off x="6052628" y="3404866"/>
              <a:ext cx="11233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23" idx="0"/>
              <a:endCxn id="93" idx="4"/>
            </p:cNvCxnSpPr>
            <p:nvPr/>
          </p:nvCxnSpPr>
          <p:spPr>
            <a:xfrm flipH="1" flipV="1">
              <a:off x="6052628" y="3404866"/>
              <a:ext cx="1578632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/>
            <p:cNvCxnSpPr>
              <a:stCxn id="18" idx="0"/>
              <a:endCxn id="178" idx="4"/>
            </p:cNvCxnSpPr>
            <p:nvPr/>
          </p:nvCxnSpPr>
          <p:spPr>
            <a:xfrm flipV="1">
              <a:off x="4444359" y="3404866"/>
              <a:ext cx="95765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>
              <a:stCxn id="21" idx="0"/>
              <a:endCxn id="178" idx="4"/>
            </p:cNvCxnSpPr>
            <p:nvPr/>
          </p:nvCxnSpPr>
          <p:spPr>
            <a:xfrm flipH="1" flipV="1">
              <a:off x="5402010" y="3404866"/>
              <a:ext cx="1318711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/>
            <p:cNvCxnSpPr>
              <a:stCxn id="20" idx="0"/>
              <a:endCxn id="178" idx="4"/>
            </p:cNvCxnSpPr>
            <p:nvPr/>
          </p:nvCxnSpPr>
          <p:spPr>
            <a:xfrm flipV="1">
              <a:off x="5354904" y="3404866"/>
              <a:ext cx="4710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연결선 181"/>
            <p:cNvCxnSpPr>
              <a:stCxn id="31" idx="0"/>
              <a:endCxn id="178" idx="4"/>
            </p:cNvCxnSpPr>
            <p:nvPr/>
          </p:nvCxnSpPr>
          <p:spPr>
            <a:xfrm flipH="1" flipV="1">
              <a:off x="5402010" y="3404866"/>
              <a:ext cx="408166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연결선 182"/>
            <p:cNvCxnSpPr>
              <a:stCxn id="32" idx="0"/>
              <a:endCxn id="178" idx="4"/>
            </p:cNvCxnSpPr>
            <p:nvPr/>
          </p:nvCxnSpPr>
          <p:spPr>
            <a:xfrm flipH="1" flipV="1">
              <a:off x="5402010" y="3404866"/>
              <a:ext cx="86343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/>
            <p:cNvCxnSpPr>
              <a:stCxn id="19" idx="0"/>
              <a:endCxn id="178" idx="4"/>
            </p:cNvCxnSpPr>
            <p:nvPr/>
          </p:nvCxnSpPr>
          <p:spPr>
            <a:xfrm flipV="1">
              <a:off x="4899631" y="3404866"/>
              <a:ext cx="502379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/>
            <p:cNvCxnSpPr>
              <a:stCxn id="22" idx="0"/>
              <a:endCxn id="178" idx="4"/>
            </p:cNvCxnSpPr>
            <p:nvPr/>
          </p:nvCxnSpPr>
          <p:spPr>
            <a:xfrm flipH="1" flipV="1">
              <a:off x="5402010" y="3404866"/>
              <a:ext cx="1773984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/>
            <p:cNvCxnSpPr>
              <a:stCxn id="23" idx="0"/>
              <a:endCxn id="178" idx="4"/>
            </p:cNvCxnSpPr>
            <p:nvPr/>
          </p:nvCxnSpPr>
          <p:spPr>
            <a:xfrm flipH="1" flipV="1">
              <a:off x="5402010" y="3404866"/>
              <a:ext cx="2229250" cy="839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그룹 260"/>
          <p:cNvGrpSpPr/>
          <p:nvPr/>
        </p:nvGrpSpPr>
        <p:grpSpPr>
          <a:xfrm>
            <a:off x="4444358" y="4463063"/>
            <a:ext cx="3186902" cy="877716"/>
            <a:chOff x="4444358" y="4463063"/>
            <a:chExt cx="3186902" cy="877716"/>
          </a:xfrm>
        </p:grpSpPr>
        <p:cxnSp>
          <p:nvCxnSpPr>
            <p:cNvPr id="77" name="직선 연결선 76"/>
            <p:cNvCxnSpPr>
              <a:stCxn id="29" idx="0"/>
              <a:endCxn id="19" idx="4"/>
            </p:cNvCxnSpPr>
            <p:nvPr/>
          </p:nvCxnSpPr>
          <p:spPr>
            <a:xfrm flipH="1" flipV="1">
              <a:off x="4899631" y="4500610"/>
              <a:ext cx="197767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28" idx="0"/>
              <a:endCxn id="18" idx="4"/>
            </p:cNvCxnSpPr>
            <p:nvPr/>
          </p:nvCxnSpPr>
          <p:spPr>
            <a:xfrm flipH="1" flipV="1">
              <a:off x="4444358" y="4500610"/>
              <a:ext cx="191530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>
              <a:stCxn id="29" idx="0"/>
              <a:endCxn id="18" idx="4"/>
            </p:cNvCxnSpPr>
            <p:nvPr/>
          </p:nvCxnSpPr>
          <p:spPr>
            <a:xfrm flipH="1" flipV="1">
              <a:off x="4444358" y="4500610"/>
              <a:ext cx="243294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30" idx="0"/>
              <a:endCxn id="18" idx="4"/>
            </p:cNvCxnSpPr>
            <p:nvPr/>
          </p:nvCxnSpPr>
          <p:spPr>
            <a:xfrm flipH="1" flipV="1">
              <a:off x="4444358" y="4500610"/>
              <a:ext cx="2950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28" idx="0"/>
              <a:endCxn id="22" idx="4"/>
            </p:cNvCxnSpPr>
            <p:nvPr/>
          </p:nvCxnSpPr>
          <p:spPr>
            <a:xfrm flipV="1">
              <a:off x="6359664" y="4500610"/>
              <a:ext cx="81633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27" idx="0"/>
              <a:endCxn id="23" idx="4"/>
            </p:cNvCxnSpPr>
            <p:nvPr/>
          </p:nvCxnSpPr>
          <p:spPr>
            <a:xfrm flipV="1">
              <a:off x="5842024" y="4500610"/>
              <a:ext cx="178923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28" idx="0"/>
              <a:endCxn id="23" idx="4"/>
            </p:cNvCxnSpPr>
            <p:nvPr/>
          </p:nvCxnSpPr>
          <p:spPr>
            <a:xfrm flipV="1">
              <a:off x="6359664" y="4500610"/>
              <a:ext cx="127159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25" idx="0"/>
              <a:endCxn id="18" idx="4"/>
            </p:cNvCxnSpPr>
            <p:nvPr/>
          </p:nvCxnSpPr>
          <p:spPr>
            <a:xfrm flipH="1" flipV="1">
              <a:off x="4444358" y="4500610"/>
              <a:ext cx="36238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26" idx="0"/>
              <a:endCxn id="19" idx="4"/>
            </p:cNvCxnSpPr>
            <p:nvPr/>
          </p:nvCxnSpPr>
          <p:spPr>
            <a:xfrm flipH="1" flipV="1">
              <a:off x="4899631" y="4500610"/>
              <a:ext cx="42475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27" idx="0"/>
              <a:endCxn id="20" idx="4"/>
            </p:cNvCxnSpPr>
            <p:nvPr/>
          </p:nvCxnSpPr>
          <p:spPr>
            <a:xfrm flipH="1" flipV="1">
              <a:off x="5354903" y="4500610"/>
              <a:ext cx="4871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0" idx="0"/>
              <a:endCxn id="21" idx="4"/>
            </p:cNvCxnSpPr>
            <p:nvPr/>
          </p:nvCxnSpPr>
          <p:spPr>
            <a:xfrm flipH="1" flipV="1">
              <a:off x="6720721" y="4500610"/>
              <a:ext cx="67422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0" idx="0"/>
              <a:endCxn id="23" idx="4"/>
            </p:cNvCxnSpPr>
            <p:nvPr/>
          </p:nvCxnSpPr>
          <p:spPr>
            <a:xfrm flipV="1">
              <a:off x="7394942" y="4500610"/>
              <a:ext cx="23631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29" idx="0"/>
              <a:endCxn id="22" idx="4"/>
            </p:cNvCxnSpPr>
            <p:nvPr/>
          </p:nvCxnSpPr>
          <p:spPr>
            <a:xfrm flipV="1">
              <a:off x="6877304" y="4500610"/>
              <a:ext cx="29869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28" idx="0"/>
              <a:endCxn id="21" idx="4"/>
            </p:cNvCxnSpPr>
            <p:nvPr/>
          </p:nvCxnSpPr>
          <p:spPr>
            <a:xfrm flipV="1">
              <a:off x="6359664" y="4500610"/>
              <a:ext cx="36105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26" idx="0"/>
              <a:endCxn id="31" idx="4"/>
            </p:cNvCxnSpPr>
            <p:nvPr/>
          </p:nvCxnSpPr>
          <p:spPr>
            <a:xfrm flipV="1">
              <a:off x="5324384" y="4500610"/>
              <a:ext cx="485792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25" idx="0"/>
              <a:endCxn id="21" idx="4"/>
            </p:cNvCxnSpPr>
            <p:nvPr/>
          </p:nvCxnSpPr>
          <p:spPr>
            <a:xfrm flipV="1">
              <a:off x="4806745" y="4500610"/>
              <a:ext cx="191397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25" idx="0"/>
              <a:endCxn id="19" idx="4"/>
            </p:cNvCxnSpPr>
            <p:nvPr/>
          </p:nvCxnSpPr>
          <p:spPr>
            <a:xfrm flipV="1">
              <a:off x="4806744" y="4500610"/>
              <a:ext cx="9288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>
              <a:stCxn id="27" idx="0"/>
              <a:endCxn id="19" idx="4"/>
            </p:cNvCxnSpPr>
            <p:nvPr/>
          </p:nvCxnSpPr>
          <p:spPr>
            <a:xfrm flipH="1" flipV="1">
              <a:off x="4899631" y="4500610"/>
              <a:ext cx="94239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30" idx="0"/>
              <a:endCxn id="32" idx="4"/>
            </p:cNvCxnSpPr>
            <p:nvPr/>
          </p:nvCxnSpPr>
          <p:spPr>
            <a:xfrm flipH="1" flipV="1">
              <a:off x="6265449" y="4500610"/>
              <a:ext cx="112949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>
              <a:stCxn id="26" idx="0"/>
              <a:endCxn id="18" idx="4"/>
            </p:cNvCxnSpPr>
            <p:nvPr/>
          </p:nvCxnSpPr>
          <p:spPr>
            <a:xfrm flipH="1" flipV="1">
              <a:off x="4444358" y="4500610"/>
              <a:ext cx="88002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25" idx="0"/>
              <a:endCxn id="31" idx="4"/>
            </p:cNvCxnSpPr>
            <p:nvPr/>
          </p:nvCxnSpPr>
          <p:spPr>
            <a:xfrm flipV="1">
              <a:off x="4806745" y="4500610"/>
              <a:ext cx="1003431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25" idx="0"/>
              <a:endCxn id="32" idx="4"/>
            </p:cNvCxnSpPr>
            <p:nvPr/>
          </p:nvCxnSpPr>
          <p:spPr>
            <a:xfrm flipV="1">
              <a:off x="4806745" y="4500610"/>
              <a:ext cx="145870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26" idx="0"/>
              <a:endCxn id="21" idx="4"/>
            </p:cNvCxnSpPr>
            <p:nvPr/>
          </p:nvCxnSpPr>
          <p:spPr>
            <a:xfrm flipV="1">
              <a:off x="5324384" y="4500610"/>
              <a:ext cx="139633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29" idx="0"/>
              <a:endCxn id="21" idx="4"/>
            </p:cNvCxnSpPr>
            <p:nvPr/>
          </p:nvCxnSpPr>
          <p:spPr>
            <a:xfrm flipH="1" flipV="1">
              <a:off x="6720721" y="4500610"/>
              <a:ext cx="15658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28" idx="0"/>
              <a:endCxn id="20" idx="4"/>
            </p:cNvCxnSpPr>
            <p:nvPr/>
          </p:nvCxnSpPr>
          <p:spPr>
            <a:xfrm flipH="1" flipV="1">
              <a:off x="5354904" y="4500610"/>
              <a:ext cx="100476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25" idx="0"/>
              <a:endCxn id="22" idx="4"/>
            </p:cNvCxnSpPr>
            <p:nvPr/>
          </p:nvCxnSpPr>
          <p:spPr>
            <a:xfrm flipV="1">
              <a:off x="4806745" y="4500610"/>
              <a:ext cx="23692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25" idx="0"/>
              <a:endCxn id="23" idx="4"/>
            </p:cNvCxnSpPr>
            <p:nvPr/>
          </p:nvCxnSpPr>
          <p:spPr>
            <a:xfrm flipV="1">
              <a:off x="4806745" y="4500610"/>
              <a:ext cx="282451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26" idx="0"/>
              <a:endCxn id="20" idx="4"/>
            </p:cNvCxnSpPr>
            <p:nvPr/>
          </p:nvCxnSpPr>
          <p:spPr>
            <a:xfrm flipV="1">
              <a:off x="5324385" y="4500610"/>
              <a:ext cx="3051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26" idx="0"/>
              <a:endCxn id="32" idx="4"/>
            </p:cNvCxnSpPr>
            <p:nvPr/>
          </p:nvCxnSpPr>
          <p:spPr>
            <a:xfrm flipV="1">
              <a:off x="5324385" y="4500610"/>
              <a:ext cx="94106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26" idx="0"/>
              <a:endCxn id="22" idx="4"/>
            </p:cNvCxnSpPr>
            <p:nvPr/>
          </p:nvCxnSpPr>
          <p:spPr>
            <a:xfrm flipV="1">
              <a:off x="5324384" y="4500610"/>
              <a:ext cx="185160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26" idx="0"/>
              <a:endCxn id="23" idx="4"/>
            </p:cNvCxnSpPr>
            <p:nvPr/>
          </p:nvCxnSpPr>
          <p:spPr>
            <a:xfrm flipV="1">
              <a:off x="5324385" y="4500610"/>
              <a:ext cx="2306875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27" idx="0"/>
              <a:endCxn id="18" idx="4"/>
            </p:cNvCxnSpPr>
            <p:nvPr/>
          </p:nvCxnSpPr>
          <p:spPr>
            <a:xfrm flipH="1" flipV="1">
              <a:off x="4444358" y="4500610"/>
              <a:ext cx="13976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27" idx="0"/>
              <a:endCxn id="31" idx="4"/>
            </p:cNvCxnSpPr>
            <p:nvPr/>
          </p:nvCxnSpPr>
          <p:spPr>
            <a:xfrm flipH="1" flipV="1">
              <a:off x="5810176" y="4500610"/>
              <a:ext cx="3184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27" idx="0"/>
              <a:endCxn id="32" idx="4"/>
            </p:cNvCxnSpPr>
            <p:nvPr/>
          </p:nvCxnSpPr>
          <p:spPr>
            <a:xfrm flipV="1">
              <a:off x="5842024" y="4500610"/>
              <a:ext cx="423424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27" idx="0"/>
              <a:endCxn id="21" idx="4"/>
            </p:cNvCxnSpPr>
            <p:nvPr/>
          </p:nvCxnSpPr>
          <p:spPr>
            <a:xfrm flipV="1">
              <a:off x="5842024" y="4500610"/>
              <a:ext cx="878697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27" idx="0"/>
              <a:endCxn id="22" idx="4"/>
            </p:cNvCxnSpPr>
            <p:nvPr/>
          </p:nvCxnSpPr>
          <p:spPr>
            <a:xfrm flipV="1">
              <a:off x="5842024" y="4500610"/>
              <a:ext cx="133396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28" idx="0"/>
              <a:endCxn id="19" idx="4"/>
            </p:cNvCxnSpPr>
            <p:nvPr/>
          </p:nvCxnSpPr>
          <p:spPr>
            <a:xfrm flipH="1" flipV="1">
              <a:off x="4899631" y="4500610"/>
              <a:ext cx="1460033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28" idx="0"/>
              <a:endCxn id="32" idx="4"/>
            </p:cNvCxnSpPr>
            <p:nvPr/>
          </p:nvCxnSpPr>
          <p:spPr>
            <a:xfrm flipH="1" flipV="1">
              <a:off x="6265448" y="4500610"/>
              <a:ext cx="9421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29" idx="0"/>
              <a:endCxn id="20" idx="4"/>
            </p:cNvCxnSpPr>
            <p:nvPr/>
          </p:nvCxnSpPr>
          <p:spPr>
            <a:xfrm flipH="1" flipV="1">
              <a:off x="5354903" y="4500610"/>
              <a:ext cx="1522400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29" idx="0"/>
              <a:endCxn id="31" idx="4"/>
            </p:cNvCxnSpPr>
            <p:nvPr/>
          </p:nvCxnSpPr>
          <p:spPr>
            <a:xfrm flipH="1" flipV="1">
              <a:off x="5810176" y="4500610"/>
              <a:ext cx="106712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29" idx="0"/>
              <a:endCxn id="32" idx="4"/>
            </p:cNvCxnSpPr>
            <p:nvPr/>
          </p:nvCxnSpPr>
          <p:spPr>
            <a:xfrm flipH="1" flipV="1">
              <a:off x="6265448" y="4500610"/>
              <a:ext cx="6118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29" idx="0"/>
              <a:endCxn id="23" idx="4"/>
            </p:cNvCxnSpPr>
            <p:nvPr/>
          </p:nvCxnSpPr>
          <p:spPr>
            <a:xfrm flipV="1">
              <a:off x="6877304" y="4500610"/>
              <a:ext cx="75395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30" idx="0"/>
              <a:endCxn id="22" idx="4"/>
            </p:cNvCxnSpPr>
            <p:nvPr/>
          </p:nvCxnSpPr>
          <p:spPr>
            <a:xfrm flipH="1" flipV="1">
              <a:off x="7175993" y="4500610"/>
              <a:ext cx="21894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>
              <a:stCxn id="30" idx="0"/>
              <a:endCxn id="31" idx="4"/>
            </p:cNvCxnSpPr>
            <p:nvPr/>
          </p:nvCxnSpPr>
          <p:spPr>
            <a:xfrm flipH="1" flipV="1">
              <a:off x="5810176" y="4500610"/>
              <a:ext cx="1584766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/>
            <p:cNvCxnSpPr>
              <a:stCxn id="30" idx="0"/>
              <a:endCxn id="20" idx="4"/>
            </p:cNvCxnSpPr>
            <p:nvPr/>
          </p:nvCxnSpPr>
          <p:spPr>
            <a:xfrm flipH="1" flipV="1">
              <a:off x="5354903" y="4500610"/>
              <a:ext cx="2040038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30" idx="0"/>
              <a:endCxn id="19" idx="3"/>
            </p:cNvCxnSpPr>
            <p:nvPr/>
          </p:nvCxnSpPr>
          <p:spPr>
            <a:xfrm flipH="1" flipV="1">
              <a:off x="4805953" y="4463063"/>
              <a:ext cx="2588989" cy="8777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5" idx="0"/>
              <a:endCxn id="20" idx="4"/>
            </p:cNvCxnSpPr>
            <p:nvPr/>
          </p:nvCxnSpPr>
          <p:spPr>
            <a:xfrm flipV="1">
              <a:off x="4806745" y="4500610"/>
              <a:ext cx="548159" cy="8401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4" name="그룹 363"/>
          <p:cNvGrpSpPr/>
          <p:nvPr/>
        </p:nvGrpSpPr>
        <p:grpSpPr>
          <a:xfrm>
            <a:off x="4437414" y="3408346"/>
            <a:ext cx="3200776" cy="1931618"/>
            <a:chOff x="4437414" y="3408346"/>
            <a:chExt cx="3200776" cy="1931618"/>
          </a:xfrm>
        </p:grpSpPr>
        <p:grpSp>
          <p:nvGrpSpPr>
            <p:cNvPr id="262" name="그룹 261"/>
            <p:cNvGrpSpPr/>
            <p:nvPr/>
          </p:nvGrpSpPr>
          <p:grpSpPr>
            <a:xfrm>
              <a:off x="4451288" y="4462248"/>
              <a:ext cx="3186902" cy="877716"/>
              <a:chOff x="4444358" y="4463063"/>
              <a:chExt cx="3186902" cy="877716"/>
            </a:xfrm>
          </p:grpSpPr>
          <p:cxnSp>
            <p:nvCxnSpPr>
              <p:cNvPr id="263" name="직선 연결선 262"/>
              <p:cNvCxnSpPr/>
              <p:nvPr/>
            </p:nvCxnSpPr>
            <p:spPr>
              <a:xfrm flipH="1" flipV="1">
                <a:off x="4899631" y="4500610"/>
                <a:ext cx="197767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직선 연결선 263"/>
              <p:cNvCxnSpPr/>
              <p:nvPr/>
            </p:nvCxnSpPr>
            <p:spPr>
              <a:xfrm flipH="1" flipV="1">
                <a:off x="4444358" y="4500610"/>
                <a:ext cx="1915305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직선 연결선 264"/>
              <p:cNvCxnSpPr/>
              <p:nvPr/>
            </p:nvCxnSpPr>
            <p:spPr>
              <a:xfrm flipH="1" flipV="1">
                <a:off x="4444358" y="4500610"/>
                <a:ext cx="2432945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직선 연결선 265"/>
              <p:cNvCxnSpPr/>
              <p:nvPr/>
            </p:nvCxnSpPr>
            <p:spPr>
              <a:xfrm flipH="1" flipV="1">
                <a:off x="4444358" y="4500610"/>
                <a:ext cx="295058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직선 연결선 266"/>
              <p:cNvCxnSpPr/>
              <p:nvPr/>
            </p:nvCxnSpPr>
            <p:spPr>
              <a:xfrm flipV="1">
                <a:off x="6359664" y="4500610"/>
                <a:ext cx="816330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직선 연결선 267"/>
              <p:cNvCxnSpPr/>
              <p:nvPr/>
            </p:nvCxnSpPr>
            <p:spPr>
              <a:xfrm flipV="1">
                <a:off x="5842024" y="4500610"/>
                <a:ext cx="178923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직선 연결선 268"/>
              <p:cNvCxnSpPr/>
              <p:nvPr/>
            </p:nvCxnSpPr>
            <p:spPr>
              <a:xfrm flipV="1">
                <a:off x="6359664" y="4500610"/>
                <a:ext cx="127159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직선 연결선 269"/>
              <p:cNvCxnSpPr/>
              <p:nvPr/>
            </p:nvCxnSpPr>
            <p:spPr>
              <a:xfrm flipH="1" flipV="1">
                <a:off x="4444358" y="4500610"/>
                <a:ext cx="36238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직선 연결선 270"/>
              <p:cNvCxnSpPr/>
              <p:nvPr/>
            </p:nvCxnSpPr>
            <p:spPr>
              <a:xfrm flipH="1" flipV="1">
                <a:off x="4899631" y="4500610"/>
                <a:ext cx="42475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직선 연결선 271"/>
              <p:cNvCxnSpPr/>
              <p:nvPr/>
            </p:nvCxnSpPr>
            <p:spPr>
              <a:xfrm flipH="1" flipV="1">
                <a:off x="5354903" y="4500610"/>
                <a:ext cx="487121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/>
              <p:cNvCxnSpPr/>
              <p:nvPr/>
            </p:nvCxnSpPr>
            <p:spPr>
              <a:xfrm flipH="1" flipV="1">
                <a:off x="6720721" y="4500610"/>
                <a:ext cx="674221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직선 연결선 273"/>
              <p:cNvCxnSpPr/>
              <p:nvPr/>
            </p:nvCxnSpPr>
            <p:spPr>
              <a:xfrm flipV="1">
                <a:off x="7394942" y="4500610"/>
                <a:ext cx="236318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직선 연결선 274"/>
              <p:cNvCxnSpPr/>
              <p:nvPr/>
            </p:nvCxnSpPr>
            <p:spPr>
              <a:xfrm flipV="1">
                <a:off x="6877304" y="4500610"/>
                <a:ext cx="298690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275"/>
              <p:cNvCxnSpPr/>
              <p:nvPr/>
            </p:nvCxnSpPr>
            <p:spPr>
              <a:xfrm flipV="1">
                <a:off x="6359664" y="4500610"/>
                <a:ext cx="361057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276"/>
              <p:cNvCxnSpPr/>
              <p:nvPr/>
            </p:nvCxnSpPr>
            <p:spPr>
              <a:xfrm flipV="1">
                <a:off x="5324384" y="4500610"/>
                <a:ext cx="485792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277"/>
              <p:cNvCxnSpPr/>
              <p:nvPr/>
            </p:nvCxnSpPr>
            <p:spPr>
              <a:xfrm flipV="1">
                <a:off x="4806745" y="4500610"/>
                <a:ext cx="191397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278"/>
              <p:cNvCxnSpPr/>
              <p:nvPr/>
            </p:nvCxnSpPr>
            <p:spPr>
              <a:xfrm flipV="1">
                <a:off x="4806744" y="4500610"/>
                <a:ext cx="92887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279"/>
              <p:cNvCxnSpPr/>
              <p:nvPr/>
            </p:nvCxnSpPr>
            <p:spPr>
              <a:xfrm flipH="1" flipV="1">
                <a:off x="4899631" y="4500610"/>
                <a:ext cx="942394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280"/>
              <p:cNvCxnSpPr/>
              <p:nvPr/>
            </p:nvCxnSpPr>
            <p:spPr>
              <a:xfrm flipH="1" flipV="1">
                <a:off x="6265449" y="4500610"/>
                <a:ext cx="112949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281"/>
              <p:cNvCxnSpPr/>
              <p:nvPr/>
            </p:nvCxnSpPr>
            <p:spPr>
              <a:xfrm flipH="1" flipV="1">
                <a:off x="4444358" y="4500610"/>
                <a:ext cx="88002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282"/>
              <p:cNvCxnSpPr/>
              <p:nvPr/>
            </p:nvCxnSpPr>
            <p:spPr>
              <a:xfrm flipV="1">
                <a:off x="4806745" y="4500610"/>
                <a:ext cx="1003431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283"/>
              <p:cNvCxnSpPr/>
              <p:nvPr/>
            </p:nvCxnSpPr>
            <p:spPr>
              <a:xfrm flipV="1">
                <a:off x="4806745" y="4500610"/>
                <a:ext cx="1458704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284"/>
              <p:cNvCxnSpPr/>
              <p:nvPr/>
            </p:nvCxnSpPr>
            <p:spPr>
              <a:xfrm flipV="1">
                <a:off x="5324384" y="4500610"/>
                <a:ext cx="1396337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연결선 285"/>
              <p:cNvCxnSpPr/>
              <p:nvPr/>
            </p:nvCxnSpPr>
            <p:spPr>
              <a:xfrm flipH="1" flipV="1">
                <a:off x="6720721" y="4500610"/>
                <a:ext cx="15658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직선 연결선 286"/>
              <p:cNvCxnSpPr/>
              <p:nvPr/>
            </p:nvCxnSpPr>
            <p:spPr>
              <a:xfrm flipH="1" flipV="1">
                <a:off x="5354904" y="4500610"/>
                <a:ext cx="1004760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연결선 287"/>
              <p:cNvCxnSpPr/>
              <p:nvPr/>
            </p:nvCxnSpPr>
            <p:spPr>
              <a:xfrm flipV="1">
                <a:off x="4806745" y="4500610"/>
                <a:ext cx="236924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연결선 288"/>
              <p:cNvCxnSpPr/>
              <p:nvPr/>
            </p:nvCxnSpPr>
            <p:spPr>
              <a:xfrm flipV="1">
                <a:off x="4806745" y="4500610"/>
                <a:ext cx="2824515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연결선 289"/>
              <p:cNvCxnSpPr/>
              <p:nvPr/>
            </p:nvCxnSpPr>
            <p:spPr>
              <a:xfrm flipV="1">
                <a:off x="5324385" y="4500610"/>
                <a:ext cx="3051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직선 연결선 290"/>
              <p:cNvCxnSpPr/>
              <p:nvPr/>
            </p:nvCxnSpPr>
            <p:spPr>
              <a:xfrm flipV="1">
                <a:off x="5324385" y="4500610"/>
                <a:ext cx="941064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직선 연결선 291"/>
              <p:cNvCxnSpPr/>
              <p:nvPr/>
            </p:nvCxnSpPr>
            <p:spPr>
              <a:xfrm flipV="1">
                <a:off x="5324384" y="4500610"/>
                <a:ext cx="185160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 292"/>
              <p:cNvCxnSpPr/>
              <p:nvPr/>
            </p:nvCxnSpPr>
            <p:spPr>
              <a:xfrm flipV="1">
                <a:off x="5324385" y="4500610"/>
                <a:ext cx="2306875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직선 연결선 293"/>
              <p:cNvCxnSpPr/>
              <p:nvPr/>
            </p:nvCxnSpPr>
            <p:spPr>
              <a:xfrm flipH="1" flipV="1">
                <a:off x="4444358" y="4500610"/>
                <a:ext cx="139766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직선 연결선 294"/>
              <p:cNvCxnSpPr/>
              <p:nvPr/>
            </p:nvCxnSpPr>
            <p:spPr>
              <a:xfrm flipH="1" flipV="1">
                <a:off x="5810176" y="4500610"/>
                <a:ext cx="31848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직선 연결선 295"/>
              <p:cNvCxnSpPr/>
              <p:nvPr/>
            </p:nvCxnSpPr>
            <p:spPr>
              <a:xfrm flipV="1">
                <a:off x="5842024" y="4500610"/>
                <a:ext cx="423424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직선 연결선 296"/>
              <p:cNvCxnSpPr/>
              <p:nvPr/>
            </p:nvCxnSpPr>
            <p:spPr>
              <a:xfrm flipV="1">
                <a:off x="5842024" y="4500610"/>
                <a:ext cx="878697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직선 연결선 297"/>
              <p:cNvCxnSpPr/>
              <p:nvPr/>
            </p:nvCxnSpPr>
            <p:spPr>
              <a:xfrm flipV="1">
                <a:off x="5842024" y="4500610"/>
                <a:ext cx="133396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직선 연결선 298"/>
              <p:cNvCxnSpPr/>
              <p:nvPr/>
            </p:nvCxnSpPr>
            <p:spPr>
              <a:xfrm flipH="1" flipV="1">
                <a:off x="4899631" y="4500610"/>
                <a:ext cx="1460033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직선 연결선 299"/>
              <p:cNvCxnSpPr/>
              <p:nvPr/>
            </p:nvCxnSpPr>
            <p:spPr>
              <a:xfrm flipH="1" flipV="1">
                <a:off x="6265448" y="4500610"/>
                <a:ext cx="9421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 300"/>
              <p:cNvCxnSpPr/>
              <p:nvPr/>
            </p:nvCxnSpPr>
            <p:spPr>
              <a:xfrm flipH="1" flipV="1">
                <a:off x="5354903" y="4500610"/>
                <a:ext cx="1522400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직선 연결선 301"/>
              <p:cNvCxnSpPr/>
              <p:nvPr/>
            </p:nvCxnSpPr>
            <p:spPr>
              <a:xfrm flipH="1" flipV="1">
                <a:off x="5810176" y="4500610"/>
                <a:ext cx="1067128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직선 연결선 302"/>
              <p:cNvCxnSpPr/>
              <p:nvPr/>
            </p:nvCxnSpPr>
            <p:spPr>
              <a:xfrm flipH="1" flipV="1">
                <a:off x="6265448" y="4500610"/>
                <a:ext cx="61185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직선 연결선 303"/>
              <p:cNvCxnSpPr/>
              <p:nvPr/>
            </p:nvCxnSpPr>
            <p:spPr>
              <a:xfrm flipV="1">
                <a:off x="6877304" y="4500610"/>
                <a:ext cx="75395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직선 연결선 304"/>
              <p:cNvCxnSpPr/>
              <p:nvPr/>
            </p:nvCxnSpPr>
            <p:spPr>
              <a:xfrm flipH="1" flipV="1">
                <a:off x="7175993" y="4500610"/>
                <a:ext cx="21894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직선 연결선 305"/>
              <p:cNvCxnSpPr/>
              <p:nvPr/>
            </p:nvCxnSpPr>
            <p:spPr>
              <a:xfrm flipH="1" flipV="1">
                <a:off x="5810176" y="4500610"/>
                <a:ext cx="1584766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직선 연결선 306"/>
              <p:cNvCxnSpPr/>
              <p:nvPr/>
            </p:nvCxnSpPr>
            <p:spPr>
              <a:xfrm flipH="1" flipV="1">
                <a:off x="5354903" y="4500610"/>
                <a:ext cx="2040038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직선 연결선 307"/>
              <p:cNvCxnSpPr/>
              <p:nvPr/>
            </p:nvCxnSpPr>
            <p:spPr>
              <a:xfrm flipH="1" flipV="1">
                <a:off x="4805953" y="4463063"/>
                <a:ext cx="2588989" cy="877716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 308"/>
              <p:cNvCxnSpPr/>
              <p:nvPr/>
            </p:nvCxnSpPr>
            <p:spPr>
              <a:xfrm flipV="1">
                <a:off x="4806745" y="4500610"/>
                <a:ext cx="548159" cy="840169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그룹 338"/>
            <p:cNvGrpSpPr/>
            <p:nvPr/>
          </p:nvGrpSpPr>
          <p:grpSpPr>
            <a:xfrm>
              <a:off x="4437414" y="3408346"/>
              <a:ext cx="3186901" cy="839354"/>
              <a:chOff x="4444359" y="3404866"/>
              <a:chExt cx="3186901" cy="839354"/>
            </a:xfrm>
          </p:grpSpPr>
          <p:cxnSp>
            <p:nvCxnSpPr>
              <p:cNvPr id="340" name="직선 연결선 339"/>
              <p:cNvCxnSpPr/>
              <p:nvPr/>
            </p:nvCxnSpPr>
            <p:spPr>
              <a:xfrm flipV="1">
                <a:off x="4444359" y="3404866"/>
                <a:ext cx="2258887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직선 연결선 340"/>
              <p:cNvCxnSpPr/>
              <p:nvPr/>
            </p:nvCxnSpPr>
            <p:spPr>
              <a:xfrm flipH="1" flipV="1">
                <a:off x="6703246" y="3404866"/>
                <a:ext cx="17475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직선 연결선 341"/>
              <p:cNvCxnSpPr/>
              <p:nvPr/>
            </p:nvCxnSpPr>
            <p:spPr>
              <a:xfrm flipV="1">
                <a:off x="5354904" y="3404866"/>
                <a:ext cx="1348342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/>
              <p:cNvCxnSpPr/>
              <p:nvPr/>
            </p:nvCxnSpPr>
            <p:spPr>
              <a:xfrm flipV="1">
                <a:off x="5810176" y="3404866"/>
                <a:ext cx="893070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직선 연결선 343"/>
              <p:cNvCxnSpPr/>
              <p:nvPr/>
            </p:nvCxnSpPr>
            <p:spPr>
              <a:xfrm flipV="1">
                <a:off x="6265449" y="3404866"/>
                <a:ext cx="437797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직선 연결선 344"/>
              <p:cNvCxnSpPr/>
              <p:nvPr/>
            </p:nvCxnSpPr>
            <p:spPr>
              <a:xfrm flipV="1">
                <a:off x="4899631" y="3404866"/>
                <a:ext cx="1803615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직선 연결선 345"/>
              <p:cNvCxnSpPr/>
              <p:nvPr/>
            </p:nvCxnSpPr>
            <p:spPr>
              <a:xfrm flipH="1" flipV="1">
                <a:off x="6703246" y="3404866"/>
                <a:ext cx="472748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직선 연결선 346"/>
              <p:cNvCxnSpPr/>
              <p:nvPr/>
            </p:nvCxnSpPr>
            <p:spPr>
              <a:xfrm flipH="1" flipV="1">
                <a:off x="6703246" y="3404866"/>
                <a:ext cx="928014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직선 연결선 347"/>
              <p:cNvCxnSpPr/>
              <p:nvPr/>
            </p:nvCxnSpPr>
            <p:spPr>
              <a:xfrm flipV="1">
                <a:off x="4444359" y="3404866"/>
                <a:ext cx="1608269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직선 연결선 348"/>
              <p:cNvCxnSpPr/>
              <p:nvPr/>
            </p:nvCxnSpPr>
            <p:spPr>
              <a:xfrm flipH="1" flipV="1">
                <a:off x="6052628" y="3404866"/>
                <a:ext cx="668093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직선 연결선 349"/>
              <p:cNvCxnSpPr/>
              <p:nvPr/>
            </p:nvCxnSpPr>
            <p:spPr>
              <a:xfrm flipV="1">
                <a:off x="5354904" y="3404866"/>
                <a:ext cx="697724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직선 연결선 350"/>
              <p:cNvCxnSpPr/>
              <p:nvPr/>
            </p:nvCxnSpPr>
            <p:spPr>
              <a:xfrm flipV="1">
                <a:off x="5810176" y="3404866"/>
                <a:ext cx="242452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직선 연결선 351"/>
              <p:cNvCxnSpPr/>
              <p:nvPr/>
            </p:nvCxnSpPr>
            <p:spPr>
              <a:xfrm flipH="1" flipV="1">
                <a:off x="6052628" y="3404866"/>
                <a:ext cx="212821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직선 연결선 352"/>
              <p:cNvCxnSpPr/>
              <p:nvPr/>
            </p:nvCxnSpPr>
            <p:spPr>
              <a:xfrm flipV="1">
                <a:off x="4899631" y="3404866"/>
                <a:ext cx="1152997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직선 연결선 353"/>
              <p:cNvCxnSpPr/>
              <p:nvPr/>
            </p:nvCxnSpPr>
            <p:spPr>
              <a:xfrm flipH="1" flipV="1">
                <a:off x="6052628" y="3404866"/>
                <a:ext cx="1123366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직선 연결선 354"/>
              <p:cNvCxnSpPr/>
              <p:nvPr/>
            </p:nvCxnSpPr>
            <p:spPr>
              <a:xfrm flipH="1" flipV="1">
                <a:off x="6052628" y="3404866"/>
                <a:ext cx="1578632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직선 연결선 355"/>
              <p:cNvCxnSpPr/>
              <p:nvPr/>
            </p:nvCxnSpPr>
            <p:spPr>
              <a:xfrm flipV="1">
                <a:off x="4444359" y="3404866"/>
                <a:ext cx="957651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직선 연결선 356"/>
              <p:cNvCxnSpPr/>
              <p:nvPr/>
            </p:nvCxnSpPr>
            <p:spPr>
              <a:xfrm flipH="1" flipV="1">
                <a:off x="5402010" y="3404866"/>
                <a:ext cx="1318711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직선 연결선 357"/>
              <p:cNvCxnSpPr/>
              <p:nvPr/>
            </p:nvCxnSpPr>
            <p:spPr>
              <a:xfrm flipV="1">
                <a:off x="5354904" y="3404866"/>
                <a:ext cx="47106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직선 연결선 358"/>
              <p:cNvCxnSpPr/>
              <p:nvPr/>
            </p:nvCxnSpPr>
            <p:spPr>
              <a:xfrm flipH="1" flipV="1">
                <a:off x="5402010" y="3404866"/>
                <a:ext cx="408166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직선 연결선 359"/>
              <p:cNvCxnSpPr/>
              <p:nvPr/>
            </p:nvCxnSpPr>
            <p:spPr>
              <a:xfrm flipH="1" flipV="1">
                <a:off x="5402010" y="3404866"/>
                <a:ext cx="863439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직선 연결선 360"/>
              <p:cNvCxnSpPr/>
              <p:nvPr/>
            </p:nvCxnSpPr>
            <p:spPr>
              <a:xfrm flipV="1">
                <a:off x="4899631" y="3404866"/>
                <a:ext cx="502379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직선 연결선 361"/>
              <p:cNvCxnSpPr/>
              <p:nvPr/>
            </p:nvCxnSpPr>
            <p:spPr>
              <a:xfrm flipH="1" flipV="1">
                <a:off x="5402010" y="3404866"/>
                <a:ext cx="1773984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연결선 362"/>
              <p:cNvCxnSpPr/>
              <p:nvPr/>
            </p:nvCxnSpPr>
            <p:spPr>
              <a:xfrm flipH="1" flipV="1">
                <a:off x="5402010" y="3404866"/>
                <a:ext cx="2229250" cy="839354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그룹 5"/>
          <p:cNvGrpSpPr/>
          <p:nvPr/>
        </p:nvGrpSpPr>
        <p:grpSpPr>
          <a:xfrm>
            <a:off x="8268789" y="5130577"/>
            <a:ext cx="698863" cy="695457"/>
            <a:chOff x="8268789" y="5130577"/>
            <a:chExt cx="698863" cy="695457"/>
          </a:xfrm>
        </p:grpSpPr>
        <p:sp>
          <p:nvSpPr>
            <p:cNvPr id="3" name="타원 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그룹 172"/>
          <p:cNvGrpSpPr/>
          <p:nvPr/>
        </p:nvGrpSpPr>
        <p:grpSpPr>
          <a:xfrm>
            <a:off x="8277498" y="4058195"/>
            <a:ext cx="698863" cy="692331"/>
            <a:chOff x="8268789" y="5133703"/>
            <a:chExt cx="698863" cy="692331"/>
          </a:xfrm>
        </p:grpSpPr>
        <p:sp>
          <p:nvSpPr>
            <p:cNvPr id="174" name="타원 17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그룹 175"/>
          <p:cNvGrpSpPr/>
          <p:nvPr/>
        </p:nvGrpSpPr>
        <p:grpSpPr>
          <a:xfrm>
            <a:off x="8286206" y="2943498"/>
            <a:ext cx="698863" cy="692331"/>
            <a:chOff x="8268789" y="5133703"/>
            <a:chExt cx="698863" cy="692331"/>
          </a:xfrm>
        </p:grpSpPr>
        <p:sp>
          <p:nvSpPr>
            <p:cNvPr id="177" name="타원 17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187" name="TextBox 1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직선 화살표 연결선 7"/>
          <p:cNvCxnSpPr>
            <a:stCxn id="4" idx="0"/>
            <a:endCxn id="174" idx="4"/>
          </p:cNvCxnSpPr>
          <p:nvPr/>
        </p:nvCxnSpPr>
        <p:spPr>
          <a:xfrm flipH="1" flipV="1">
            <a:off x="8623664" y="4750526"/>
            <a:ext cx="4354" cy="38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>
            <a:stCxn id="174" idx="0"/>
            <a:endCxn id="177" idx="4"/>
          </p:cNvCxnSpPr>
          <p:nvPr/>
        </p:nvCxnSpPr>
        <p:spPr>
          <a:xfrm flipV="1">
            <a:off x="8623664" y="3635829"/>
            <a:ext cx="8708" cy="4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/>
          <p:cNvGrpSpPr/>
          <p:nvPr/>
        </p:nvGrpSpPr>
        <p:grpSpPr>
          <a:xfrm>
            <a:off x="9424851" y="3618411"/>
            <a:ext cx="707572" cy="2190205"/>
            <a:chOff x="8421189" y="3788229"/>
            <a:chExt cx="707572" cy="2190205"/>
          </a:xfrm>
        </p:grpSpPr>
        <p:grpSp>
          <p:nvGrpSpPr>
            <p:cNvPr id="200" name="그룹 199"/>
            <p:cNvGrpSpPr/>
            <p:nvPr/>
          </p:nvGrpSpPr>
          <p:grpSpPr>
            <a:xfrm>
              <a:off x="8421189" y="5282977"/>
              <a:ext cx="698863" cy="695457"/>
              <a:chOff x="8268789" y="5130577"/>
              <a:chExt cx="698863" cy="695457"/>
            </a:xfrm>
          </p:grpSpPr>
          <p:sp>
            <p:nvSpPr>
              <p:cNvPr id="201" name="타원 200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/>
                  <p:cNvSpPr txBox="1"/>
                  <p:nvPr/>
                </p:nvSpPr>
                <p:spPr>
                  <a:xfrm>
                    <a:off x="8288383" y="5130577"/>
                    <a:ext cx="67926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sz="3600" b="1" dirty="0"/>
                  </a:p>
                </p:txBody>
              </p:sp>
            </mc:Choice>
            <mc:Fallback xmlns="">
              <p:sp>
                <p:nvSpPr>
                  <p:cNvPr id="202" name="TextBox 2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130577"/>
                    <a:ext cx="679269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3" name="그룹 202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04" name="타원 203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05" name="TextBox 2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9" name="직선 화살표 연결선 208"/>
            <p:cNvCxnSpPr>
              <a:stCxn id="202" idx="0"/>
              <a:endCxn id="204" idx="4"/>
            </p:cNvCxnSpPr>
            <p:nvPr/>
          </p:nvCxnSpPr>
          <p:spPr>
            <a:xfrm flipH="1" flipV="1">
              <a:off x="8776064" y="4902926"/>
              <a:ext cx="4354" cy="3800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/>
            <p:cNvCxnSpPr>
              <a:stCxn id="204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그룹 210"/>
          <p:cNvGrpSpPr/>
          <p:nvPr/>
        </p:nvGrpSpPr>
        <p:grpSpPr>
          <a:xfrm>
            <a:off x="9429206" y="2476138"/>
            <a:ext cx="698863" cy="1114697"/>
            <a:chOff x="8429898" y="3788229"/>
            <a:chExt cx="698863" cy="1114697"/>
          </a:xfrm>
        </p:grpSpPr>
        <p:grpSp>
          <p:nvGrpSpPr>
            <p:cNvPr id="213" name="그룹 212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17" name="TextBox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5" name="직선 화살표 연결선 214"/>
            <p:cNvCxnSpPr>
              <a:stCxn id="216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/>
          <p:cNvGrpSpPr/>
          <p:nvPr/>
        </p:nvGrpSpPr>
        <p:grpSpPr>
          <a:xfrm>
            <a:off x="9429206" y="1333864"/>
            <a:ext cx="698863" cy="1114697"/>
            <a:chOff x="8429898" y="3788229"/>
            <a:chExt cx="698863" cy="1114697"/>
          </a:xfrm>
        </p:grpSpPr>
        <p:grpSp>
          <p:nvGrpSpPr>
            <p:cNvPr id="221" name="그룹 220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24" name="TextBox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2" name="직선 화살표 연결선 221"/>
            <p:cNvCxnSpPr>
              <a:stCxn id="223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그룹 224"/>
          <p:cNvGrpSpPr/>
          <p:nvPr/>
        </p:nvGrpSpPr>
        <p:grpSpPr>
          <a:xfrm>
            <a:off x="9429206" y="613956"/>
            <a:ext cx="698863" cy="692331"/>
            <a:chOff x="8268789" y="5133703"/>
            <a:chExt cx="698863" cy="692331"/>
          </a:xfrm>
        </p:grpSpPr>
        <p:sp>
          <p:nvSpPr>
            <p:cNvPr id="226" name="타원 22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5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76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Other methods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1710"/>
          <a:stretch/>
        </p:blipFill>
        <p:spPr>
          <a:xfrm>
            <a:off x="9744890" y="2775950"/>
            <a:ext cx="2447109" cy="10957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47453" y="1300687"/>
            <a:ext cx="10012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Exponential Linear Unit (ELU) doesn`t need batch norm. 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l="7268" b="6138"/>
          <a:stretch/>
        </p:blipFill>
        <p:spPr>
          <a:xfrm>
            <a:off x="6936377" y="2326053"/>
            <a:ext cx="2773090" cy="19977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453050" y="3386391"/>
            <a:ext cx="52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48695" y="3930676"/>
            <a:ext cx="52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247015" y="4122264"/>
            <a:ext cx="522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026432" y="4130973"/>
            <a:ext cx="1097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Input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35187" y="2376196"/>
            <a:ext cx="109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Act.</a:t>
            </a:r>
            <a:b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0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Value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15" y="1981337"/>
            <a:ext cx="4232773" cy="466444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50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12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Other methods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7453" y="1300687"/>
            <a:ext cx="10887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Scaled Exponential Linear Unit (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SELU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) doesn`t need batch norm.</a:t>
            </a:r>
            <a:b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(Self-Normalizing  Neural network) 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68" y="261257"/>
            <a:ext cx="2435234" cy="99486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85" y="2339915"/>
            <a:ext cx="9674563" cy="40948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98525" y="457201"/>
            <a:ext cx="232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lamda</a:t>
            </a:r>
            <a:r>
              <a:rPr lang="en-US" altLang="ko-KR" dirty="0" smtClean="0"/>
              <a:t>: 1.0507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alpha: 1.6733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51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65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28963" y="2286001"/>
            <a:ext cx="7534074" cy="1362718"/>
          </a:xfrm>
        </p:spPr>
        <p:txBody>
          <a:bodyPr>
            <a:noAutofit/>
          </a:bodyPr>
          <a:lstStyle/>
          <a:p>
            <a:pPr algn="ctr">
              <a:spcBef>
                <a:spcPts val="1200"/>
              </a:spcBef>
            </a:pPr>
            <a:r>
              <a:rPr lang="en-US" altLang="ko-KR" sz="7200" b="1" dirty="0" smtClean="0">
                <a:latin typeface="Helvetica95-Black" panose="020B0A00000000000000" pitchFamily="34" charset="0"/>
              </a:rPr>
              <a:t>Q &amp; A </a:t>
            </a:r>
            <a:endParaRPr lang="en-US" altLang="ko-KR" sz="7200" b="1" dirty="0">
              <a:latin typeface="Helvetica95-Black" panose="020B0A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Learning Problem in </a:t>
            </a:r>
            <a:r>
              <a:rPr lang="en-US" altLang="ko-KR" sz="3600" b="1" dirty="0" err="1" smtClean="0">
                <a:latin typeface="Helvetica95-Black" panose="020B0A00000000000000" pitchFamily="34" charset="0"/>
              </a:rPr>
              <a:t>DNN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8" y="1091682"/>
            <a:ext cx="662900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Training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DNN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is more difficult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Due to many parameters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Small change in all weights </a:t>
            </a:r>
            <a:b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could make vary different value in </a:t>
            </a:r>
            <a:b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upper layer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9424851" y="5113159"/>
            <a:ext cx="698863" cy="695457"/>
            <a:chOff x="8268789" y="5130577"/>
            <a:chExt cx="698863" cy="695457"/>
          </a:xfrm>
        </p:grpSpPr>
        <p:sp>
          <p:nvSpPr>
            <p:cNvPr id="201" name="타원 2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그룹 202"/>
          <p:cNvGrpSpPr/>
          <p:nvPr/>
        </p:nvGrpSpPr>
        <p:grpSpPr>
          <a:xfrm>
            <a:off x="9433560" y="4040777"/>
            <a:ext cx="698863" cy="692331"/>
            <a:chOff x="8268789" y="5133703"/>
            <a:chExt cx="698863" cy="692331"/>
          </a:xfrm>
        </p:grpSpPr>
        <p:sp>
          <p:nvSpPr>
            <p:cNvPr id="204" name="타원 20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9" name="직선 화살표 연결선 208"/>
          <p:cNvCxnSpPr>
            <a:stCxn id="202" idx="0"/>
            <a:endCxn id="204" idx="4"/>
          </p:cNvCxnSpPr>
          <p:nvPr/>
        </p:nvCxnSpPr>
        <p:spPr>
          <a:xfrm flipH="1" flipV="1">
            <a:off x="9779726" y="4733108"/>
            <a:ext cx="4354" cy="38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204" idx="0"/>
          </p:cNvCxnSpPr>
          <p:nvPr/>
        </p:nvCxnSpPr>
        <p:spPr>
          <a:xfrm flipV="1">
            <a:off x="9779726" y="3618411"/>
            <a:ext cx="8708" cy="4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/>
          <p:cNvGrpSpPr/>
          <p:nvPr/>
        </p:nvGrpSpPr>
        <p:grpSpPr>
          <a:xfrm>
            <a:off x="9429206" y="2476138"/>
            <a:ext cx="698863" cy="1114697"/>
            <a:chOff x="8429898" y="3788229"/>
            <a:chExt cx="698863" cy="1114697"/>
          </a:xfrm>
        </p:grpSpPr>
        <p:grpSp>
          <p:nvGrpSpPr>
            <p:cNvPr id="213" name="그룹 212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17" name="TextBox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5" name="직선 화살표 연결선 214"/>
            <p:cNvCxnSpPr>
              <a:stCxn id="216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/>
          <p:cNvGrpSpPr/>
          <p:nvPr/>
        </p:nvGrpSpPr>
        <p:grpSpPr>
          <a:xfrm>
            <a:off x="9429206" y="1333864"/>
            <a:ext cx="698863" cy="1114697"/>
            <a:chOff x="8429898" y="3788229"/>
            <a:chExt cx="698863" cy="1114697"/>
          </a:xfrm>
        </p:grpSpPr>
        <p:grpSp>
          <p:nvGrpSpPr>
            <p:cNvPr id="221" name="그룹 220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24" name="TextBox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2" name="직선 화살표 연결선 221"/>
            <p:cNvCxnSpPr>
              <a:stCxn id="223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그룹 224"/>
          <p:cNvGrpSpPr/>
          <p:nvPr/>
        </p:nvGrpSpPr>
        <p:grpSpPr>
          <a:xfrm>
            <a:off x="9429206" y="613956"/>
            <a:ext cx="698863" cy="692331"/>
            <a:chOff x="8268789" y="5133703"/>
            <a:chExt cx="698863" cy="692331"/>
          </a:xfrm>
        </p:grpSpPr>
        <p:sp>
          <p:nvSpPr>
            <p:cNvPr id="226" name="타원 22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6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973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Learning Problem in </a:t>
            </a:r>
            <a:r>
              <a:rPr lang="en-US" altLang="ko-KR" sz="3600" b="1" dirty="0" err="1" smtClean="0">
                <a:latin typeface="Helvetica95-Black" panose="020B0A00000000000000" pitchFamily="34" charset="0"/>
              </a:rPr>
              <a:t>DNN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8" y="1091682"/>
            <a:ext cx="662900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Training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DNN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is more difficult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Due to many parameters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Small change in all weights </a:t>
            </a:r>
            <a:b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could make vary different value in </a:t>
            </a:r>
            <a:b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upper layer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9424851" y="5113159"/>
            <a:ext cx="698863" cy="695457"/>
            <a:chOff x="8268789" y="5130577"/>
            <a:chExt cx="698863" cy="695457"/>
          </a:xfrm>
        </p:grpSpPr>
        <p:sp>
          <p:nvSpPr>
            <p:cNvPr id="201" name="타원 2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그룹 202"/>
          <p:cNvGrpSpPr/>
          <p:nvPr/>
        </p:nvGrpSpPr>
        <p:grpSpPr>
          <a:xfrm>
            <a:off x="9433560" y="4040777"/>
            <a:ext cx="698863" cy="692331"/>
            <a:chOff x="8268789" y="5133703"/>
            <a:chExt cx="698863" cy="692331"/>
          </a:xfrm>
        </p:grpSpPr>
        <p:sp>
          <p:nvSpPr>
            <p:cNvPr id="204" name="타원 20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9" name="직선 화살표 연결선 208"/>
          <p:cNvCxnSpPr>
            <a:stCxn id="202" idx="0"/>
            <a:endCxn id="204" idx="4"/>
          </p:cNvCxnSpPr>
          <p:nvPr/>
        </p:nvCxnSpPr>
        <p:spPr>
          <a:xfrm flipH="1" flipV="1">
            <a:off x="9779726" y="4733108"/>
            <a:ext cx="4354" cy="38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204" idx="0"/>
          </p:cNvCxnSpPr>
          <p:nvPr/>
        </p:nvCxnSpPr>
        <p:spPr>
          <a:xfrm flipV="1">
            <a:off x="9779726" y="3618411"/>
            <a:ext cx="8708" cy="4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/>
          <p:cNvGrpSpPr/>
          <p:nvPr/>
        </p:nvGrpSpPr>
        <p:grpSpPr>
          <a:xfrm>
            <a:off x="9429206" y="2476138"/>
            <a:ext cx="698863" cy="1114697"/>
            <a:chOff x="8429898" y="3788229"/>
            <a:chExt cx="698863" cy="1114697"/>
          </a:xfrm>
        </p:grpSpPr>
        <p:grpSp>
          <p:nvGrpSpPr>
            <p:cNvPr id="213" name="그룹 212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17" name="TextBox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5" name="직선 화살표 연결선 214"/>
            <p:cNvCxnSpPr>
              <a:stCxn id="216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/>
          <p:cNvGrpSpPr/>
          <p:nvPr/>
        </p:nvGrpSpPr>
        <p:grpSpPr>
          <a:xfrm>
            <a:off x="9429206" y="1333864"/>
            <a:ext cx="698863" cy="1114697"/>
            <a:chOff x="8429898" y="3788229"/>
            <a:chExt cx="698863" cy="1114697"/>
          </a:xfrm>
        </p:grpSpPr>
        <p:grpSp>
          <p:nvGrpSpPr>
            <p:cNvPr id="221" name="그룹 220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24" name="TextBox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2" name="직선 화살표 연결선 221"/>
            <p:cNvCxnSpPr>
              <a:stCxn id="223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그룹 224"/>
          <p:cNvGrpSpPr/>
          <p:nvPr/>
        </p:nvGrpSpPr>
        <p:grpSpPr>
          <a:xfrm>
            <a:off x="9429206" y="613956"/>
            <a:ext cx="698863" cy="692331"/>
            <a:chOff x="8268789" y="5133703"/>
            <a:chExt cx="698863" cy="692331"/>
          </a:xfrm>
        </p:grpSpPr>
        <p:sp>
          <p:nvSpPr>
            <p:cNvPr id="226" name="타원 22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직선 화살표 연결선 24"/>
          <p:cNvCxnSpPr>
            <a:stCxn id="202" idx="0"/>
          </p:cNvCxnSpPr>
          <p:nvPr/>
        </p:nvCxnSpPr>
        <p:spPr>
          <a:xfrm flipH="1" flipV="1">
            <a:off x="9418320" y="4794069"/>
            <a:ext cx="365760" cy="3190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9800183" y="3605349"/>
            <a:ext cx="88400" cy="457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 flipV="1">
            <a:off x="9444445" y="2521132"/>
            <a:ext cx="325257" cy="38753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9791475" y="1314995"/>
            <a:ext cx="84046" cy="45284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7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83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Learning Problem in </a:t>
            </a:r>
            <a:r>
              <a:rPr lang="en-US" altLang="ko-KR" sz="3600" b="1" dirty="0" err="1" smtClean="0">
                <a:latin typeface="Helvetica95-Black" panose="020B0A00000000000000" pitchFamily="34" charset="0"/>
              </a:rPr>
              <a:t>DNN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8" y="1091682"/>
            <a:ext cx="662900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Training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DNN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is more difficult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Due to many parameters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Small change in all weights </a:t>
            </a:r>
            <a:b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could make vary different value in </a:t>
            </a:r>
            <a:b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upper layer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9424851" y="5113159"/>
            <a:ext cx="698863" cy="695457"/>
            <a:chOff x="8268789" y="5130577"/>
            <a:chExt cx="698863" cy="695457"/>
          </a:xfrm>
        </p:grpSpPr>
        <p:sp>
          <p:nvSpPr>
            <p:cNvPr id="201" name="타원 2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그룹 202"/>
          <p:cNvGrpSpPr/>
          <p:nvPr/>
        </p:nvGrpSpPr>
        <p:grpSpPr>
          <a:xfrm>
            <a:off x="9433560" y="4040777"/>
            <a:ext cx="698863" cy="692331"/>
            <a:chOff x="8268789" y="5133703"/>
            <a:chExt cx="698863" cy="692331"/>
          </a:xfrm>
        </p:grpSpPr>
        <p:sp>
          <p:nvSpPr>
            <p:cNvPr id="204" name="타원 20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9" name="직선 화살표 연결선 208"/>
          <p:cNvCxnSpPr>
            <a:stCxn id="202" idx="0"/>
            <a:endCxn id="204" idx="4"/>
          </p:cNvCxnSpPr>
          <p:nvPr/>
        </p:nvCxnSpPr>
        <p:spPr>
          <a:xfrm flipH="1" flipV="1">
            <a:off x="9779726" y="4733108"/>
            <a:ext cx="4354" cy="38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204" idx="0"/>
          </p:cNvCxnSpPr>
          <p:nvPr/>
        </p:nvCxnSpPr>
        <p:spPr>
          <a:xfrm flipV="1">
            <a:off x="9779726" y="3618411"/>
            <a:ext cx="8708" cy="4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/>
          <p:cNvGrpSpPr/>
          <p:nvPr/>
        </p:nvGrpSpPr>
        <p:grpSpPr>
          <a:xfrm>
            <a:off x="9429206" y="2476138"/>
            <a:ext cx="698863" cy="1114697"/>
            <a:chOff x="8429898" y="3788229"/>
            <a:chExt cx="698863" cy="1114697"/>
          </a:xfrm>
        </p:grpSpPr>
        <p:grpSp>
          <p:nvGrpSpPr>
            <p:cNvPr id="213" name="그룹 212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17" name="TextBox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5" name="직선 화살표 연결선 214"/>
            <p:cNvCxnSpPr>
              <a:stCxn id="216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/>
          <p:cNvGrpSpPr/>
          <p:nvPr/>
        </p:nvGrpSpPr>
        <p:grpSpPr>
          <a:xfrm>
            <a:off x="9429206" y="1333864"/>
            <a:ext cx="698863" cy="1114697"/>
            <a:chOff x="8429898" y="3788229"/>
            <a:chExt cx="698863" cy="1114697"/>
          </a:xfrm>
        </p:grpSpPr>
        <p:grpSp>
          <p:nvGrpSpPr>
            <p:cNvPr id="221" name="그룹 220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24" name="TextBox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2" name="직선 화살표 연결선 221"/>
            <p:cNvCxnSpPr>
              <a:stCxn id="223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그룹 224"/>
          <p:cNvGrpSpPr/>
          <p:nvPr/>
        </p:nvGrpSpPr>
        <p:grpSpPr>
          <a:xfrm>
            <a:off x="9429206" y="613956"/>
            <a:ext cx="698863" cy="692331"/>
            <a:chOff x="8268789" y="5133703"/>
            <a:chExt cx="698863" cy="692331"/>
          </a:xfrm>
        </p:grpSpPr>
        <p:sp>
          <p:nvSpPr>
            <p:cNvPr id="226" name="타원 22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직선 화살표 연결선 24"/>
          <p:cNvCxnSpPr>
            <a:stCxn id="202" idx="0"/>
          </p:cNvCxnSpPr>
          <p:nvPr/>
        </p:nvCxnSpPr>
        <p:spPr>
          <a:xfrm flipH="1" flipV="1">
            <a:off x="9418320" y="4794069"/>
            <a:ext cx="365760" cy="3190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8853125" y="4023360"/>
            <a:ext cx="698863" cy="692331"/>
            <a:chOff x="8268789" y="5133703"/>
            <a:chExt cx="698863" cy="692331"/>
          </a:xfrm>
        </p:grpSpPr>
        <p:sp>
          <p:nvSpPr>
            <p:cNvPr id="29" name="타원 28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직선 화살표 연결선 30"/>
          <p:cNvCxnSpPr>
            <a:stCxn id="29" idx="0"/>
          </p:cNvCxnSpPr>
          <p:nvPr/>
        </p:nvCxnSpPr>
        <p:spPr>
          <a:xfrm flipV="1">
            <a:off x="9199291" y="3566160"/>
            <a:ext cx="88400" cy="457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8992462" y="2869475"/>
            <a:ext cx="698863" cy="692331"/>
            <a:chOff x="8268789" y="5133703"/>
            <a:chExt cx="698863" cy="692331"/>
          </a:xfrm>
        </p:grpSpPr>
        <p:sp>
          <p:nvSpPr>
            <p:cNvPr id="35" name="타원 3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직선 화살표 연결선 36"/>
          <p:cNvCxnSpPr>
            <a:stCxn id="35" idx="0"/>
          </p:cNvCxnSpPr>
          <p:nvPr/>
        </p:nvCxnSpPr>
        <p:spPr>
          <a:xfrm flipH="1" flipV="1">
            <a:off x="9013371" y="2481943"/>
            <a:ext cx="325257" cy="38753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8465594" y="1766661"/>
            <a:ext cx="698863" cy="692331"/>
            <a:chOff x="8268789" y="5133703"/>
            <a:chExt cx="698863" cy="692331"/>
          </a:xfrm>
        </p:grpSpPr>
        <p:sp>
          <p:nvSpPr>
            <p:cNvPr id="41" name="타원 4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직선 화살표 연결선 42"/>
          <p:cNvCxnSpPr>
            <a:endCxn id="46" idx="4"/>
          </p:cNvCxnSpPr>
          <p:nvPr/>
        </p:nvCxnSpPr>
        <p:spPr>
          <a:xfrm flipV="1">
            <a:off x="8785635" y="1288869"/>
            <a:ext cx="84046" cy="45284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8523515" y="596538"/>
            <a:ext cx="698863" cy="692331"/>
            <a:chOff x="8268789" y="5133703"/>
            <a:chExt cx="698863" cy="692331"/>
          </a:xfrm>
        </p:grpSpPr>
        <p:sp>
          <p:nvSpPr>
            <p:cNvPr id="46" name="타원 4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8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47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567" y="390063"/>
            <a:ext cx="7534074" cy="59083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ko-KR" sz="3600" b="1" dirty="0" smtClean="0">
                <a:latin typeface="Helvetica95-Black" panose="020B0A00000000000000" pitchFamily="34" charset="0"/>
              </a:rPr>
              <a:t>Learning Problem in </a:t>
            </a:r>
            <a:r>
              <a:rPr lang="en-US" altLang="ko-KR" sz="3600" b="1" dirty="0" err="1" smtClean="0">
                <a:latin typeface="Helvetica95-Black" panose="020B0A00000000000000" pitchFamily="34" charset="0"/>
              </a:rPr>
              <a:t>DNN</a:t>
            </a:r>
            <a:endParaRPr lang="en-US" altLang="ko-KR" sz="3600" b="1" dirty="0">
              <a:latin typeface="Helvetica95-Black" panose="020B0A00000000000000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5568" y="1091682"/>
            <a:ext cx="662900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Training </a:t>
            </a:r>
            <a:r>
              <a:rPr lang="en-US" altLang="ko-KR" sz="2800" b="1" dirty="0" err="1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DNN</a:t>
            </a:r>
            <a:r>
              <a:rPr lang="en-US" altLang="ko-KR" sz="28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 is more difficult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Due to many parameters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Small change in all weights </a:t>
            </a:r>
            <a:b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could make vary different value in </a:t>
            </a:r>
            <a:b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</a:br>
            <a:r>
              <a:rPr lang="en-US" altLang="ko-KR" sz="2400" b="1" dirty="0" smtClean="0">
                <a:latin typeface="Palatino Linotype" panose="02040502050505030304" pitchFamily="18" charset="0"/>
                <a:ea typeface="나눔고딕" panose="020D0604000000000000" pitchFamily="50" charset="-127"/>
              </a:rPr>
              <a:t>upper layer</a:t>
            </a:r>
            <a:endParaRPr lang="ko-KR" altLang="en-US" sz="2400" b="1" dirty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9424851" y="5113159"/>
            <a:ext cx="698863" cy="695457"/>
            <a:chOff x="8268789" y="5130577"/>
            <a:chExt cx="698863" cy="695457"/>
          </a:xfrm>
        </p:grpSpPr>
        <p:sp>
          <p:nvSpPr>
            <p:cNvPr id="201" name="타원 20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201"/>
                <p:cNvSpPr txBox="1"/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600" b="1" dirty="0"/>
                </a:p>
              </p:txBody>
            </p:sp>
          </mc:Choice>
          <mc:Fallback xmlns="">
            <p:sp>
              <p:nvSpPr>
                <p:cNvPr id="202" name="TextBox 2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130577"/>
                  <a:ext cx="679269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3" name="그룹 202"/>
          <p:cNvGrpSpPr/>
          <p:nvPr/>
        </p:nvGrpSpPr>
        <p:grpSpPr>
          <a:xfrm>
            <a:off x="9433560" y="4040777"/>
            <a:ext cx="698863" cy="692331"/>
            <a:chOff x="8268789" y="5133703"/>
            <a:chExt cx="698863" cy="692331"/>
          </a:xfrm>
        </p:grpSpPr>
        <p:sp>
          <p:nvSpPr>
            <p:cNvPr id="204" name="타원 203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05" name="TextBox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9" name="직선 화살표 연결선 208"/>
          <p:cNvCxnSpPr>
            <a:stCxn id="202" idx="0"/>
            <a:endCxn id="204" idx="4"/>
          </p:cNvCxnSpPr>
          <p:nvPr/>
        </p:nvCxnSpPr>
        <p:spPr>
          <a:xfrm flipH="1" flipV="1">
            <a:off x="9779726" y="4733108"/>
            <a:ext cx="4354" cy="3800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/>
          <p:cNvCxnSpPr>
            <a:stCxn id="204" idx="0"/>
          </p:cNvCxnSpPr>
          <p:nvPr/>
        </p:nvCxnSpPr>
        <p:spPr>
          <a:xfrm flipV="1">
            <a:off x="9779726" y="3618411"/>
            <a:ext cx="8708" cy="4223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그룹 210"/>
          <p:cNvGrpSpPr/>
          <p:nvPr/>
        </p:nvGrpSpPr>
        <p:grpSpPr>
          <a:xfrm>
            <a:off x="9429206" y="2476138"/>
            <a:ext cx="698863" cy="1114697"/>
            <a:chOff x="8429898" y="3788229"/>
            <a:chExt cx="698863" cy="1114697"/>
          </a:xfrm>
        </p:grpSpPr>
        <p:grpSp>
          <p:nvGrpSpPr>
            <p:cNvPr id="213" name="그룹 212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16" name="타원 215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17" name="TextBox 2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5" name="직선 화살표 연결선 214"/>
            <p:cNvCxnSpPr>
              <a:stCxn id="216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/>
          <p:cNvGrpSpPr/>
          <p:nvPr/>
        </p:nvGrpSpPr>
        <p:grpSpPr>
          <a:xfrm>
            <a:off x="9429206" y="1333864"/>
            <a:ext cx="698863" cy="1114697"/>
            <a:chOff x="8429898" y="3788229"/>
            <a:chExt cx="698863" cy="1114697"/>
          </a:xfrm>
        </p:grpSpPr>
        <p:grpSp>
          <p:nvGrpSpPr>
            <p:cNvPr id="221" name="그룹 220"/>
            <p:cNvGrpSpPr/>
            <p:nvPr/>
          </p:nvGrpSpPr>
          <p:grpSpPr>
            <a:xfrm>
              <a:off x="8429898" y="4210595"/>
              <a:ext cx="698863" cy="692331"/>
              <a:chOff x="8268789" y="5133703"/>
              <a:chExt cx="698863" cy="692331"/>
            </a:xfrm>
          </p:grpSpPr>
          <p:sp>
            <p:nvSpPr>
              <p:cNvPr id="223" name="타원 222"/>
              <p:cNvSpPr/>
              <p:nvPr/>
            </p:nvSpPr>
            <p:spPr>
              <a:xfrm>
                <a:off x="8268789" y="5133703"/>
                <a:ext cx="692331" cy="69233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2800" b="1" dirty="0"/>
                  </a:p>
                </p:txBody>
              </p:sp>
            </mc:Choice>
            <mc:Fallback xmlns="">
              <p:sp>
                <p:nvSpPr>
                  <p:cNvPr id="224" name="TextBox 2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8383" y="5222018"/>
                    <a:ext cx="679269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22" name="직선 화살표 연결선 221"/>
            <p:cNvCxnSpPr>
              <a:stCxn id="223" idx="0"/>
            </p:cNvCxnSpPr>
            <p:nvPr/>
          </p:nvCxnSpPr>
          <p:spPr>
            <a:xfrm flipV="1">
              <a:off x="8776064" y="3788229"/>
              <a:ext cx="8708" cy="42236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그룹 224"/>
          <p:cNvGrpSpPr/>
          <p:nvPr/>
        </p:nvGrpSpPr>
        <p:grpSpPr>
          <a:xfrm>
            <a:off x="9429206" y="613956"/>
            <a:ext cx="698863" cy="692331"/>
            <a:chOff x="8268789" y="5133703"/>
            <a:chExt cx="698863" cy="692331"/>
          </a:xfrm>
        </p:grpSpPr>
        <p:sp>
          <p:nvSpPr>
            <p:cNvPr id="226" name="타원 22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TextBox 226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227" name="TextBox 2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직선 화살표 연결선 24"/>
          <p:cNvCxnSpPr>
            <a:stCxn id="202" idx="0"/>
          </p:cNvCxnSpPr>
          <p:nvPr/>
        </p:nvCxnSpPr>
        <p:spPr>
          <a:xfrm flipH="1" flipV="1">
            <a:off x="9418320" y="4794069"/>
            <a:ext cx="365760" cy="31909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8853125" y="4023360"/>
            <a:ext cx="698863" cy="692331"/>
            <a:chOff x="8268789" y="5133703"/>
            <a:chExt cx="698863" cy="692331"/>
          </a:xfrm>
        </p:grpSpPr>
        <p:sp>
          <p:nvSpPr>
            <p:cNvPr id="29" name="타원 28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직선 화살표 연결선 30"/>
          <p:cNvCxnSpPr>
            <a:stCxn id="29" idx="0"/>
          </p:cNvCxnSpPr>
          <p:nvPr/>
        </p:nvCxnSpPr>
        <p:spPr>
          <a:xfrm flipV="1">
            <a:off x="9199291" y="3566160"/>
            <a:ext cx="88400" cy="45720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8992462" y="2869475"/>
            <a:ext cx="698863" cy="692331"/>
            <a:chOff x="8268789" y="5133703"/>
            <a:chExt cx="698863" cy="692331"/>
          </a:xfrm>
        </p:grpSpPr>
        <p:sp>
          <p:nvSpPr>
            <p:cNvPr id="35" name="타원 34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직선 화살표 연결선 36"/>
          <p:cNvCxnSpPr>
            <a:stCxn id="35" idx="0"/>
          </p:cNvCxnSpPr>
          <p:nvPr/>
        </p:nvCxnSpPr>
        <p:spPr>
          <a:xfrm flipH="1" flipV="1">
            <a:off x="9013371" y="2481943"/>
            <a:ext cx="325257" cy="38753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/>
          <p:cNvGrpSpPr/>
          <p:nvPr/>
        </p:nvGrpSpPr>
        <p:grpSpPr>
          <a:xfrm>
            <a:off x="8465594" y="1766661"/>
            <a:ext cx="698863" cy="692331"/>
            <a:chOff x="8268789" y="5133703"/>
            <a:chExt cx="698863" cy="692331"/>
          </a:xfrm>
        </p:grpSpPr>
        <p:sp>
          <p:nvSpPr>
            <p:cNvPr id="41" name="타원 40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직선 화살표 연결선 42"/>
          <p:cNvCxnSpPr>
            <a:endCxn id="46" idx="4"/>
          </p:cNvCxnSpPr>
          <p:nvPr/>
        </p:nvCxnSpPr>
        <p:spPr>
          <a:xfrm flipV="1">
            <a:off x="8785635" y="1288869"/>
            <a:ext cx="84046" cy="45284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/>
          <p:cNvGrpSpPr/>
          <p:nvPr/>
        </p:nvGrpSpPr>
        <p:grpSpPr>
          <a:xfrm>
            <a:off x="8523515" y="596538"/>
            <a:ext cx="698863" cy="692331"/>
            <a:chOff x="8268789" y="5133703"/>
            <a:chExt cx="698863" cy="692331"/>
          </a:xfrm>
        </p:grpSpPr>
        <p:sp>
          <p:nvSpPr>
            <p:cNvPr id="46" name="타원 45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4" name="직선 화살표 연결선 43"/>
          <p:cNvCxnSpPr>
            <a:stCxn id="202" idx="0"/>
          </p:cNvCxnSpPr>
          <p:nvPr/>
        </p:nvCxnSpPr>
        <p:spPr>
          <a:xfrm flipH="1" flipV="1">
            <a:off x="9144000" y="4846320"/>
            <a:ext cx="640080" cy="26683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/>
          <p:cNvGrpSpPr/>
          <p:nvPr/>
        </p:nvGrpSpPr>
        <p:grpSpPr>
          <a:xfrm>
            <a:off x="8443822" y="4032068"/>
            <a:ext cx="698863" cy="692331"/>
            <a:chOff x="8268789" y="5133703"/>
            <a:chExt cx="698863" cy="692331"/>
          </a:xfrm>
        </p:grpSpPr>
        <p:sp>
          <p:nvSpPr>
            <p:cNvPr id="49" name="타원 48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1" name="직선 화살표 연결선 50"/>
          <p:cNvCxnSpPr>
            <a:stCxn id="49" idx="0"/>
          </p:cNvCxnSpPr>
          <p:nvPr/>
        </p:nvCxnSpPr>
        <p:spPr>
          <a:xfrm flipH="1" flipV="1">
            <a:off x="8734696" y="3548743"/>
            <a:ext cx="55292" cy="483325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8348028" y="2878183"/>
            <a:ext cx="698863" cy="692331"/>
            <a:chOff x="8268789" y="5133703"/>
            <a:chExt cx="698863" cy="692331"/>
          </a:xfrm>
        </p:grpSpPr>
        <p:sp>
          <p:nvSpPr>
            <p:cNvPr id="53" name="타원 52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5" name="직선 화살표 연결선 54"/>
          <p:cNvCxnSpPr/>
          <p:nvPr/>
        </p:nvCxnSpPr>
        <p:spPr>
          <a:xfrm flipH="1" flipV="1">
            <a:off x="8342811" y="2490651"/>
            <a:ext cx="325257" cy="38753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7930017" y="1766661"/>
            <a:ext cx="698863" cy="692331"/>
            <a:chOff x="8268789" y="5133703"/>
            <a:chExt cx="698863" cy="692331"/>
          </a:xfrm>
        </p:grpSpPr>
        <p:sp>
          <p:nvSpPr>
            <p:cNvPr id="57" name="타원 56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직선 화살표 연결선 58"/>
          <p:cNvCxnSpPr/>
          <p:nvPr/>
        </p:nvCxnSpPr>
        <p:spPr>
          <a:xfrm flipH="1" flipV="1">
            <a:off x="8268789" y="1280160"/>
            <a:ext cx="3041" cy="483329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/>
          <p:cNvGrpSpPr/>
          <p:nvPr/>
        </p:nvGrpSpPr>
        <p:grpSpPr>
          <a:xfrm>
            <a:off x="7883435" y="596538"/>
            <a:ext cx="698863" cy="692331"/>
            <a:chOff x="8268789" y="5133703"/>
            <a:chExt cx="698863" cy="692331"/>
          </a:xfrm>
        </p:grpSpPr>
        <p:sp>
          <p:nvSpPr>
            <p:cNvPr id="62" name="타원 61"/>
            <p:cNvSpPr/>
            <p:nvPr/>
          </p:nvSpPr>
          <p:spPr>
            <a:xfrm>
              <a:off x="8268789" y="5133703"/>
              <a:ext cx="692331" cy="69233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oMath>
                    </m:oMathPara>
                  </a14:m>
                  <a:endParaRPr lang="ko-KR" altLang="en-US" sz="2800" b="1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383" y="5222018"/>
                  <a:ext cx="679269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16EB-3430-46E7-9EE5-031124B5C28D}" type="slidenum">
              <a:rPr lang="ko-KR" altLang="en-US" smtClean="0"/>
              <a:pPr/>
              <a:t>9</a:t>
            </a:fld>
            <a:r>
              <a:rPr lang="en-US" altLang="ko-KR" smtClean="0"/>
              <a:t>/45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796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1633</TotalTime>
  <Words>1017</Words>
  <Application>Microsoft Office PowerPoint</Application>
  <PresentationFormat>와이드스크린</PresentationFormat>
  <Paragraphs>604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나눔고딕</vt:lpstr>
      <vt:lpstr>맑은 고딕</vt:lpstr>
      <vt:lpstr>Arial</vt:lpstr>
      <vt:lpstr>Cambria Math</vt:lpstr>
      <vt:lpstr>Helvetica95-Black</vt:lpstr>
      <vt:lpstr>Palatino Linotype</vt:lpstr>
      <vt:lpstr>Office 테마</vt:lpstr>
      <vt:lpstr>Batch Normalization</vt:lpstr>
      <vt:lpstr>Contents</vt:lpstr>
      <vt:lpstr>Learning Problem in DNN</vt:lpstr>
      <vt:lpstr>Learning Problem in DNN</vt:lpstr>
      <vt:lpstr>Learning Problem in DNN</vt:lpstr>
      <vt:lpstr>Learning Problem in DNN</vt:lpstr>
      <vt:lpstr>Learning Problem in DNN</vt:lpstr>
      <vt:lpstr>Learning Problem in DNN</vt:lpstr>
      <vt:lpstr>Learning Problem in DNN</vt:lpstr>
      <vt:lpstr>Learning Problem in DNN</vt:lpstr>
      <vt:lpstr>Learning Problem in DNN</vt:lpstr>
      <vt:lpstr>Learning Problem in DNN</vt:lpstr>
      <vt:lpstr>Learning Problem in DNN</vt:lpstr>
      <vt:lpstr>Learning Problem in DNN</vt:lpstr>
      <vt:lpstr>Learning Problem in DNN</vt:lpstr>
      <vt:lpstr>Learning Problem in DNN</vt:lpstr>
      <vt:lpstr>Learning Problem in DNN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Experiment</vt:lpstr>
      <vt:lpstr>Experiment</vt:lpstr>
      <vt:lpstr>Conclusion</vt:lpstr>
      <vt:lpstr>Other methods</vt:lpstr>
      <vt:lpstr>Other methods</vt:lpstr>
      <vt:lpstr>Other methods</vt:lpstr>
      <vt:lpstr>Other methods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정영재</cp:lastModifiedBy>
  <cp:revision>499</cp:revision>
  <dcterms:created xsi:type="dcterms:W3CDTF">2017-03-16T05:24:57Z</dcterms:created>
  <dcterms:modified xsi:type="dcterms:W3CDTF">2017-07-02T11:25:05Z</dcterms:modified>
</cp:coreProperties>
</file>