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0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3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9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5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3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C731-97D4-4EC9-9DE1-41ECC469EDF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6131-7D71-4687-960F-8FDB936B7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Active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Cost-Effective Active Learning for Deep Image Classification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87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Cost-Effective Active Learning for Deep Image Classification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81" y="401782"/>
            <a:ext cx="8605838" cy="30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431"/>
          <a:stretch/>
        </p:blipFill>
        <p:spPr>
          <a:xfrm rot="16200000">
            <a:off x="3172691" y="-1332346"/>
            <a:ext cx="5846618" cy="92178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Cost-Effective Active Learning for Deep Image Classification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9918" t="59301" r="56101" b="23460"/>
          <a:stretch/>
        </p:blipFill>
        <p:spPr>
          <a:xfrm rot="16200000">
            <a:off x="7620004" y="4142509"/>
            <a:ext cx="817418" cy="13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0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87161"/>
            <a:ext cx="3954914" cy="5915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Cost-Effective Active Learning for Deep Image Classification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346364"/>
            <a:ext cx="278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Label </a:t>
            </a:r>
            <a:r>
              <a:rPr lang="ko-KR" altLang="en-US" b="1" dirty="0" smtClean="0"/>
              <a:t>부여할 데이터를 선택하는 방법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41626" y="1967346"/>
            <a:ext cx="503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Note that compared with classification probability, </a:t>
            </a:r>
            <a:br>
              <a:rPr lang="en-US" altLang="ko-KR" dirty="0" smtClean="0"/>
            </a:br>
            <a:r>
              <a:rPr lang="en-US" altLang="ko-KR" dirty="0" smtClean="0"/>
              <a:t>the entropy considers the classification probability of other categories.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50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Active Learning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Windows 사용자</dc:creator>
  <cp:lastModifiedBy>Windows 사용자</cp:lastModifiedBy>
  <cp:revision>11</cp:revision>
  <dcterms:created xsi:type="dcterms:W3CDTF">2019-03-27T07:31:39Z</dcterms:created>
  <dcterms:modified xsi:type="dcterms:W3CDTF">2019-03-28T08:08:43Z</dcterms:modified>
</cp:coreProperties>
</file>