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B948B-2523-E248-7F59-88526D08F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A3826E-F5A6-D8A6-6FC6-F5F85666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DFD4B-1C49-CF60-50E3-D47B1500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FE869-4ADE-3309-5D7F-22C668CA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5D8AF-CA2F-E187-44C2-2E56545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71774-FA20-ABE3-9D2C-3A091CC0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AD3EE6-BE1A-12EC-A39B-0391850A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C7493-AD10-ABC4-29F8-0011F767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C683F-C728-B429-48C4-7E498F3D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4B415-6E71-0D5E-7FD1-B48E5AAB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B425D9-4443-68D4-56C3-15751C4DF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F3291-A4DC-AD6E-6774-DFB258380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0151E-22C9-E5A8-998D-25BA6F6C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5F90-B4CC-B6ED-599A-7A4E04D2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B1719-9A5E-10C6-500E-30579D9B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5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5AD73-43DE-63BF-AF38-55C32188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EFB1E-5282-F4D0-1EEB-3511991B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09165-3080-EA3D-A147-ABF10CF7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7D7FE-7E24-590F-09D5-91C2654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F8E1F-CEB0-88E1-C9D6-D78B9F17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4E55-5B15-B885-B888-8EDBAC82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2A929-CFBC-9494-B14C-3862AF4B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33DB-AD50-A9CB-42B5-EA88E339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A4176-9B58-83C5-1C2B-C39C311C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57D44-E8B9-00A9-57F4-F9E183B7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C3A0-0654-FB2D-461D-C397493C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5BE12-7635-74B3-D4EF-9493BD5C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5E441-290C-F925-4B20-9EE2AA10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F2A73-6F92-0B44-9C4B-D234C14A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C1763-1C14-56A1-CE76-EB864555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8C822-2ABD-33C1-9F2F-E97FBD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DC95-E687-F1A8-A5D5-CCEB3B61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E84C6-D8E4-BBF8-7C3F-24582016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41752F-C290-D50E-9B69-9CA84742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E2641A-7E35-C4F2-8539-19C260AF8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6D506-70D0-6214-1EA9-ADB378B07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29E84-D074-065C-E96D-C0EB0FD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5E5FB-D411-7BC1-2A9B-58903C8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96026-C34C-C9AE-4537-D511759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D7C14-9C17-2BF7-179A-ED5C3FCA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58D07-8AF0-570B-C43A-14A4243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7480B-8E45-3622-4CDE-AC66A0DF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428B71-9423-3768-926A-83216944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6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7224A-B4A0-8EC3-D090-2D32BD4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AFCFA7-CA41-0330-6051-251411EC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B78A9-69A7-C3C0-295F-329C440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7FD0A-2C84-7964-E0D5-8808BDA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4EB3F-6C40-2B4C-0624-644C2AEA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3E138-0570-5BA4-7362-C37EADE5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E1A7B-69CB-98C7-D235-DDCCE576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36CB3-8172-5677-FD49-B3D3DF0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E2767-F326-FD20-5969-51FD8C8F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369F7-A607-E750-2C29-33B9086D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17D1E-C2CB-2D78-DCAF-C0BD57C52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7FBA-1639-7460-F062-576F55C1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3DB73-58D2-7D86-08E3-C4109B22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77D9A-D5ED-9366-5296-61CB1304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F675D-C52A-CAD8-590F-5E5287A4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E1200-466D-3A83-8839-93908F01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E5697-5159-62C4-C9F2-188DC0981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3256D-47D6-F9C4-18DF-433052B4E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3B45E-DA4F-D844-D486-59BA093CA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CF4-CFC5-7AEF-B8A0-6E45FE082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3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645639" y="796954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06B3F-2BCD-4F18-BB69-2BB892D2EEE6}"/>
              </a:ext>
            </a:extLst>
          </p:cNvPr>
          <p:cNvSpPr/>
          <p:nvPr/>
        </p:nvSpPr>
        <p:spPr>
          <a:xfrm>
            <a:off x="7083103" y="822121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5037E-E8B0-A306-1B50-8183E653E5A3}"/>
              </a:ext>
            </a:extLst>
          </p:cNvPr>
          <p:cNvSpPr/>
          <p:nvPr/>
        </p:nvSpPr>
        <p:spPr>
          <a:xfrm>
            <a:off x="7083103" y="4127384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강의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0C6F59-1955-39BD-42F6-9E021898D044}"/>
              </a:ext>
            </a:extLst>
          </p:cNvPr>
          <p:cNvSpPr/>
          <p:nvPr/>
        </p:nvSpPr>
        <p:spPr>
          <a:xfrm>
            <a:off x="1645640" y="4127384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</p:spTree>
    <p:extLst>
      <p:ext uri="{BB962C8B-B14F-4D97-AF65-F5344CB8AC3E}">
        <p14:creationId xmlns:p14="http://schemas.microsoft.com/office/powerpoint/2010/main" val="34431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3253106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E4B6-3FCA-839F-950A-DCEFF9465745}"/>
              </a:ext>
            </a:extLst>
          </p:cNvPr>
          <p:cNvSpPr txBox="1"/>
          <p:nvPr/>
        </p:nvSpPr>
        <p:spPr>
          <a:xfrm>
            <a:off x="1834195" y="2331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844BDB-085E-416A-BA63-692D3C72605D}"/>
              </a:ext>
            </a:extLst>
          </p:cNvPr>
          <p:cNvSpPr/>
          <p:nvPr/>
        </p:nvSpPr>
        <p:spPr>
          <a:xfrm>
            <a:off x="3967095" y="191231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87C43-1A7A-D512-3987-37F58671ADB8}"/>
              </a:ext>
            </a:extLst>
          </p:cNvPr>
          <p:cNvSpPr/>
          <p:nvPr/>
        </p:nvSpPr>
        <p:spPr>
          <a:xfrm>
            <a:off x="3764361" y="3210186"/>
            <a:ext cx="2234268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64F7D-85B2-1515-6F15-F7C533BEF969}"/>
              </a:ext>
            </a:extLst>
          </p:cNvPr>
          <p:cNvSpPr/>
          <p:nvPr/>
        </p:nvSpPr>
        <p:spPr>
          <a:xfrm>
            <a:off x="3764360" y="3634187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5010F7-8515-7F0A-B2F0-16C6755C0F17}"/>
              </a:ext>
            </a:extLst>
          </p:cNvPr>
          <p:cNvSpPr/>
          <p:nvPr/>
        </p:nvSpPr>
        <p:spPr>
          <a:xfrm>
            <a:off x="3762810" y="4116921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444239-3E26-EFF7-2513-7911CC30F995}"/>
              </a:ext>
            </a:extLst>
          </p:cNvPr>
          <p:cNvSpPr/>
          <p:nvPr/>
        </p:nvSpPr>
        <p:spPr>
          <a:xfrm>
            <a:off x="3762810" y="4467340"/>
            <a:ext cx="592200" cy="1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180F3-6FA7-8043-DA62-245863D96F95}"/>
              </a:ext>
            </a:extLst>
          </p:cNvPr>
          <p:cNvSpPr/>
          <p:nvPr/>
        </p:nvSpPr>
        <p:spPr>
          <a:xfrm>
            <a:off x="5320520" y="4462460"/>
            <a:ext cx="676556" cy="152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96DF26-A33C-D33E-A485-7912CB39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92198" cy="36170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C62C25-E08E-ED0D-BE72-CF2A7CE8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0186"/>
            <a:ext cx="2303528" cy="369512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50C7E-556A-E485-2FA7-92A8D5AA0A91}"/>
              </a:ext>
            </a:extLst>
          </p:cNvPr>
          <p:cNvSpPr/>
          <p:nvPr/>
        </p:nvSpPr>
        <p:spPr>
          <a:xfrm>
            <a:off x="3261495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A9BE26-54D4-8AF4-3579-85D3C7F585FC}"/>
              </a:ext>
            </a:extLst>
          </p:cNvPr>
          <p:cNvSpPr/>
          <p:nvPr/>
        </p:nvSpPr>
        <p:spPr>
          <a:xfrm>
            <a:off x="7482124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6DF13-52D5-AE4F-278A-3C2C530A2525}"/>
              </a:ext>
            </a:extLst>
          </p:cNvPr>
          <p:cNvSpPr txBox="1"/>
          <p:nvPr/>
        </p:nvSpPr>
        <p:spPr>
          <a:xfrm>
            <a:off x="6063213" y="2331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3042D-860A-6ADE-C47D-53EC0D6CFD70}"/>
              </a:ext>
            </a:extLst>
          </p:cNvPr>
          <p:cNvSpPr/>
          <p:nvPr/>
        </p:nvSpPr>
        <p:spPr>
          <a:xfrm>
            <a:off x="8196113" y="191231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A97CF3-E2BD-E676-D341-AC203113D055}"/>
              </a:ext>
            </a:extLst>
          </p:cNvPr>
          <p:cNvSpPr/>
          <p:nvPr/>
        </p:nvSpPr>
        <p:spPr>
          <a:xfrm>
            <a:off x="7991828" y="3011649"/>
            <a:ext cx="2234266" cy="835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 인증을 완료해주세요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DAE45-3440-59F0-EFDA-7FA4601DF8AB}"/>
              </a:ext>
            </a:extLst>
          </p:cNvPr>
          <p:cNvSpPr/>
          <p:nvPr/>
        </p:nvSpPr>
        <p:spPr>
          <a:xfrm>
            <a:off x="7490513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27E613-8D92-3AE3-2013-2FF24D27CA55}"/>
              </a:ext>
            </a:extLst>
          </p:cNvPr>
          <p:cNvSpPr/>
          <p:nvPr/>
        </p:nvSpPr>
        <p:spPr>
          <a:xfrm>
            <a:off x="7991828" y="4403574"/>
            <a:ext cx="2234266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 다시 보내기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726120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E4B6-3FCA-839F-950A-DCEFF9465745}"/>
              </a:ext>
            </a:extLst>
          </p:cNvPr>
          <p:cNvSpPr txBox="1"/>
          <p:nvPr/>
        </p:nvSpPr>
        <p:spPr>
          <a:xfrm>
            <a:off x="726118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87C43-1A7A-D512-3987-37F58671ADB8}"/>
              </a:ext>
            </a:extLst>
          </p:cNvPr>
          <p:cNvSpPr/>
          <p:nvPr/>
        </p:nvSpPr>
        <p:spPr>
          <a:xfrm>
            <a:off x="1228986" y="2965692"/>
            <a:ext cx="2234268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64F7D-85B2-1515-6F15-F7C533BEF969}"/>
              </a:ext>
            </a:extLst>
          </p:cNvPr>
          <p:cNvSpPr/>
          <p:nvPr/>
        </p:nvSpPr>
        <p:spPr>
          <a:xfrm>
            <a:off x="1228986" y="3242486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5010F7-8515-7F0A-B2F0-16C6755C0F17}"/>
              </a:ext>
            </a:extLst>
          </p:cNvPr>
          <p:cNvSpPr/>
          <p:nvPr/>
        </p:nvSpPr>
        <p:spPr>
          <a:xfrm>
            <a:off x="1235824" y="4775385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50C7E-556A-E485-2FA7-92A8D5AA0A91}"/>
              </a:ext>
            </a:extLst>
          </p:cNvPr>
          <p:cNvSpPr/>
          <p:nvPr/>
        </p:nvSpPr>
        <p:spPr>
          <a:xfrm>
            <a:off x="734509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438557" y="123678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7B86C5-EBBA-9D59-E2BA-7E7D2AA8CD29}"/>
              </a:ext>
            </a:extLst>
          </p:cNvPr>
          <p:cNvSpPr/>
          <p:nvPr/>
        </p:nvSpPr>
        <p:spPr>
          <a:xfrm>
            <a:off x="1438557" y="1948829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  <a:endParaRPr lang="ko-KR" altLang="en-US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75734C-5CF1-7561-66F3-C7FC7BD77B7E}"/>
              </a:ext>
            </a:extLst>
          </p:cNvPr>
          <p:cNvSpPr/>
          <p:nvPr/>
        </p:nvSpPr>
        <p:spPr>
          <a:xfrm>
            <a:off x="1228986" y="3527246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36E58-3332-3580-DF08-94BCACC664C9}"/>
              </a:ext>
            </a:extLst>
          </p:cNvPr>
          <p:cNvSpPr/>
          <p:nvPr/>
        </p:nvSpPr>
        <p:spPr>
          <a:xfrm>
            <a:off x="1228986" y="2675134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1B0AD-FD6A-545D-E166-61D0B5838B12}"/>
              </a:ext>
            </a:extLst>
          </p:cNvPr>
          <p:cNvSpPr/>
          <p:nvPr/>
        </p:nvSpPr>
        <p:spPr>
          <a:xfrm>
            <a:off x="1228985" y="4097486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 등록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9FB871-2F52-D15A-3090-DD1735A6660F}"/>
              </a:ext>
            </a:extLst>
          </p:cNvPr>
          <p:cNvSpPr/>
          <p:nvPr/>
        </p:nvSpPr>
        <p:spPr>
          <a:xfrm>
            <a:off x="1228985" y="4289659"/>
            <a:ext cx="2234267" cy="15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사진을 </a:t>
            </a:r>
            <a:r>
              <a:rPr lang="ko-KR" altLang="en-US" sz="6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웹캠에서</a:t>
            </a:r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캡쳐합니다</a:t>
            </a:r>
            <a:r>
              <a:rPr lang="en-US" altLang="ko-KR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endParaRPr lang="ko-KR" altLang="en-US" sz="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5D897-5AF0-ECC6-51CA-50899AA72D7A}"/>
              </a:ext>
            </a:extLst>
          </p:cNvPr>
          <p:cNvSpPr/>
          <p:nvPr/>
        </p:nvSpPr>
        <p:spPr>
          <a:xfrm>
            <a:off x="1228986" y="3803849"/>
            <a:ext cx="1036042" cy="212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강의자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EDFED-03C0-211D-7CF5-026D82D2D5F9}"/>
              </a:ext>
            </a:extLst>
          </p:cNvPr>
          <p:cNvSpPr/>
          <p:nvPr/>
        </p:nvSpPr>
        <p:spPr>
          <a:xfrm>
            <a:off x="2434048" y="3803849"/>
            <a:ext cx="1036042" cy="212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C94BDD-2D63-BC5A-74CA-6B9FF26DCCE7}"/>
              </a:ext>
            </a:extLst>
          </p:cNvPr>
          <p:cNvSpPr/>
          <p:nvPr/>
        </p:nvSpPr>
        <p:spPr>
          <a:xfrm>
            <a:off x="4476000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F24590-9553-22AE-4F23-BFD1D3E615EA}"/>
              </a:ext>
            </a:extLst>
          </p:cNvPr>
          <p:cNvSpPr/>
          <p:nvPr/>
        </p:nvSpPr>
        <p:spPr>
          <a:xfrm>
            <a:off x="4978866" y="2965691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3D93C5-4294-FF1D-5D14-1F74BD3C7665}"/>
              </a:ext>
            </a:extLst>
          </p:cNvPr>
          <p:cNvSpPr/>
          <p:nvPr/>
        </p:nvSpPr>
        <p:spPr>
          <a:xfrm>
            <a:off x="4985704" y="3517196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 메일 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1DB513-C539-20A3-8A7E-406730E06C7A}"/>
              </a:ext>
            </a:extLst>
          </p:cNvPr>
          <p:cNvSpPr/>
          <p:nvPr/>
        </p:nvSpPr>
        <p:spPr>
          <a:xfrm>
            <a:off x="4484389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48E3B-D99D-78F3-B0EF-4687CC7409A5}"/>
              </a:ext>
            </a:extLst>
          </p:cNvPr>
          <p:cNvSpPr/>
          <p:nvPr/>
        </p:nvSpPr>
        <p:spPr>
          <a:xfrm>
            <a:off x="5188437" y="123678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E6A2ED-7DC2-4C60-060E-0E515D0C3113}"/>
              </a:ext>
            </a:extLst>
          </p:cNvPr>
          <p:cNvSpPr/>
          <p:nvPr/>
        </p:nvSpPr>
        <p:spPr>
          <a:xfrm>
            <a:off x="5188437" y="1948829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4EE5755-FFCB-F561-0303-7A04C3B8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34" y="3815094"/>
            <a:ext cx="1926406" cy="206041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5081E-D0AE-5F9E-D139-C8353F986A7A}"/>
              </a:ext>
            </a:extLst>
          </p:cNvPr>
          <p:cNvSpPr/>
          <p:nvPr/>
        </p:nvSpPr>
        <p:spPr>
          <a:xfrm>
            <a:off x="8225880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92458-63A4-5D11-2EFE-D017799156C4}"/>
              </a:ext>
            </a:extLst>
          </p:cNvPr>
          <p:cNvSpPr txBox="1"/>
          <p:nvPr/>
        </p:nvSpPr>
        <p:spPr>
          <a:xfrm>
            <a:off x="822587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재설정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6044E-3E83-B1E5-B9A3-762AF5D1F847}"/>
              </a:ext>
            </a:extLst>
          </p:cNvPr>
          <p:cNvSpPr/>
          <p:nvPr/>
        </p:nvSpPr>
        <p:spPr>
          <a:xfrm>
            <a:off x="8728746" y="2772420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4C1657-7C5A-E564-1DA1-90FE88A07B4D}"/>
              </a:ext>
            </a:extLst>
          </p:cNvPr>
          <p:cNvSpPr/>
          <p:nvPr/>
        </p:nvSpPr>
        <p:spPr>
          <a:xfrm>
            <a:off x="8735584" y="3675552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변경하기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B953AD-9058-6E08-7EF6-CEEB48A781BA}"/>
              </a:ext>
            </a:extLst>
          </p:cNvPr>
          <p:cNvSpPr/>
          <p:nvPr/>
        </p:nvSpPr>
        <p:spPr>
          <a:xfrm>
            <a:off x="8234269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5A575F-2716-37E4-6381-9D4A54E658E3}"/>
              </a:ext>
            </a:extLst>
          </p:cNvPr>
          <p:cNvSpPr/>
          <p:nvPr/>
        </p:nvSpPr>
        <p:spPr>
          <a:xfrm>
            <a:off x="8938317" y="123678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1A8639-8A31-99A2-CE0D-CD01884F7393}"/>
              </a:ext>
            </a:extLst>
          </p:cNvPr>
          <p:cNvSpPr/>
          <p:nvPr/>
        </p:nvSpPr>
        <p:spPr>
          <a:xfrm>
            <a:off x="8938317" y="1948829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A2FC048-384D-C36F-F7D4-65A24560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087" y="3993227"/>
            <a:ext cx="1427260" cy="186906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EEA405-9F09-36FB-C309-47A36F40EA1A}"/>
              </a:ext>
            </a:extLst>
          </p:cNvPr>
          <p:cNvSpPr/>
          <p:nvPr/>
        </p:nvSpPr>
        <p:spPr>
          <a:xfrm>
            <a:off x="8728746" y="3131519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 확인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3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E2EAB-A278-6E00-EA18-DE8ECB8D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46" y="4154222"/>
            <a:ext cx="3197820" cy="266901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3679372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1998131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3465875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125498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3688107"/>
            <a:ext cx="1322002" cy="12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177783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2402015" y="157711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6065651" y="1883012"/>
            <a:ext cx="34275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3"/>
            <a:ext cx="3615187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6065651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5F0C1F-FA42-0805-5DE8-1DB903DF2055}"/>
              </a:ext>
            </a:extLst>
          </p:cNvPr>
          <p:cNvSpPr/>
          <p:nvPr/>
        </p:nvSpPr>
        <p:spPr>
          <a:xfrm>
            <a:off x="6145567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6169007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3D8416-F4CB-E9EB-0A2A-0AB9E724AB1A}"/>
              </a:ext>
            </a:extLst>
          </p:cNvPr>
          <p:cNvSpPr/>
          <p:nvPr/>
        </p:nvSpPr>
        <p:spPr>
          <a:xfrm>
            <a:off x="6145565" y="3679372"/>
            <a:ext cx="1322003" cy="130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96CD81-4A1A-EBC1-B63A-0558333F4B4A}"/>
              </a:ext>
            </a:extLst>
          </p:cNvPr>
          <p:cNvSpPr/>
          <p:nvPr/>
        </p:nvSpPr>
        <p:spPr>
          <a:xfrm>
            <a:off x="6145567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7923992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74E388-F135-58B6-C222-232C1EA4A190}"/>
              </a:ext>
            </a:extLst>
          </p:cNvPr>
          <p:cNvSpPr/>
          <p:nvPr/>
        </p:nvSpPr>
        <p:spPr>
          <a:xfrm>
            <a:off x="8003908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8027348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8E19625-032E-C8F5-8213-797CC2CBAF84}"/>
              </a:ext>
            </a:extLst>
          </p:cNvPr>
          <p:cNvSpPr/>
          <p:nvPr/>
        </p:nvSpPr>
        <p:spPr>
          <a:xfrm>
            <a:off x="8003907" y="3679372"/>
            <a:ext cx="1322002" cy="12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AB334E-B4F0-560E-2BF0-947FAA267D63}"/>
              </a:ext>
            </a:extLst>
          </p:cNvPr>
          <p:cNvSpPr/>
          <p:nvPr/>
        </p:nvSpPr>
        <p:spPr>
          <a:xfrm>
            <a:off x="8003908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7149354" y="1594426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390265" y="1883012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3"/>
            <a:ext cx="2325131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268823" y="1603642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BA8BD7D-E5BD-5C4F-F05E-3CCE631C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992" y="4279678"/>
            <a:ext cx="4168084" cy="230876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1980879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9943394" y="2314963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11094329" y="2314963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262750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9943394" y="296159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11094329" y="296159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274540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9943394" y="360862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11094329" y="360862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1980879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70257" y="278827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출결 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42583" y="2064104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34243" y="2710730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3357325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3A83DF6-D8C4-121D-CDDC-79C7EF81B065}"/>
              </a:ext>
            </a:extLst>
          </p:cNvPr>
          <p:cNvSpPr/>
          <p:nvPr/>
        </p:nvSpPr>
        <p:spPr>
          <a:xfrm>
            <a:off x="2481991" y="326505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입장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64BE600-2CAD-94D9-0DC3-75FCD4182488}"/>
              </a:ext>
            </a:extLst>
          </p:cNvPr>
          <p:cNvSpPr/>
          <p:nvPr/>
        </p:nvSpPr>
        <p:spPr>
          <a:xfrm>
            <a:off x="4739780" y="4362275"/>
            <a:ext cx="1644242" cy="21391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출결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3A32C5-0532-97ED-0E6F-E787569C9093}"/>
              </a:ext>
            </a:extLst>
          </p:cNvPr>
          <p:cNvSpPr/>
          <p:nvPr/>
        </p:nvSpPr>
        <p:spPr>
          <a:xfrm>
            <a:off x="4912152" y="5176007"/>
            <a:ext cx="1308682" cy="6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C1EB0A-9317-DFAD-74FA-CE8B1C73D0C7}"/>
              </a:ext>
            </a:extLst>
          </p:cNvPr>
          <p:cNvSpPr/>
          <p:nvPr/>
        </p:nvSpPr>
        <p:spPr>
          <a:xfrm>
            <a:off x="4889782" y="5169326"/>
            <a:ext cx="1025332" cy="624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3766DB1-C3F0-1BC1-3E1B-6BB9E02343D3}"/>
              </a:ext>
            </a:extLst>
          </p:cNvPr>
          <p:cNvSpPr txBox="1"/>
          <p:nvPr/>
        </p:nvSpPr>
        <p:spPr>
          <a:xfrm>
            <a:off x="5699736" y="5201551"/>
            <a:ext cx="5967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40/50 (80%)</a:t>
            </a:r>
            <a:endParaRPr lang="ko-KR" altLang="en-US" sz="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B818-0D60-9C1F-B70A-87E5C2B33247}"/>
              </a:ext>
            </a:extLst>
          </p:cNvPr>
          <p:cNvSpPr txBox="1"/>
          <p:nvPr/>
        </p:nvSpPr>
        <p:spPr>
          <a:xfrm>
            <a:off x="4889782" y="5488731"/>
            <a:ext cx="1308682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총 일수</a:t>
            </a:r>
            <a:r>
              <a:rPr lang="en-US" altLang="ko-KR" sz="105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출석</a:t>
            </a:r>
            <a:r>
              <a:rPr lang="en-US" altLang="ko-KR" sz="105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결석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FC3AF1-C2EA-3E4B-247D-36CD05CCE147}"/>
              </a:ext>
            </a:extLst>
          </p:cNvPr>
          <p:cNvSpPr/>
          <p:nvPr/>
        </p:nvSpPr>
        <p:spPr>
          <a:xfrm>
            <a:off x="11094329" y="2064104"/>
            <a:ext cx="293506" cy="17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출결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5640660-B6AF-3EEC-AC86-04150621EB71}"/>
              </a:ext>
            </a:extLst>
          </p:cNvPr>
          <p:cNvSpPr/>
          <p:nvPr/>
        </p:nvSpPr>
        <p:spPr>
          <a:xfrm>
            <a:off x="11094329" y="2710729"/>
            <a:ext cx="293506" cy="17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출결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6519821-8D29-BAF0-9D29-1BF7667DDCDB}"/>
              </a:ext>
            </a:extLst>
          </p:cNvPr>
          <p:cNvSpPr/>
          <p:nvPr/>
        </p:nvSpPr>
        <p:spPr>
          <a:xfrm>
            <a:off x="11094329" y="3357671"/>
            <a:ext cx="293506" cy="17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출결</a:t>
            </a:r>
          </a:p>
        </p:txBody>
      </p:sp>
    </p:spTree>
    <p:extLst>
      <p:ext uri="{BB962C8B-B14F-4D97-AF65-F5344CB8AC3E}">
        <p14:creationId xmlns:p14="http://schemas.microsoft.com/office/powerpoint/2010/main" val="38488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3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강의자용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6584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6584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1998131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125498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2402015" y="157711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6065651" y="1883012"/>
            <a:ext cx="34275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3"/>
            <a:ext cx="3615187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6065651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6169007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7923992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8027348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7149354" y="1594426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390265" y="1883012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3"/>
            <a:ext cx="2325131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268823" y="1603642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1980879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11157358" y="2058727"/>
            <a:ext cx="751289" cy="1850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9943394" y="232272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262750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274540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50924" y="2323339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42584" y="2969965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3616560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9846264-35EA-D0D5-6C09-DB6774F1E183}"/>
              </a:ext>
            </a:extLst>
          </p:cNvPr>
          <p:cNvSpPr/>
          <p:nvPr/>
        </p:nvSpPr>
        <p:spPr>
          <a:xfrm>
            <a:off x="1323530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61E2E2-B94A-FA4D-3F97-178C77106499}"/>
              </a:ext>
            </a:extLst>
          </p:cNvPr>
          <p:cNvSpPr/>
          <p:nvPr/>
        </p:nvSpPr>
        <p:spPr>
          <a:xfrm>
            <a:off x="2370213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6841C0-9AD7-E65A-5051-6D5021A376C4}"/>
              </a:ext>
            </a:extLst>
          </p:cNvPr>
          <p:cNvSpPr/>
          <p:nvPr/>
        </p:nvSpPr>
        <p:spPr>
          <a:xfrm>
            <a:off x="2370213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3956B5-CD3C-C00F-514C-CFA70169B30B}"/>
              </a:ext>
            </a:extLst>
          </p:cNvPr>
          <p:cNvSpPr/>
          <p:nvPr/>
        </p:nvSpPr>
        <p:spPr>
          <a:xfrm>
            <a:off x="236381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2F0EB7-74AE-CF7B-3B86-E5133116CBD2}"/>
              </a:ext>
            </a:extLst>
          </p:cNvPr>
          <p:cNvSpPr/>
          <p:nvPr/>
        </p:nvSpPr>
        <p:spPr>
          <a:xfrm>
            <a:off x="3217159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4E8405-CF00-ED59-E8D5-0B14941580AA}"/>
              </a:ext>
            </a:extLst>
          </p:cNvPr>
          <p:cNvSpPr/>
          <p:nvPr/>
        </p:nvSpPr>
        <p:spPr>
          <a:xfrm>
            <a:off x="4176464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74257C-34A6-890C-D32B-0806EE5195B3}"/>
              </a:ext>
            </a:extLst>
          </p:cNvPr>
          <p:cNvSpPr/>
          <p:nvPr/>
        </p:nvSpPr>
        <p:spPr>
          <a:xfrm>
            <a:off x="4176464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F03A78-7013-0F6A-CC11-FC1C9545AADD}"/>
              </a:ext>
            </a:extLst>
          </p:cNvPr>
          <p:cNvSpPr/>
          <p:nvPr/>
        </p:nvSpPr>
        <p:spPr>
          <a:xfrm>
            <a:off x="417006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A7609A8-3713-343B-ECC7-D23D4072C81F}"/>
              </a:ext>
            </a:extLst>
          </p:cNvPr>
          <p:cNvSpPr/>
          <p:nvPr/>
        </p:nvSpPr>
        <p:spPr>
          <a:xfrm>
            <a:off x="5023410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770835F-EC1F-26A3-EB1A-B695A708826D}"/>
              </a:ext>
            </a:extLst>
          </p:cNvPr>
          <p:cNvSpPr/>
          <p:nvPr/>
        </p:nvSpPr>
        <p:spPr>
          <a:xfrm>
            <a:off x="6189503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F2926B-702F-D931-24DE-67178378116D}"/>
              </a:ext>
            </a:extLst>
          </p:cNvPr>
          <p:cNvSpPr/>
          <p:nvPr/>
        </p:nvSpPr>
        <p:spPr>
          <a:xfrm>
            <a:off x="6189503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6F75FB8-865D-7ECD-EBF9-9BB16202FC45}"/>
              </a:ext>
            </a:extLst>
          </p:cNvPr>
          <p:cNvSpPr/>
          <p:nvPr/>
        </p:nvSpPr>
        <p:spPr>
          <a:xfrm>
            <a:off x="618310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3A65656-4B4F-DBA5-9A7A-1F72E299EF80}"/>
              </a:ext>
            </a:extLst>
          </p:cNvPr>
          <p:cNvSpPr/>
          <p:nvPr/>
        </p:nvSpPr>
        <p:spPr>
          <a:xfrm>
            <a:off x="7036449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B6031A-D7D7-5BCF-7F96-F0D1E7612872}"/>
              </a:ext>
            </a:extLst>
          </p:cNvPr>
          <p:cNvSpPr/>
          <p:nvPr/>
        </p:nvSpPr>
        <p:spPr>
          <a:xfrm>
            <a:off x="8045599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9C81BE1-0E8B-C193-E47C-9AF4D44BE211}"/>
              </a:ext>
            </a:extLst>
          </p:cNvPr>
          <p:cNvSpPr/>
          <p:nvPr/>
        </p:nvSpPr>
        <p:spPr>
          <a:xfrm>
            <a:off x="8045599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9FB5651-82B9-4208-566D-CC47E8E7E7A1}"/>
              </a:ext>
            </a:extLst>
          </p:cNvPr>
          <p:cNvSpPr/>
          <p:nvPr/>
        </p:nvSpPr>
        <p:spPr>
          <a:xfrm>
            <a:off x="8039196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09AD768-A0BE-FC6C-4EDD-9D4C36EB5AE1}"/>
              </a:ext>
            </a:extLst>
          </p:cNvPr>
          <p:cNvSpPr/>
          <p:nvPr/>
        </p:nvSpPr>
        <p:spPr>
          <a:xfrm>
            <a:off x="8892545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B6D9FE-E6F4-C63D-F209-7CA01BA817DE}"/>
              </a:ext>
            </a:extLst>
          </p:cNvPr>
          <p:cNvSpPr/>
          <p:nvPr/>
        </p:nvSpPr>
        <p:spPr>
          <a:xfrm>
            <a:off x="11157358" y="2704662"/>
            <a:ext cx="751289" cy="1850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974979-15D7-E9C4-B49C-087137AC9A6A}"/>
              </a:ext>
            </a:extLst>
          </p:cNvPr>
          <p:cNvSpPr/>
          <p:nvPr/>
        </p:nvSpPr>
        <p:spPr>
          <a:xfrm>
            <a:off x="9943394" y="295980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2F9445-E96C-59EB-775F-882A5799ED38}"/>
              </a:ext>
            </a:extLst>
          </p:cNvPr>
          <p:cNvSpPr/>
          <p:nvPr/>
        </p:nvSpPr>
        <p:spPr>
          <a:xfrm>
            <a:off x="11157358" y="3357765"/>
            <a:ext cx="751289" cy="1850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66F74-E3F5-A765-5A39-0F8414E5ABB3}"/>
              </a:ext>
            </a:extLst>
          </p:cNvPr>
          <p:cNvSpPr/>
          <p:nvPr/>
        </p:nvSpPr>
        <p:spPr>
          <a:xfrm>
            <a:off x="9943394" y="360640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</p:spTree>
    <p:extLst>
      <p:ext uri="{BB962C8B-B14F-4D97-AF65-F5344CB8AC3E}">
        <p14:creationId xmlns:p14="http://schemas.microsoft.com/office/powerpoint/2010/main" val="10697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3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1998131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125498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2402015" y="157711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6065651" y="1883012"/>
            <a:ext cx="34275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3"/>
            <a:ext cx="3615187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6065651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6169007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7923992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8027348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7149354" y="1594426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390265" y="1883012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3"/>
            <a:ext cx="2325131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268823" y="1603642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1980879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9943393" y="2320529"/>
            <a:ext cx="1927029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262750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274540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3956B5-CD3C-C00F-514C-CFA70169B30B}"/>
              </a:ext>
            </a:extLst>
          </p:cNvPr>
          <p:cNvSpPr/>
          <p:nvPr/>
        </p:nvSpPr>
        <p:spPr>
          <a:xfrm>
            <a:off x="236381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F03A78-7013-0F6A-CC11-FC1C9545AADD}"/>
              </a:ext>
            </a:extLst>
          </p:cNvPr>
          <p:cNvSpPr/>
          <p:nvPr/>
        </p:nvSpPr>
        <p:spPr>
          <a:xfrm>
            <a:off x="417006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6F75FB8-865D-7ECD-EBF9-9BB16202FC45}"/>
              </a:ext>
            </a:extLst>
          </p:cNvPr>
          <p:cNvSpPr/>
          <p:nvPr/>
        </p:nvSpPr>
        <p:spPr>
          <a:xfrm>
            <a:off x="618310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9FB5651-82B9-4208-566D-CC47E8E7E7A1}"/>
              </a:ext>
            </a:extLst>
          </p:cNvPr>
          <p:cNvSpPr/>
          <p:nvPr/>
        </p:nvSpPr>
        <p:spPr>
          <a:xfrm>
            <a:off x="8039196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974979-15D7-E9C4-B49C-087137AC9A6A}"/>
              </a:ext>
            </a:extLst>
          </p:cNvPr>
          <p:cNvSpPr/>
          <p:nvPr/>
        </p:nvSpPr>
        <p:spPr>
          <a:xfrm>
            <a:off x="9943393" y="2957607"/>
            <a:ext cx="1927029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66F74-E3F5-A765-5A39-0F8414E5ABB3}"/>
              </a:ext>
            </a:extLst>
          </p:cNvPr>
          <p:cNvSpPr/>
          <p:nvPr/>
        </p:nvSpPr>
        <p:spPr>
          <a:xfrm>
            <a:off x="9943393" y="3604202"/>
            <a:ext cx="1927029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286606-497B-2257-A450-EA3F8F102060}"/>
              </a:ext>
            </a:extLst>
          </p:cNvPr>
          <p:cNvSpPr/>
          <p:nvPr/>
        </p:nvSpPr>
        <p:spPr>
          <a:xfrm>
            <a:off x="470181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3435098-8298-F250-6DB7-34B73166D63E}"/>
              </a:ext>
            </a:extLst>
          </p:cNvPr>
          <p:cNvSpPr/>
          <p:nvPr/>
        </p:nvSpPr>
        <p:spPr>
          <a:xfrm>
            <a:off x="470180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30B9BD1-C0A9-54CC-4C65-40C8A2348EB1}"/>
              </a:ext>
            </a:extLst>
          </p:cNvPr>
          <p:cNvSpPr/>
          <p:nvPr/>
        </p:nvSpPr>
        <p:spPr>
          <a:xfrm>
            <a:off x="1105610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20B6954-7859-3F88-4A1C-892C8DAAF704}"/>
              </a:ext>
            </a:extLst>
          </p:cNvPr>
          <p:cNvSpPr/>
          <p:nvPr/>
        </p:nvSpPr>
        <p:spPr>
          <a:xfrm>
            <a:off x="1105610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3CD3-5735-751B-BF1C-8DD90A6A2608}"/>
              </a:ext>
            </a:extLst>
          </p:cNvPr>
          <p:cNvSpPr/>
          <p:nvPr/>
        </p:nvSpPr>
        <p:spPr>
          <a:xfrm>
            <a:off x="1105610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24C1BF-6D44-C2B0-783D-D90DA2AB3C1C}"/>
              </a:ext>
            </a:extLst>
          </p:cNvPr>
          <p:cNvSpPr/>
          <p:nvPr/>
        </p:nvSpPr>
        <p:spPr>
          <a:xfrm>
            <a:off x="2363812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71D71A-98F1-CFFE-6CB8-DBE0BAFB7007}"/>
              </a:ext>
            </a:extLst>
          </p:cNvPr>
          <p:cNvSpPr/>
          <p:nvPr/>
        </p:nvSpPr>
        <p:spPr>
          <a:xfrm>
            <a:off x="2363811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CEA37E-4098-1038-A26D-C77D008B4DF1}"/>
              </a:ext>
            </a:extLst>
          </p:cNvPr>
          <p:cNvSpPr/>
          <p:nvPr/>
        </p:nvSpPr>
        <p:spPr>
          <a:xfrm>
            <a:off x="4166894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5E6427D-03F0-9986-EDE7-3E20303ED825}"/>
              </a:ext>
            </a:extLst>
          </p:cNvPr>
          <p:cNvSpPr/>
          <p:nvPr/>
        </p:nvSpPr>
        <p:spPr>
          <a:xfrm>
            <a:off x="4166893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74DC6F8-5BAC-E7D0-216F-06241A18DD63}"/>
              </a:ext>
            </a:extLst>
          </p:cNvPr>
          <p:cNvSpPr/>
          <p:nvPr/>
        </p:nvSpPr>
        <p:spPr>
          <a:xfrm>
            <a:off x="6180857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C939A3-C3C9-B585-DD3C-F68BAC968176}"/>
              </a:ext>
            </a:extLst>
          </p:cNvPr>
          <p:cNvSpPr/>
          <p:nvPr/>
        </p:nvSpPr>
        <p:spPr>
          <a:xfrm>
            <a:off x="6180856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E9E34EB-3E6D-A005-520E-C53077FBFB40}"/>
              </a:ext>
            </a:extLst>
          </p:cNvPr>
          <p:cNvSpPr/>
          <p:nvPr/>
        </p:nvSpPr>
        <p:spPr>
          <a:xfrm>
            <a:off x="8039197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4403EA9-E703-4A6A-66EF-E9CA41F248B5}"/>
              </a:ext>
            </a:extLst>
          </p:cNvPr>
          <p:cNvSpPr/>
          <p:nvPr/>
        </p:nvSpPr>
        <p:spPr>
          <a:xfrm>
            <a:off x="8039196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</p:spTree>
    <p:extLst>
      <p:ext uri="{BB962C8B-B14F-4D97-AF65-F5344CB8AC3E}">
        <p14:creationId xmlns:p14="http://schemas.microsoft.com/office/powerpoint/2010/main" val="13971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2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강의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4381445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2"/>
            <a:ext cx="3615187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410034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2"/>
            <a:ext cx="2325131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696043" y="2281785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263266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71589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9943394" y="296675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11094329" y="296675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3279293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3362518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9943394" y="361337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11094329" y="361337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926327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4009552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9943394" y="426041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11094329" y="426041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2626922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81991" y="342850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신청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42583" y="2715891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34243" y="3362517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4009112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570070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490" y="2037946"/>
            <a:ext cx="159437" cy="15943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69536C-C579-A48D-9677-32A7231C109F}"/>
              </a:ext>
            </a:extLst>
          </p:cNvPr>
          <p:cNvSpPr/>
          <p:nvPr/>
        </p:nvSpPr>
        <p:spPr>
          <a:xfrm>
            <a:off x="6078327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A050E1-ABCA-AABA-B300-51AEC17BCE67}"/>
              </a:ext>
            </a:extLst>
          </p:cNvPr>
          <p:cNvSpPr/>
          <p:nvPr/>
        </p:nvSpPr>
        <p:spPr>
          <a:xfrm>
            <a:off x="6158243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A10648-EA74-0304-DEF1-7956FFDFAF91}"/>
              </a:ext>
            </a:extLst>
          </p:cNvPr>
          <p:cNvSpPr/>
          <p:nvPr/>
        </p:nvSpPr>
        <p:spPr>
          <a:xfrm>
            <a:off x="6181683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11F8B5-6F13-9AB8-BF8A-4FFDE43B6FD1}"/>
              </a:ext>
            </a:extLst>
          </p:cNvPr>
          <p:cNvSpPr/>
          <p:nvPr/>
        </p:nvSpPr>
        <p:spPr>
          <a:xfrm>
            <a:off x="6158242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F8B3D4-168C-A269-23B8-9E351CF94AB5}"/>
              </a:ext>
            </a:extLst>
          </p:cNvPr>
          <p:cNvSpPr/>
          <p:nvPr/>
        </p:nvSpPr>
        <p:spPr>
          <a:xfrm>
            <a:off x="6158243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349FF0-0CEC-F25E-675F-4949CEFCAEBA}"/>
              </a:ext>
            </a:extLst>
          </p:cNvPr>
          <p:cNvSpPr/>
          <p:nvPr/>
        </p:nvSpPr>
        <p:spPr>
          <a:xfrm>
            <a:off x="7884578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2B10D66-08AA-758C-5CC0-19EDB9C61200}"/>
              </a:ext>
            </a:extLst>
          </p:cNvPr>
          <p:cNvSpPr/>
          <p:nvPr/>
        </p:nvSpPr>
        <p:spPr>
          <a:xfrm>
            <a:off x="7964494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FA39D9-34EC-9A46-1E86-8F51CFECD166}"/>
              </a:ext>
            </a:extLst>
          </p:cNvPr>
          <p:cNvSpPr/>
          <p:nvPr/>
        </p:nvSpPr>
        <p:spPr>
          <a:xfrm>
            <a:off x="7987934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F2967B-2F78-9438-9EED-F9D5B8978D5E}"/>
              </a:ext>
            </a:extLst>
          </p:cNvPr>
          <p:cNvSpPr/>
          <p:nvPr/>
        </p:nvSpPr>
        <p:spPr>
          <a:xfrm>
            <a:off x="7964493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6960C-CC37-7ED7-456E-A062F6F2836D}"/>
              </a:ext>
            </a:extLst>
          </p:cNvPr>
          <p:cNvSpPr/>
          <p:nvPr/>
        </p:nvSpPr>
        <p:spPr>
          <a:xfrm>
            <a:off x="7964494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14B9B2-6E7D-AC96-F392-783FF014923D}"/>
              </a:ext>
            </a:extLst>
          </p:cNvPr>
          <p:cNvSpPr/>
          <p:nvPr/>
        </p:nvSpPr>
        <p:spPr>
          <a:xfrm>
            <a:off x="8211166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BE182A8-D2CB-8FCC-2AEC-C24BA7E5F561}"/>
              </a:ext>
            </a:extLst>
          </p:cNvPr>
          <p:cNvCxnSpPr>
            <a:cxnSpLocks/>
          </p:cNvCxnSpPr>
          <p:nvPr/>
        </p:nvCxnSpPr>
        <p:spPr>
          <a:xfrm>
            <a:off x="4239755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CBB125F-56B6-21FD-7329-6C3B034D162A}"/>
              </a:ext>
            </a:extLst>
          </p:cNvPr>
          <p:cNvSpPr/>
          <p:nvPr/>
        </p:nvSpPr>
        <p:spPr>
          <a:xfrm>
            <a:off x="6293131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검색하기</a:t>
            </a:r>
          </a:p>
        </p:txBody>
      </p:sp>
      <p:pic>
        <p:nvPicPr>
          <p:cNvPr id="126" name="그래픽 125" descr="돋보기 단색으로 채워진">
            <a:extLst>
              <a:ext uri="{FF2B5EF4-FFF2-40B4-BE49-F238E27FC236}">
                <a16:creationId xmlns:a16="http://schemas.microsoft.com/office/drawing/2014/main" id="{F6D3557A-E08D-81AE-E671-8BB3FF470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51" y="2037946"/>
            <a:ext cx="159437" cy="159437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08190C-4E64-0706-66E7-5115255DCD8B}"/>
              </a:ext>
            </a:extLst>
          </p:cNvPr>
          <p:cNvSpPr/>
          <p:nvPr/>
        </p:nvSpPr>
        <p:spPr>
          <a:xfrm>
            <a:off x="9831630" y="2022395"/>
            <a:ext cx="2126779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검색하기</a:t>
            </a:r>
          </a:p>
        </p:txBody>
      </p:sp>
      <p:pic>
        <p:nvPicPr>
          <p:cNvPr id="128" name="그래픽 127" descr="돋보기 단색으로 채워진">
            <a:extLst>
              <a:ext uri="{FF2B5EF4-FFF2-40B4-BE49-F238E27FC236}">
                <a16:creationId xmlns:a16="http://schemas.microsoft.com/office/drawing/2014/main" id="{5BAC2D47-F500-980E-2BA2-561AD9F1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774" y="2037946"/>
            <a:ext cx="159437" cy="15943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2395739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49C5FB-891C-8ECB-C5D0-3A731D8CD860}"/>
              </a:ext>
            </a:extLst>
          </p:cNvPr>
          <p:cNvSpPr/>
          <p:nvPr/>
        </p:nvSpPr>
        <p:spPr>
          <a:xfrm>
            <a:off x="7158631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BA896A-BF73-A9A1-EF9A-496BD36404E0}"/>
              </a:ext>
            </a:extLst>
          </p:cNvPr>
          <p:cNvSpPr/>
          <p:nvPr/>
        </p:nvSpPr>
        <p:spPr>
          <a:xfrm>
            <a:off x="10259965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6441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2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강의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4381445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410034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2626922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81991" y="342850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신청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570070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490" y="2037946"/>
            <a:ext cx="159437" cy="15943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2395739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D3F032-50CD-F39A-221D-05D6535E983A}"/>
              </a:ext>
            </a:extLst>
          </p:cNvPr>
          <p:cNvSpPr/>
          <p:nvPr/>
        </p:nvSpPr>
        <p:spPr>
          <a:xfrm>
            <a:off x="1647443" y="4835145"/>
            <a:ext cx="2734002" cy="1308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강의명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---</a:t>
            </a:r>
          </a:p>
          <a:p>
            <a:r>
              <a:rPr lang="ko-KR" altLang="en-US" sz="1100" dirty="0" err="1">
                <a:solidFill>
                  <a:schemeClr val="tx1"/>
                </a:solidFill>
              </a:rPr>
              <a:t>강의자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---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강의 시간 </a:t>
            </a:r>
            <a:r>
              <a:rPr lang="en-US" altLang="ko-KR" sz="1100" dirty="0">
                <a:solidFill>
                  <a:schemeClr val="tx1"/>
                </a:solidFill>
              </a:rPr>
              <a:t>: --------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강의 설명 </a:t>
            </a:r>
            <a:r>
              <a:rPr lang="en-US" altLang="ko-KR" sz="1100" dirty="0">
                <a:solidFill>
                  <a:schemeClr val="tx1"/>
                </a:solidFill>
              </a:rPr>
              <a:t>: -----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위 강의를 </a:t>
            </a:r>
            <a:r>
              <a:rPr lang="ko-KR" altLang="en-US" sz="1100" dirty="0" err="1">
                <a:solidFill>
                  <a:schemeClr val="tx1"/>
                </a:solidFill>
              </a:rPr>
              <a:t>신청하시겠습니까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5C0A7F-5840-57B5-9222-1D3B9917BC41}"/>
              </a:ext>
            </a:extLst>
          </p:cNvPr>
          <p:cNvSpPr/>
          <p:nvPr/>
        </p:nvSpPr>
        <p:spPr>
          <a:xfrm>
            <a:off x="1766805" y="5866991"/>
            <a:ext cx="915200" cy="1825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FDC8A9-E879-A252-3DB9-CD15FDB6BEC1}"/>
              </a:ext>
            </a:extLst>
          </p:cNvPr>
          <p:cNvSpPr/>
          <p:nvPr/>
        </p:nvSpPr>
        <p:spPr>
          <a:xfrm>
            <a:off x="3227555" y="5866991"/>
            <a:ext cx="915200" cy="182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아니오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89A004-1C1E-5BBD-909B-AD2EEF78E6D2}"/>
              </a:ext>
            </a:extLst>
          </p:cNvPr>
          <p:cNvSpPr/>
          <p:nvPr/>
        </p:nvSpPr>
        <p:spPr>
          <a:xfrm>
            <a:off x="6032398" y="817232"/>
            <a:ext cx="3011648" cy="3849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강의 개설하기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강의명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강의 기간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dateform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dateform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강의 시간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강의 설명</a:t>
            </a:r>
            <a:r>
              <a:rPr lang="en-US" altLang="ko-KR" sz="1000" dirty="0">
                <a:solidFill>
                  <a:schemeClr val="tx1"/>
                </a:solidFill>
              </a:rPr>
              <a:t> :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25337-FAE2-2ABA-C3CC-CBE3AE2BAB01}"/>
              </a:ext>
            </a:extLst>
          </p:cNvPr>
          <p:cNvSpPr/>
          <p:nvPr/>
        </p:nvSpPr>
        <p:spPr>
          <a:xfrm>
            <a:off x="6737088" y="2583423"/>
            <a:ext cx="1816280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요일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81C9B2-628F-55B9-E26B-38EE8029CBA4}"/>
              </a:ext>
            </a:extLst>
          </p:cNvPr>
          <p:cNvSpPr/>
          <p:nvPr/>
        </p:nvSpPr>
        <p:spPr>
          <a:xfrm>
            <a:off x="8649841" y="2583769"/>
            <a:ext cx="151002" cy="151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AC371B71-4F61-126C-2C10-D72D57260D89}"/>
              </a:ext>
            </a:extLst>
          </p:cNvPr>
          <p:cNvSpPr/>
          <p:nvPr/>
        </p:nvSpPr>
        <p:spPr>
          <a:xfrm>
            <a:off x="8649841" y="2583423"/>
            <a:ext cx="151002" cy="15100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F26D1F-A3E7-E501-BFB2-EDF945B479B1}"/>
              </a:ext>
            </a:extLst>
          </p:cNvPr>
          <p:cNvSpPr/>
          <p:nvPr/>
        </p:nvSpPr>
        <p:spPr>
          <a:xfrm>
            <a:off x="6737088" y="2837847"/>
            <a:ext cx="1816280" cy="4594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E72C3-A28D-4660-4DEC-DF6D18B6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602" y="1400357"/>
            <a:ext cx="1493459" cy="32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A846B-9618-062C-AE80-6162A257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39" y="1396810"/>
            <a:ext cx="1493459" cy="32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2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4381445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2"/>
            <a:ext cx="3615187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410034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2"/>
            <a:ext cx="2325131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696043" y="2281785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263266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71589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9943394" y="296675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11094329" y="296675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3279293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3362518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9943394" y="361337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11094329" y="361337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926327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4009552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9943394" y="426041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11094329" y="426041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2626922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81991" y="342850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신청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42583" y="2715891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34243" y="3362517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4009112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570070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490" y="2037946"/>
            <a:ext cx="159437" cy="15943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69536C-C579-A48D-9677-32A7231C109F}"/>
              </a:ext>
            </a:extLst>
          </p:cNvPr>
          <p:cNvSpPr/>
          <p:nvPr/>
        </p:nvSpPr>
        <p:spPr>
          <a:xfrm>
            <a:off x="6078327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A050E1-ABCA-AABA-B300-51AEC17BCE67}"/>
              </a:ext>
            </a:extLst>
          </p:cNvPr>
          <p:cNvSpPr/>
          <p:nvPr/>
        </p:nvSpPr>
        <p:spPr>
          <a:xfrm>
            <a:off x="6158243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A10648-EA74-0304-DEF1-7956FFDFAF91}"/>
              </a:ext>
            </a:extLst>
          </p:cNvPr>
          <p:cNvSpPr/>
          <p:nvPr/>
        </p:nvSpPr>
        <p:spPr>
          <a:xfrm>
            <a:off x="6181683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11F8B5-6F13-9AB8-BF8A-4FFDE43B6FD1}"/>
              </a:ext>
            </a:extLst>
          </p:cNvPr>
          <p:cNvSpPr/>
          <p:nvPr/>
        </p:nvSpPr>
        <p:spPr>
          <a:xfrm>
            <a:off x="6158242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F8B3D4-168C-A269-23B8-9E351CF94AB5}"/>
              </a:ext>
            </a:extLst>
          </p:cNvPr>
          <p:cNvSpPr/>
          <p:nvPr/>
        </p:nvSpPr>
        <p:spPr>
          <a:xfrm>
            <a:off x="6158243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349FF0-0CEC-F25E-675F-4949CEFCAEBA}"/>
              </a:ext>
            </a:extLst>
          </p:cNvPr>
          <p:cNvSpPr/>
          <p:nvPr/>
        </p:nvSpPr>
        <p:spPr>
          <a:xfrm>
            <a:off x="7884578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2B10D66-08AA-758C-5CC0-19EDB9C61200}"/>
              </a:ext>
            </a:extLst>
          </p:cNvPr>
          <p:cNvSpPr/>
          <p:nvPr/>
        </p:nvSpPr>
        <p:spPr>
          <a:xfrm>
            <a:off x="7964494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FA39D9-34EC-9A46-1E86-8F51CFECD166}"/>
              </a:ext>
            </a:extLst>
          </p:cNvPr>
          <p:cNvSpPr/>
          <p:nvPr/>
        </p:nvSpPr>
        <p:spPr>
          <a:xfrm>
            <a:off x="7987934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F2967B-2F78-9438-9EED-F9D5B8978D5E}"/>
              </a:ext>
            </a:extLst>
          </p:cNvPr>
          <p:cNvSpPr/>
          <p:nvPr/>
        </p:nvSpPr>
        <p:spPr>
          <a:xfrm>
            <a:off x="7964493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6960C-CC37-7ED7-456E-A062F6F2836D}"/>
              </a:ext>
            </a:extLst>
          </p:cNvPr>
          <p:cNvSpPr/>
          <p:nvPr/>
        </p:nvSpPr>
        <p:spPr>
          <a:xfrm>
            <a:off x="7964494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14B9B2-6E7D-AC96-F392-783FF014923D}"/>
              </a:ext>
            </a:extLst>
          </p:cNvPr>
          <p:cNvSpPr/>
          <p:nvPr/>
        </p:nvSpPr>
        <p:spPr>
          <a:xfrm>
            <a:off x="8211166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BE182A8-D2CB-8FCC-2AEC-C24BA7E5F561}"/>
              </a:ext>
            </a:extLst>
          </p:cNvPr>
          <p:cNvCxnSpPr>
            <a:cxnSpLocks/>
          </p:cNvCxnSpPr>
          <p:nvPr/>
        </p:nvCxnSpPr>
        <p:spPr>
          <a:xfrm>
            <a:off x="4239755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CBB125F-56B6-21FD-7329-6C3B034D162A}"/>
              </a:ext>
            </a:extLst>
          </p:cNvPr>
          <p:cNvSpPr/>
          <p:nvPr/>
        </p:nvSpPr>
        <p:spPr>
          <a:xfrm>
            <a:off x="6293131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검색하기</a:t>
            </a:r>
          </a:p>
        </p:txBody>
      </p:sp>
      <p:pic>
        <p:nvPicPr>
          <p:cNvPr id="126" name="그래픽 125" descr="돋보기 단색으로 채워진">
            <a:extLst>
              <a:ext uri="{FF2B5EF4-FFF2-40B4-BE49-F238E27FC236}">
                <a16:creationId xmlns:a16="http://schemas.microsoft.com/office/drawing/2014/main" id="{F6D3557A-E08D-81AE-E671-8BB3FF470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51" y="2037946"/>
            <a:ext cx="159437" cy="159437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08190C-4E64-0706-66E7-5115255DCD8B}"/>
              </a:ext>
            </a:extLst>
          </p:cNvPr>
          <p:cNvSpPr/>
          <p:nvPr/>
        </p:nvSpPr>
        <p:spPr>
          <a:xfrm>
            <a:off x="9831630" y="2022395"/>
            <a:ext cx="2126779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검색하기</a:t>
            </a:r>
          </a:p>
        </p:txBody>
      </p:sp>
      <p:pic>
        <p:nvPicPr>
          <p:cNvPr id="128" name="그래픽 127" descr="돋보기 단색으로 채워진">
            <a:extLst>
              <a:ext uri="{FF2B5EF4-FFF2-40B4-BE49-F238E27FC236}">
                <a16:creationId xmlns:a16="http://schemas.microsoft.com/office/drawing/2014/main" id="{5BAC2D47-F500-980E-2BA2-561AD9F1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774" y="2037946"/>
            <a:ext cx="159437" cy="15943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2395739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49C5FB-891C-8ECB-C5D0-3A731D8CD860}"/>
              </a:ext>
            </a:extLst>
          </p:cNvPr>
          <p:cNvSpPr/>
          <p:nvPr/>
        </p:nvSpPr>
        <p:spPr>
          <a:xfrm>
            <a:off x="7158631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BA896A-BF73-A9A1-EF9A-496BD36404E0}"/>
              </a:ext>
            </a:extLst>
          </p:cNvPr>
          <p:cNvSpPr/>
          <p:nvPr/>
        </p:nvSpPr>
        <p:spPr>
          <a:xfrm>
            <a:off x="10259965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95897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693</Words>
  <Application>Microsoft Office PowerPoint</Application>
  <PresentationFormat>와이드스크린</PresentationFormat>
  <Paragraphs>383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TH5560</dc:creator>
  <cp:lastModifiedBy>TH5560</cp:lastModifiedBy>
  <cp:revision>15</cp:revision>
  <dcterms:created xsi:type="dcterms:W3CDTF">2022-07-14T04:45:24Z</dcterms:created>
  <dcterms:modified xsi:type="dcterms:W3CDTF">2022-07-14T07:49:30Z</dcterms:modified>
</cp:coreProperties>
</file>