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0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F3F"/>
    <a:srgbClr val="FF5050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B948B-2523-E248-7F59-88526D08F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A3826E-F5A6-D8A6-6FC6-F5F85666E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8DFD4B-1C49-CF60-50E3-D47B15000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827A-3A76-4045-AE8F-CD9874F07601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FFE869-4ADE-3309-5D7F-22C668CAB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55D8AF-CA2F-E187-44C2-2E565457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D3AA-722E-402A-A521-CF8E75451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95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71774-FA20-ABE3-9D2C-3A091CC0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AD3EE6-BE1A-12EC-A39B-0391850AE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C7493-AD10-ABC4-29F8-0011F7673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827A-3A76-4045-AE8F-CD9874F07601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C683F-C728-B429-48C4-7E498F3D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74B415-6E71-0D5E-7FD1-B48E5AAB5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D3AA-722E-402A-A521-CF8E75451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77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B425D9-4443-68D4-56C3-15751C4DF2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FF3291-A4DC-AD6E-6774-DFB258380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0151E-22C9-E5A8-998D-25BA6F6CA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827A-3A76-4045-AE8F-CD9874F07601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535F90-B4CC-B6ED-599A-7A4E04D2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9B1719-9A5E-10C6-500E-30579D9B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D3AA-722E-402A-A521-CF8E75451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95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5AD73-43DE-63BF-AF38-55C32188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9EFB1E-5282-F4D0-1EEB-3511991B8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09165-3080-EA3D-A147-ABF10CF71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827A-3A76-4045-AE8F-CD9874F07601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B7D7FE-7E24-590F-09D5-91C2654F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F8E1F-CEB0-88E1-C9D6-D78B9F17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D3AA-722E-402A-A521-CF8E75451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87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F4E55-5B15-B885-B888-8EDBAC82F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52A929-CFBC-9494-B14C-3862AF4B0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433DB-AD50-A9CB-42B5-EA88E339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827A-3A76-4045-AE8F-CD9874F07601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A4176-9B58-83C5-1C2B-C39C311C7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657D44-E8B9-00A9-57F4-F9E183B7D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D3AA-722E-402A-A521-CF8E75451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74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FC3A0-0654-FB2D-461D-C397493C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F5BE12-7635-74B3-D4EF-9493BD5CD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75E441-290C-F925-4B20-9EE2AA106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DF2A73-6F92-0B44-9C4B-D234C14A2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827A-3A76-4045-AE8F-CD9874F07601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6C1763-1C14-56A1-CE76-EB8645559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28C822-2ABD-33C1-9F2F-E97FBD02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D3AA-722E-402A-A521-CF8E75451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58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BDC95-E687-F1A8-A5D5-CCEB3B612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7E84C6-D8E4-BBF8-7C3F-245820165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41752F-C290-D50E-9B69-9CA847420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E2641A-7E35-C4F2-8539-19C260AF8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96D506-70D0-6214-1EA9-ADB378B07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E29E84-D074-065C-E96D-C0EB0FDB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827A-3A76-4045-AE8F-CD9874F07601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55E5FB-D411-7BC1-2A9B-58903C845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E96026-C34C-C9AE-4537-D5117596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D3AA-722E-402A-A521-CF8E75451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92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D7C14-9C17-2BF7-179A-ED5C3FCA8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A58D07-8AF0-570B-C43A-14A424383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827A-3A76-4045-AE8F-CD9874F07601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E7480B-8E45-3622-4CDE-AC66A0DF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428B71-9423-3768-926A-83216944C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D3AA-722E-402A-A521-CF8E75451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46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37224A-B4A0-8EC3-D090-2D32BD4E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827A-3A76-4045-AE8F-CD9874F07601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AFCFA7-CA41-0330-6051-251411ECE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DB78A9-69A7-C3C0-295F-329C4409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D3AA-722E-402A-A521-CF8E75451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6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7FD0A-2C84-7964-E0D5-8808BDA76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C4EB3F-6C40-2B4C-0624-644C2AEAD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93E138-0570-5BA4-7362-C37EADE5F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6E1A7B-69CB-98C7-D235-DDCCE576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827A-3A76-4045-AE8F-CD9874F07601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F36CB3-8172-5677-FD49-B3D3DF0DA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AE2767-F326-FD20-5969-51FD8C8F4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D3AA-722E-402A-A521-CF8E75451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61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369F7-A607-E750-2C29-33B9086D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917D1E-C2CB-2D78-DCAF-C0BD57C52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E07FBA-1639-7460-F062-576F55C19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F3DB73-58D2-7D86-08E3-C4109B22C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827A-3A76-4045-AE8F-CD9874F07601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E77D9A-D5ED-9366-5296-61CB13047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3F675D-C52A-CAD8-590F-5E5287A4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D3AA-722E-402A-A521-CF8E75451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9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5E1200-466D-3A83-8839-93908F011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8E5697-5159-62C4-C9F2-188DC0981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93256D-47D6-F9C4-18DF-433052B4E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2827A-3A76-4045-AE8F-CD9874F07601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3B45E-DA4F-D844-D486-59BA093CA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92CF4-CFC5-7AEF-B8A0-6E45FE082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3D3AA-722E-402A-A521-CF8E75451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23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1DB593-E74F-FC59-9500-E4AD7F2C1B45}"/>
              </a:ext>
            </a:extLst>
          </p:cNvPr>
          <p:cNvSpPr/>
          <p:nvPr/>
        </p:nvSpPr>
        <p:spPr>
          <a:xfrm>
            <a:off x="1645639" y="796954"/>
            <a:ext cx="3145871" cy="1937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806B3F-2BCD-4F18-BB69-2BB892D2EEE6}"/>
              </a:ext>
            </a:extLst>
          </p:cNvPr>
          <p:cNvSpPr/>
          <p:nvPr/>
        </p:nvSpPr>
        <p:spPr>
          <a:xfrm>
            <a:off x="7083103" y="822121"/>
            <a:ext cx="3145871" cy="1937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65037E-E8B0-A306-1B50-8183E653E5A3}"/>
              </a:ext>
            </a:extLst>
          </p:cNvPr>
          <p:cNvSpPr/>
          <p:nvPr/>
        </p:nvSpPr>
        <p:spPr>
          <a:xfrm>
            <a:off x="7083103" y="4127384"/>
            <a:ext cx="3145871" cy="1937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강의 게시판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0C6F59-1955-39BD-42F6-9E021898D044}"/>
              </a:ext>
            </a:extLst>
          </p:cNvPr>
          <p:cNvSpPr/>
          <p:nvPr/>
        </p:nvSpPr>
        <p:spPr>
          <a:xfrm>
            <a:off x="1645640" y="4127384"/>
            <a:ext cx="3145871" cy="1937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강의실</a:t>
            </a:r>
          </a:p>
        </p:txBody>
      </p:sp>
    </p:spTree>
    <p:extLst>
      <p:ext uri="{BB962C8B-B14F-4D97-AF65-F5344CB8AC3E}">
        <p14:creationId xmlns:p14="http://schemas.microsoft.com/office/powerpoint/2010/main" val="3443125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1DB593-E74F-FC59-9500-E4AD7F2C1B45}"/>
              </a:ext>
            </a:extLst>
          </p:cNvPr>
          <p:cNvSpPr/>
          <p:nvPr/>
        </p:nvSpPr>
        <p:spPr>
          <a:xfrm>
            <a:off x="335999" y="1504171"/>
            <a:ext cx="5760000" cy="3849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02B3FF-AE8B-C626-9281-DBC6BA34793F}"/>
              </a:ext>
            </a:extLst>
          </p:cNvPr>
          <p:cNvSpPr txBox="1"/>
          <p:nvPr/>
        </p:nvSpPr>
        <p:spPr>
          <a:xfrm>
            <a:off x="4475999" y="250504"/>
            <a:ext cx="3240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강의실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A610C8-D647-2D6A-6A29-38D7D31C7CD4}"/>
              </a:ext>
            </a:extLst>
          </p:cNvPr>
          <p:cNvSpPr/>
          <p:nvPr/>
        </p:nvSpPr>
        <p:spPr>
          <a:xfrm>
            <a:off x="785988" y="1661020"/>
            <a:ext cx="1103625" cy="8221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97DDB97-3D03-DF5B-FD38-B28F3D5BEBA7}"/>
              </a:ext>
            </a:extLst>
          </p:cNvPr>
          <p:cNvSpPr/>
          <p:nvPr/>
        </p:nvSpPr>
        <p:spPr>
          <a:xfrm>
            <a:off x="2045987" y="1661020"/>
            <a:ext cx="1103625" cy="8221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3443B8E-9373-8780-5400-5545C38AD7F3}"/>
              </a:ext>
            </a:extLst>
          </p:cNvPr>
          <p:cNvSpPr/>
          <p:nvPr/>
        </p:nvSpPr>
        <p:spPr>
          <a:xfrm>
            <a:off x="3305986" y="1661020"/>
            <a:ext cx="1103625" cy="8221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A2557CD-1C80-D0CA-2529-577E9C15F07C}"/>
              </a:ext>
            </a:extLst>
          </p:cNvPr>
          <p:cNvSpPr/>
          <p:nvPr/>
        </p:nvSpPr>
        <p:spPr>
          <a:xfrm>
            <a:off x="4565985" y="1661020"/>
            <a:ext cx="1103625" cy="8221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532E767-39DC-F7EF-6245-04B2683A53D5}"/>
              </a:ext>
            </a:extLst>
          </p:cNvPr>
          <p:cNvSpPr/>
          <p:nvPr/>
        </p:nvSpPr>
        <p:spPr>
          <a:xfrm>
            <a:off x="460326" y="1963024"/>
            <a:ext cx="201336" cy="20133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1A223058-EFE6-1003-22C2-E0E991CE6AA6}"/>
              </a:ext>
            </a:extLst>
          </p:cNvPr>
          <p:cNvSpPr/>
          <p:nvPr/>
        </p:nvSpPr>
        <p:spPr>
          <a:xfrm>
            <a:off x="5782136" y="1963024"/>
            <a:ext cx="201336" cy="20133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055954EB-7528-1A74-EA02-8A78344B2DE6}"/>
              </a:ext>
            </a:extLst>
          </p:cNvPr>
          <p:cNvSpPr/>
          <p:nvPr/>
        </p:nvSpPr>
        <p:spPr>
          <a:xfrm rot="16200000">
            <a:off x="485829" y="2013357"/>
            <a:ext cx="116775" cy="10066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339A70F0-26B0-AE2B-DEB2-1F3A4EAE6044}"/>
              </a:ext>
            </a:extLst>
          </p:cNvPr>
          <p:cNvSpPr/>
          <p:nvPr/>
        </p:nvSpPr>
        <p:spPr>
          <a:xfrm rot="5400000" flipH="1">
            <a:off x="5834709" y="2013358"/>
            <a:ext cx="116775" cy="10066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8B2DEE-3DBC-A12C-7E7B-68E953E26857}"/>
              </a:ext>
            </a:extLst>
          </p:cNvPr>
          <p:cNvSpPr/>
          <p:nvPr/>
        </p:nvSpPr>
        <p:spPr>
          <a:xfrm>
            <a:off x="785988" y="2726422"/>
            <a:ext cx="4883622" cy="24705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래픽 10" descr="말풍선 단색으로 채워진">
            <a:extLst>
              <a:ext uri="{FF2B5EF4-FFF2-40B4-BE49-F238E27FC236}">
                <a16:creationId xmlns:a16="http://schemas.microsoft.com/office/drawing/2014/main" id="{915C0037-7D0C-6FD9-30DD-51A13DF8C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5690" y="4939017"/>
            <a:ext cx="414811" cy="414811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14766774-8264-4235-DC47-F556930FDC18}"/>
              </a:ext>
            </a:extLst>
          </p:cNvPr>
          <p:cNvSpPr/>
          <p:nvPr/>
        </p:nvSpPr>
        <p:spPr>
          <a:xfrm>
            <a:off x="460326" y="4647057"/>
            <a:ext cx="201336" cy="2013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27D91F1-EE45-4AB2-799A-58F7A1F3B6A2}"/>
              </a:ext>
            </a:extLst>
          </p:cNvPr>
          <p:cNvSpPr/>
          <p:nvPr/>
        </p:nvSpPr>
        <p:spPr>
          <a:xfrm>
            <a:off x="460326" y="4980518"/>
            <a:ext cx="201336" cy="2013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래픽 16" descr="웹 캠 윤곽선">
            <a:extLst>
              <a:ext uri="{FF2B5EF4-FFF2-40B4-BE49-F238E27FC236}">
                <a16:creationId xmlns:a16="http://schemas.microsoft.com/office/drawing/2014/main" id="{8FCEF164-EEFF-D25F-6F60-D9D4BC5113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3518" y="4630249"/>
            <a:ext cx="234952" cy="234952"/>
          </a:xfrm>
          <a:prstGeom prst="rect">
            <a:avLst/>
          </a:prstGeom>
        </p:spPr>
      </p:pic>
      <p:pic>
        <p:nvPicPr>
          <p:cNvPr id="19" name="그래픽 18" descr="무선 마이크 윤곽선">
            <a:extLst>
              <a:ext uri="{FF2B5EF4-FFF2-40B4-BE49-F238E27FC236}">
                <a16:creationId xmlns:a16="http://schemas.microsoft.com/office/drawing/2014/main" id="{B25BD7D2-EF0A-E1E5-1514-C902F5C007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3712" y="4982252"/>
            <a:ext cx="197950" cy="19795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75485C-2E4C-5CE1-260B-6982BBFB982E}"/>
              </a:ext>
            </a:extLst>
          </p:cNvPr>
          <p:cNvSpPr/>
          <p:nvPr/>
        </p:nvSpPr>
        <p:spPr>
          <a:xfrm>
            <a:off x="6180056" y="1501629"/>
            <a:ext cx="1862356" cy="38521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곱하기 기호 20">
            <a:extLst>
              <a:ext uri="{FF2B5EF4-FFF2-40B4-BE49-F238E27FC236}">
                <a16:creationId xmlns:a16="http://schemas.microsoft.com/office/drawing/2014/main" id="{9A1FB1DE-B0AE-D33F-E3F6-F6638E84DBB2}"/>
              </a:ext>
            </a:extLst>
          </p:cNvPr>
          <p:cNvSpPr/>
          <p:nvPr/>
        </p:nvSpPr>
        <p:spPr>
          <a:xfrm>
            <a:off x="7790742" y="1585519"/>
            <a:ext cx="201336" cy="18455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EF830D-5CB3-31D2-B5CE-15A226C1D479}"/>
              </a:ext>
            </a:extLst>
          </p:cNvPr>
          <p:cNvSpPr txBox="1"/>
          <p:nvPr/>
        </p:nvSpPr>
        <p:spPr>
          <a:xfrm>
            <a:off x="6620034" y="1661020"/>
            <a:ext cx="1044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채팅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D084A1C-0656-5A57-9B1E-440E18E58FDB}"/>
              </a:ext>
            </a:extLst>
          </p:cNvPr>
          <p:cNvCxnSpPr/>
          <p:nvPr/>
        </p:nvCxnSpPr>
        <p:spPr>
          <a:xfrm>
            <a:off x="6180056" y="4980518"/>
            <a:ext cx="18623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9BA60AF9-C4D5-06D3-0878-18F323ADFCFC}"/>
              </a:ext>
            </a:extLst>
          </p:cNvPr>
          <p:cNvSpPr/>
          <p:nvPr/>
        </p:nvSpPr>
        <p:spPr>
          <a:xfrm rot="5400000">
            <a:off x="7811714" y="5094498"/>
            <a:ext cx="159390" cy="13740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045F352-7431-705D-69A8-156CC46A107D}"/>
              </a:ext>
            </a:extLst>
          </p:cNvPr>
          <p:cNvSpPr/>
          <p:nvPr/>
        </p:nvSpPr>
        <p:spPr>
          <a:xfrm>
            <a:off x="5753667" y="4647057"/>
            <a:ext cx="276590" cy="26956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4" name="그래픽 53" descr="사용자 윤곽선">
            <a:extLst>
              <a:ext uri="{FF2B5EF4-FFF2-40B4-BE49-F238E27FC236}">
                <a16:creationId xmlns:a16="http://schemas.microsoft.com/office/drawing/2014/main" id="{E400225B-4B1D-C804-4877-9241D6674E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62125" y="4647057"/>
            <a:ext cx="266036" cy="266036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DB9E689F-A2BA-9F7C-CDDB-015E5C980817}"/>
              </a:ext>
            </a:extLst>
          </p:cNvPr>
          <p:cNvSpPr/>
          <p:nvPr/>
        </p:nvSpPr>
        <p:spPr>
          <a:xfrm>
            <a:off x="8571956" y="1501629"/>
            <a:ext cx="1862356" cy="38521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곱하기 기호 55">
            <a:extLst>
              <a:ext uri="{FF2B5EF4-FFF2-40B4-BE49-F238E27FC236}">
                <a16:creationId xmlns:a16="http://schemas.microsoft.com/office/drawing/2014/main" id="{554A5536-648B-6DA8-2A25-5D9719BB9C9D}"/>
              </a:ext>
            </a:extLst>
          </p:cNvPr>
          <p:cNvSpPr/>
          <p:nvPr/>
        </p:nvSpPr>
        <p:spPr>
          <a:xfrm>
            <a:off x="10182642" y="1585519"/>
            <a:ext cx="201336" cy="18455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969245-8135-6A6A-CEB2-67B0DCC047FA}"/>
              </a:ext>
            </a:extLst>
          </p:cNvPr>
          <p:cNvSpPr txBox="1"/>
          <p:nvPr/>
        </p:nvSpPr>
        <p:spPr>
          <a:xfrm>
            <a:off x="9011934" y="1661020"/>
            <a:ext cx="1044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참여자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3369085-E2A7-D934-DA9C-E4FF5184399B}"/>
              </a:ext>
            </a:extLst>
          </p:cNvPr>
          <p:cNvSpPr/>
          <p:nvPr/>
        </p:nvSpPr>
        <p:spPr>
          <a:xfrm>
            <a:off x="6234389" y="4748168"/>
            <a:ext cx="1208015" cy="19084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모두</a:t>
            </a:r>
            <a:r>
              <a:rPr lang="en-US" altLang="ko-KR" sz="1000" dirty="0"/>
              <a:t>)</a:t>
            </a:r>
            <a:r>
              <a:rPr lang="ko-KR" altLang="en-US" sz="1000" dirty="0"/>
              <a:t>         에게</a:t>
            </a: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B6563FA0-D387-99F6-CA01-D055E8C99E04}"/>
              </a:ext>
            </a:extLst>
          </p:cNvPr>
          <p:cNvSpPr/>
          <p:nvPr/>
        </p:nvSpPr>
        <p:spPr>
          <a:xfrm flipV="1">
            <a:off x="6742118" y="4811982"/>
            <a:ext cx="67112" cy="8512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8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1DB593-E74F-FC59-9500-E4AD7F2C1B45}"/>
              </a:ext>
            </a:extLst>
          </p:cNvPr>
          <p:cNvSpPr/>
          <p:nvPr/>
        </p:nvSpPr>
        <p:spPr>
          <a:xfrm>
            <a:off x="3253106" y="978935"/>
            <a:ext cx="3240000" cy="5112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41E4B6-3FCA-839F-950A-DCEFF9465745}"/>
              </a:ext>
            </a:extLst>
          </p:cNvPr>
          <p:cNvSpPr txBox="1"/>
          <p:nvPr/>
        </p:nvSpPr>
        <p:spPr>
          <a:xfrm>
            <a:off x="1834195" y="23311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844BDB-085E-416A-BA63-692D3C72605D}"/>
              </a:ext>
            </a:extLst>
          </p:cNvPr>
          <p:cNvSpPr/>
          <p:nvPr/>
        </p:nvSpPr>
        <p:spPr>
          <a:xfrm>
            <a:off x="3967095" y="1912318"/>
            <a:ext cx="1828800" cy="5198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사이트 로고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387C43-1A7A-D512-3987-37F58671ADB8}"/>
              </a:ext>
            </a:extLst>
          </p:cNvPr>
          <p:cNvSpPr/>
          <p:nvPr/>
        </p:nvSpPr>
        <p:spPr>
          <a:xfrm>
            <a:off x="3764361" y="3210186"/>
            <a:ext cx="2234268" cy="2124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아이디</a:t>
            </a:r>
            <a:r>
              <a:rPr lang="en-US" altLang="ko-KR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		 </a:t>
            </a:r>
            <a:endParaRPr lang="ko-KR" altLang="en-US" sz="11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F64F7D-85B2-1515-6F15-F7C533BEF969}"/>
              </a:ext>
            </a:extLst>
          </p:cNvPr>
          <p:cNvSpPr/>
          <p:nvPr/>
        </p:nvSpPr>
        <p:spPr>
          <a:xfrm>
            <a:off x="3764360" y="3634187"/>
            <a:ext cx="2234267" cy="2124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비밀번호 </a:t>
            </a:r>
            <a:r>
              <a:rPr lang="en-US" altLang="ko-KR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		</a:t>
            </a:r>
            <a:endParaRPr lang="ko-KR" altLang="en-US" sz="11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5010F7-8515-7F0A-B2F0-16C6755C0F17}"/>
              </a:ext>
            </a:extLst>
          </p:cNvPr>
          <p:cNvSpPr/>
          <p:nvPr/>
        </p:nvSpPr>
        <p:spPr>
          <a:xfrm>
            <a:off x="3762810" y="4116921"/>
            <a:ext cx="2234266" cy="2866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로그인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444239-3E26-EFF7-2513-7911CC30F995}"/>
              </a:ext>
            </a:extLst>
          </p:cNvPr>
          <p:cNvSpPr/>
          <p:nvPr/>
        </p:nvSpPr>
        <p:spPr>
          <a:xfrm>
            <a:off x="3762810" y="4467340"/>
            <a:ext cx="592200" cy="1520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회원가입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A180F3-6FA7-8043-DA62-245863D96F95}"/>
              </a:ext>
            </a:extLst>
          </p:cNvPr>
          <p:cNvSpPr/>
          <p:nvPr/>
        </p:nvSpPr>
        <p:spPr>
          <a:xfrm>
            <a:off x="5320520" y="4462460"/>
            <a:ext cx="676556" cy="1520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비밀번호 찾기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E96DF26-A33C-D33E-A485-7912CB398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92198" cy="361702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CC62C25-E08E-ED0D-BE72-CF2A7CE89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2877"/>
            <a:ext cx="2303528" cy="369512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D50C7E-556A-E485-2FA7-92A8D5AA0A91}"/>
              </a:ext>
            </a:extLst>
          </p:cNvPr>
          <p:cNvSpPr/>
          <p:nvPr/>
        </p:nvSpPr>
        <p:spPr>
          <a:xfrm>
            <a:off x="3261495" y="5870676"/>
            <a:ext cx="3231611" cy="2124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footer</a:t>
            </a:r>
            <a:endParaRPr lang="ko-KR" altLang="en-US" sz="14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781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1DB593-E74F-FC59-9500-E4AD7F2C1B45}"/>
              </a:ext>
            </a:extLst>
          </p:cNvPr>
          <p:cNvSpPr/>
          <p:nvPr/>
        </p:nvSpPr>
        <p:spPr>
          <a:xfrm>
            <a:off x="726120" y="978935"/>
            <a:ext cx="3240000" cy="5112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41E4B6-3FCA-839F-950A-DCEFF9465745}"/>
              </a:ext>
            </a:extLst>
          </p:cNvPr>
          <p:cNvSpPr txBox="1"/>
          <p:nvPr/>
        </p:nvSpPr>
        <p:spPr>
          <a:xfrm>
            <a:off x="726118" y="250504"/>
            <a:ext cx="3240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387C43-1A7A-D512-3987-37F58671ADB8}"/>
              </a:ext>
            </a:extLst>
          </p:cNvPr>
          <p:cNvSpPr/>
          <p:nvPr/>
        </p:nvSpPr>
        <p:spPr>
          <a:xfrm>
            <a:off x="1228986" y="2965692"/>
            <a:ext cx="2234268" cy="2124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이메일</a:t>
            </a:r>
            <a:r>
              <a:rPr lang="en-US" altLang="ko-KR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		 </a:t>
            </a:r>
            <a:endParaRPr lang="ko-KR" altLang="en-US" sz="11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F64F7D-85B2-1515-6F15-F7C533BEF969}"/>
              </a:ext>
            </a:extLst>
          </p:cNvPr>
          <p:cNvSpPr/>
          <p:nvPr/>
        </p:nvSpPr>
        <p:spPr>
          <a:xfrm>
            <a:off x="1228986" y="3460634"/>
            <a:ext cx="2234267" cy="2124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비밀번호 </a:t>
            </a:r>
            <a:r>
              <a:rPr lang="en-US" altLang="ko-KR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		</a:t>
            </a:r>
            <a:endParaRPr lang="ko-KR" altLang="en-US" sz="11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5010F7-8515-7F0A-B2F0-16C6755C0F17}"/>
              </a:ext>
            </a:extLst>
          </p:cNvPr>
          <p:cNvSpPr/>
          <p:nvPr/>
        </p:nvSpPr>
        <p:spPr>
          <a:xfrm>
            <a:off x="1235824" y="4775385"/>
            <a:ext cx="2234266" cy="2866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회원가입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D50C7E-556A-E485-2FA7-92A8D5AA0A91}"/>
              </a:ext>
            </a:extLst>
          </p:cNvPr>
          <p:cNvSpPr/>
          <p:nvPr/>
        </p:nvSpPr>
        <p:spPr>
          <a:xfrm>
            <a:off x="734509" y="5870676"/>
            <a:ext cx="3231611" cy="2124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footer</a:t>
            </a:r>
            <a:endParaRPr lang="ko-KR" altLang="en-US" sz="14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9E5C8B-D568-72F0-D420-0E4AC828149B}"/>
              </a:ext>
            </a:extLst>
          </p:cNvPr>
          <p:cNvSpPr/>
          <p:nvPr/>
        </p:nvSpPr>
        <p:spPr>
          <a:xfrm>
            <a:off x="1438557" y="1236788"/>
            <a:ext cx="1828800" cy="5198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사이트 로고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7B86C5-EBBA-9D59-E2BA-7E7D2AA8CD29}"/>
              </a:ext>
            </a:extLst>
          </p:cNvPr>
          <p:cNvSpPr/>
          <p:nvPr/>
        </p:nvSpPr>
        <p:spPr>
          <a:xfrm>
            <a:off x="1438557" y="1948829"/>
            <a:ext cx="1828800" cy="2775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회원가입</a:t>
            </a:r>
            <a:endParaRPr lang="ko-KR" altLang="en-US" sz="12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75734C-5CF1-7561-66F3-C7FC7BD77B7E}"/>
              </a:ext>
            </a:extLst>
          </p:cNvPr>
          <p:cNvSpPr/>
          <p:nvPr/>
        </p:nvSpPr>
        <p:spPr>
          <a:xfrm>
            <a:off x="1228986" y="3745394"/>
            <a:ext cx="2234267" cy="2124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비밀번호 확인 </a:t>
            </a:r>
            <a:r>
              <a:rPr lang="en-US" altLang="ko-KR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	</a:t>
            </a:r>
            <a:endParaRPr lang="ko-KR" altLang="en-US" sz="11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536E58-3332-3580-DF08-94BCACC664C9}"/>
              </a:ext>
            </a:extLst>
          </p:cNvPr>
          <p:cNvSpPr/>
          <p:nvPr/>
        </p:nvSpPr>
        <p:spPr>
          <a:xfrm>
            <a:off x="1228986" y="2675134"/>
            <a:ext cx="2234267" cy="2124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이름</a:t>
            </a:r>
            <a:r>
              <a:rPr lang="en-US" altLang="ko-KR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		</a:t>
            </a:r>
            <a:endParaRPr lang="ko-KR" altLang="en-US" sz="11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31B0AD-FD6A-545D-E166-61D0B5838B12}"/>
              </a:ext>
            </a:extLst>
          </p:cNvPr>
          <p:cNvSpPr/>
          <p:nvPr/>
        </p:nvSpPr>
        <p:spPr>
          <a:xfrm>
            <a:off x="1228985" y="4315634"/>
            <a:ext cx="2234267" cy="2124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사진 등록</a:t>
            </a:r>
            <a:r>
              <a:rPr lang="en-US" altLang="ko-KR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		</a:t>
            </a:r>
            <a:endParaRPr lang="ko-KR" altLang="en-US" sz="11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D9FB871-2F52-D15A-3090-DD1735A6660F}"/>
              </a:ext>
            </a:extLst>
          </p:cNvPr>
          <p:cNvSpPr/>
          <p:nvPr/>
        </p:nvSpPr>
        <p:spPr>
          <a:xfrm>
            <a:off x="1228985" y="4507807"/>
            <a:ext cx="2234267" cy="152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사진을 </a:t>
            </a:r>
            <a:r>
              <a:rPr lang="ko-KR" altLang="en-US" sz="600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웹캠에서</a:t>
            </a:r>
            <a:r>
              <a:rPr lang="ko-KR" altLang="en-US" sz="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캡쳐합니다</a:t>
            </a:r>
            <a:r>
              <a:rPr lang="en-US" altLang="ko-KR" sz="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	</a:t>
            </a:r>
            <a:endParaRPr lang="ko-KR" altLang="en-US" sz="6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F5D897-5AF0-ECC6-51CA-50899AA72D7A}"/>
              </a:ext>
            </a:extLst>
          </p:cNvPr>
          <p:cNvSpPr/>
          <p:nvPr/>
        </p:nvSpPr>
        <p:spPr>
          <a:xfrm>
            <a:off x="1228986" y="4021997"/>
            <a:ext cx="1036042" cy="2124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강의자</a:t>
            </a:r>
            <a:endParaRPr lang="ko-KR" altLang="en-US" sz="11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92EDFED-03C0-211D-7CF5-026D82D2D5F9}"/>
              </a:ext>
            </a:extLst>
          </p:cNvPr>
          <p:cNvSpPr/>
          <p:nvPr/>
        </p:nvSpPr>
        <p:spPr>
          <a:xfrm>
            <a:off x="2434048" y="4021997"/>
            <a:ext cx="1036042" cy="2124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수강생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C94BDD-2D63-BC5A-74CA-6B9FF26DCCE7}"/>
              </a:ext>
            </a:extLst>
          </p:cNvPr>
          <p:cNvSpPr/>
          <p:nvPr/>
        </p:nvSpPr>
        <p:spPr>
          <a:xfrm>
            <a:off x="4476000" y="978935"/>
            <a:ext cx="3240000" cy="5112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02B3FF-AE8B-C626-9281-DBC6BA34793F}"/>
              </a:ext>
            </a:extLst>
          </p:cNvPr>
          <p:cNvSpPr txBox="1"/>
          <p:nvPr/>
        </p:nvSpPr>
        <p:spPr>
          <a:xfrm>
            <a:off x="4475999" y="250504"/>
            <a:ext cx="3240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5F24590-9553-22AE-4F23-BFD1D3E615EA}"/>
              </a:ext>
            </a:extLst>
          </p:cNvPr>
          <p:cNvSpPr/>
          <p:nvPr/>
        </p:nvSpPr>
        <p:spPr>
          <a:xfrm>
            <a:off x="4978866" y="2965691"/>
            <a:ext cx="2234268" cy="2866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이메일</a:t>
            </a:r>
            <a:r>
              <a:rPr lang="en-US" altLang="ko-KR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		 </a:t>
            </a:r>
            <a:endParaRPr lang="ko-KR" altLang="en-US" sz="11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43D93C5-4294-FF1D-5D14-1F74BD3C7665}"/>
              </a:ext>
            </a:extLst>
          </p:cNvPr>
          <p:cNvSpPr/>
          <p:nvPr/>
        </p:nvSpPr>
        <p:spPr>
          <a:xfrm>
            <a:off x="4985704" y="3517196"/>
            <a:ext cx="2234266" cy="2866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비밀번호 재설정 메일 보내기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01DB513-C539-20A3-8A7E-406730E06C7A}"/>
              </a:ext>
            </a:extLst>
          </p:cNvPr>
          <p:cNvSpPr/>
          <p:nvPr/>
        </p:nvSpPr>
        <p:spPr>
          <a:xfrm>
            <a:off x="4484389" y="5870676"/>
            <a:ext cx="3231611" cy="2124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footer</a:t>
            </a:r>
            <a:endParaRPr lang="ko-KR" altLang="en-US" sz="14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5448E3B-D99D-78F3-B0EF-4687CC7409A5}"/>
              </a:ext>
            </a:extLst>
          </p:cNvPr>
          <p:cNvSpPr/>
          <p:nvPr/>
        </p:nvSpPr>
        <p:spPr>
          <a:xfrm>
            <a:off x="5188437" y="1236788"/>
            <a:ext cx="1828800" cy="5198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사이트 로고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BE6A2ED-7DC2-4C60-060E-0E515D0C3113}"/>
              </a:ext>
            </a:extLst>
          </p:cNvPr>
          <p:cNvSpPr/>
          <p:nvPr/>
        </p:nvSpPr>
        <p:spPr>
          <a:xfrm>
            <a:off x="5188437" y="1948829"/>
            <a:ext cx="1828800" cy="2775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비밀번호 찾기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24EE5755-FFCB-F561-0303-7A04C3B87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634" y="3815094"/>
            <a:ext cx="1926406" cy="2060417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A5A5081E-D0AE-5F9E-D139-C8353F986A7A}"/>
              </a:ext>
            </a:extLst>
          </p:cNvPr>
          <p:cNvSpPr/>
          <p:nvPr/>
        </p:nvSpPr>
        <p:spPr>
          <a:xfrm>
            <a:off x="8225880" y="978935"/>
            <a:ext cx="3240000" cy="5112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292458-63A4-5D11-2EFE-D017799156C4}"/>
              </a:ext>
            </a:extLst>
          </p:cNvPr>
          <p:cNvSpPr txBox="1"/>
          <p:nvPr/>
        </p:nvSpPr>
        <p:spPr>
          <a:xfrm>
            <a:off x="8225879" y="250504"/>
            <a:ext cx="3240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재설정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9E6044E-3E83-B1E5-B9A3-762AF5D1F847}"/>
              </a:ext>
            </a:extLst>
          </p:cNvPr>
          <p:cNvSpPr/>
          <p:nvPr/>
        </p:nvSpPr>
        <p:spPr>
          <a:xfrm>
            <a:off x="8728746" y="2772420"/>
            <a:ext cx="2234268" cy="2866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변경할 비밀번호</a:t>
            </a:r>
            <a:r>
              <a:rPr lang="en-US" altLang="ko-KR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	 </a:t>
            </a:r>
            <a:endParaRPr lang="ko-KR" altLang="en-US" sz="11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44C1657-7C5A-E564-1DA1-90FE88A07B4D}"/>
              </a:ext>
            </a:extLst>
          </p:cNvPr>
          <p:cNvSpPr/>
          <p:nvPr/>
        </p:nvSpPr>
        <p:spPr>
          <a:xfrm>
            <a:off x="8735584" y="3675552"/>
            <a:ext cx="2234266" cy="2866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비밀번호 변경하기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6B953AD-9058-6E08-7EF6-CEEB48A781BA}"/>
              </a:ext>
            </a:extLst>
          </p:cNvPr>
          <p:cNvSpPr/>
          <p:nvPr/>
        </p:nvSpPr>
        <p:spPr>
          <a:xfrm>
            <a:off x="8234269" y="5870676"/>
            <a:ext cx="3231611" cy="2124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footer</a:t>
            </a:r>
            <a:endParaRPr lang="ko-KR" altLang="en-US" sz="14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15A575F-2716-37E4-6381-9D4A54E658E3}"/>
              </a:ext>
            </a:extLst>
          </p:cNvPr>
          <p:cNvSpPr/>
          <p:nvPr/>
        </p:nvSpPr>
        <p:spPr>
          <a:xfrm>
            <a:off x="8938317" y="1236788"/>
            <a:ext cx="1828800" cy="5198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사이트 로고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01A8639-8A31-99A2-CE0D-CD01884F7393}"/>
              </a:ext>
            </a:extLst>
          </p:cNvPr>
          <p:cNvSpPr/>
          <p:nvPr/>
        </p:nvSpPr>
        <p:spPr>
          <a:xfrm>
            <a:off x="8938317" y="1948829"/>
            <a:ext cx="1828800" cy="2775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비밀번호 재설정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4A2FC048-384D-C36F-F7D4-65A245600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087" y="3993227"/>
            <a:ext cx="1427260" cy="186906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E6EEA405-9F09-36FB-C309-47A36F40EA1A}"/>
              </a:ext>
            </a:extLst>
          </p:cNvPr>
          <p:cNvSpPr/>
          <p:nvPr/>
        </p:nvSpPr>
        <p:spPr>
          <a:xfrm>
            <a:off x="8728746" y="3131519"/>
            <a:ext cx="2234268" cy="2866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변경할 비밀번호 확인</a:t>
            </a:r>
            <a:r>
              <a:rPr lang="en-US" altLang="ko-KR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	 </a:t>
            </a:r>
            <a:endParaRPr lang="ko-KR" altLang="en-US" sz="11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767CE6C-A2A4-A617-BEEB-362AFFB9C68C}"/>
              </a:ext>
            </a:extLst>
          </p:cNvPr>
          <p:cNvSpPr/>
          <p:nvPr/>
        </p:nvSpPr>
        <p:spPr>
          <a:xfrm>
            <a:off x="2994870" y="2982469"/>
            <a:ext cx="468382" cy="1768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/>
              <a:t>인증하기</a:t>
            </a:r>
            <a:endParaRPr lang="ko-KR" altLang="en-US" sz="5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792CA4E-5AF9-FD86-1871-8602161CCE2B}"/>
              </a:ext>
            </a:extLst>
          </p:cNvPr>
          <p:cNvSpPr/>
          <p:nvPr/>
        </p:nvSpPr>
        <p:spPr>
          <a:xfrm>
            <a:off x="1228986" y="3183728"/>
            <a:ext cx="2234268" cy="2124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인증번호</a:t>
            </a:r>
            <a:r>
              <a:rPr lang="en-US" altLang="ko-KR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		 </a:t>
            </a:r>
            <a:endParaRPr lang="ko-KR" altLang="en-US" sz="11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707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9A0B232-1698-C470-F821-4527CBEE259F}"/>
              </a:ext>
            </a:extLst>
          </p:cNvPr>
          <p:cNvSpPr/>
          <p:nvPr/>
        </p:nvSpPr>
        <p:spPr>
          <a:xfrm>
            <a:off x="9731117" y="817233"/>
            <a:ext cx="2322597" cy="60965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77F9B23-495F-0305-6666-8229085517CF}"/>
              </a:ext>
            </a:extLst>
          </p:cNvPr>
          <p:cNvSpPr/>
          <p:nvPr/>
        </p:nvSpPr>
        <p:spPr>
          <a:xfrm>
            <a:off x="5963816" y="817233"/>
            <a:ext cx="3613975" cy="60965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BBA1DEB-12B9-E786-413C-70B0FE67C713}"/>
              </a:ext>
            </a:extLst>
          </p:cNvPr>
          <p:cNvSpPr/>
          <p:nvPr/>
        </p:nvSpPr>
        <p:spPr>
          <a:xfrm>
            <a:off x="101108" y="817233"/>
            <a:ext cx="5760000" cy="60965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1DB593-E74F-FC59-9500-E4AD7F2C1B45}"/>
              </a:ext>
            </a:extLst>
          </p:cNvPr>
          <p:cNvSpPr/>
          <p:nvPr/>
        </p:nvSpPr>
        <p:spPr>
          <a:xfrm>
            <a:off x="101108" y="817233"/>
            <a:ext cx="5760000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9E5C8B-D568-72F0-D420-0E4AC828149B}"/>
              </a:ext>
            </a:extLst>
          </p:cNvPr>
          <p:cNvSpPr/>
          <p:nvPr/>
        </p:nvSpPr>
        <p:spPr>
          <a:xfrm>
            <a:off x="390265" y="892908"/>
            <a:ext cx="659935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홈버튼</a:t>
            </a:r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로고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02B3FF-AE8B-C626-9281-DBC6BA34793F}"/>
              </a:ext>
            </a:extLst>
          </p:cNvPr>
          <p:cNvSpPr txBox="1"/>
          <p:nvPr/>
        </p:nvSpPr>
        <p:spPr>
          <a:xfrm>
            <a:off x="4475999" y="250504"/>
            <a:ext cx="3240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페이지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D9D32B-6234-AECB-8F57-11E06F51C1C6}"/>
              </a:ext>
            </a:extLst>
          </p:cNvPr>
          <p:cNvSpPr/>
          <p:nvPr/>
        </p:nvSpPr>
        <p:spPr>
          <a:xfrm>
            <a:off x="390265" y="1989396"/>
            <a:ext cx="1569185" cy="1912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7EEF75D-2088-CB9E-6515-EDE48A8C8664}"/>
              </a:ext>
            </a:extLst>
          </p:cNvPr>
          <p:cNvSpPr/>
          <p:nvPr/>
        </p:nvSpPr>
        <p:spPr>
          <a:xfrm>
            <a:off x="470181" y="3457140"/>
            <a:ext cx="738231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1D82E9C-45B5-BE05-9041-CFCF2D1D095C}"/>
              </a:ext>
            </a:extLst>
          </p:cNvPr>
          <p:cNvSpPr/>
          <p:nvPr/>
        </p:nvSpPr>
        <p:spPr>
          <a:xfrm>
            <a:off x="493621" y="2116763"/>
            <a:ext cx="1333851" cy="827735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뒷배경</a:t>
            </a:r>
            <a:r>
              <a:rPr lang="ko-KR" altLang="en-US" sz="1000" dirty="0">
                <a:solidFill>
                  <a:schemeClr val="tx1"/>
                </a:solidFill>
              </a:rPr>
              <a:t> 카테고리별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721B3D9-13B7-5A60-464F-DC3311596992}"/>
              </a:ext>
            </a:extLst>
          </p:cNvPr>
          <p:cNvSpPr/>
          <p:nvPr/>
        </p:nvSpPr>
        <p:spPr>
          <a:xfrm>
            <a:off x="470180" y="3679372"/>
            <a:ext cx="1322002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시간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CE2EAB-A278-6E00-EA18-DE8ECB8D0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546" y="4154222"/>
            <a:ext cx="3197820" cy="2669018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83208B58-4809-846A-FF8B-1BC019EED00E}"/>
              </a:ext>
            </a:extLst>
          </p:cNvPr>
          <p:cNvSpPr/>
          <p:nvPr/>
        </p:nvSpPr>
        <p:spPr>
          <a:xfrm>
            <a:off x="470181" y="3169048"/>
            <a:ext cx="1322003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571DD4A-1A61-B794-55FF-5C9A07FDBBF2}"/>
              </a:ext>
            </a:extLst>
          </p:cNvPr>
          <p:cNvSpPr/>
          <p:nvPr/>
        </p:nvSpPr>
        <p:spPr>
          <a:xfrm>
            <a:off x="2248606" y="1989396"/>
            <a:ext cx="1569185" cy="1912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CF42DF4-9861-7AD9-062F-D1B60824B13A}"/>
              </a:ext>
            </a:extLst>
          </p:cNvPr>
          <p:cNvSpPr/>
          <p:nvPr/>
        </p:nvSpPr>
        <p:spPr>
          <a:xfrm>
            <a:off x="2328522" y="3457140"/>
            <a:ext cx="738231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045EA09-ECCA-EE39-6272-2FD6EEF834E9}"/>
              </a:ext>
            </a:extLst>
          </p:cNvPr>
          <p:cNvSpPr/>
          <p:nvPr/>
        </p:nvSpPr>
        <p:spPr>
          <a:xfrm>
            <a:off x="2351962" y="2116763"/>
            <a:ext cx="1333851" cy="827735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뒷배경</a:t>
            </a:r>
            <a:r>
              <a:rPr lang="ko-KR" altLang="en-US" sz="1000" dirty="0">
                <a:solidFill>
                  <a:schemeClr val="tx1"/>
                </a:solidFill>
              </a:rPr>
              <a:t> 카테고리별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D52EAC5-6805-B01D-A194-C41FC2228EA6}"/>
              </a:ext>
            </a:extLst>
          </p:cNvPr>
          <p:cNvSpPr/>
          <p:nvPr/>
        </p:nvSpPr>
        <p:spPr>
          <a:xfrm>
            <a:off x="2328521" y="3679372"/>
            <a:ext cx="738232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B4647C5-716D-1EA8-3386-E3A5F54ADCD0}"/>
              </a:ext>
            </a:extLst>
          </p:cNvPr>
          <p:cNvSpPr/>
          <p:nvPr/>
        </p:nvSpPr>
        <p:spPr>
          <a:xfrm>
            <a:off x="2328522" y="3169048"/>
            <a:ext cx="1322003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E9095F1-335D-0509-133F-51E0396197BE}"/>
              </a:ext>
            </a:extLst>
          </p:cNvPr>
          <p:cNvSpPr/>
          <p:nvPr/>
        </p:nvSpPr>
        <p:spPr>
          <a:xfrm>
            <a:off x="4054857" y="1998131"/>
            <a:ext cx="1569185" cy="1912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7720B68-3A15-4CA0-E9A0-ACBC5D6CD52F}"/>
              </a:ext>
            </a:extLst>
          </p:cNvPr>
          <p:cNvSpPr/>
          <p:nvPr/>
        </p:nvSpPr>
        <p:spPr>
          <a:xfrm>
            <a:off x="4134773" y="3465875"/>
            <a:ext cx="738231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C443FEF-E9C1-1A2B-C674-6DE29F314F4E}"/>
              </a:ext>
            </a:extLst>
          </p:cNvPr>
          <p:cNvSpPr/>
          <p:nvPr/>
        </p:nvSpPr>
        <p:spPr>
          <a:xfrm>
            <a:off x="4158213" y="2125498"/>
            <a:ext cx="1333851" cy="827735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뒷배경</a:t>
            </a:r>
            <a:r>
              <a:rPr lang="ko-KR" altLang="en-US" sz="1000" dirty="0">
                <a:solidFill>
                  <a:schemeClr val="tx1"/>
                </a:solidFill>
              </a:rPr>
              <a:t> 카테고리별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442874E-19F0-D66F-3087-4C918BAB44C0}"/>
              </a:ext>
            </a:extLst>
          </p:cNvPr>
          <p:cNvSpPr/>
          <p:nvPr/>
        </p:nvSpPr>
        <p:spPr>
          <a:xfrm>
            <a:off x="4134772" y="3688107"/>
            <a:ext cx="1322002" cy="121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3527440-4061-E3CC-A1BF-ADC80628C7AF}"/>
              </a:ext>
            </a:extLst>
          </p:cNvPr>
          <p:cNvSpPr/>
          <p:nvPr/>
        </p:nvSpPr>
        <p:spPr>
          <a:xfrm>
            <a:off x="4134773" y="3177783"/>
            <a:ext cx="1322003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4813341-634C-A06C-C485-B2C6745D92AE}"/>
              </a:ext>
            </a:extLst>
          </p:cNvPr>
          <p:cNvSpPr/>
          <p:nvPr/>
        </p:nvSpPr>
        <p:spPr>
          <a:xfrm>
            <a:off x="2402015" y="1577110"/>
            <a:ext cx="1262366" cy="2267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수강중인 강의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83F8AEC-CEAA-7C6E-B016-368D5D100245}"/>
              </a:ext>
            </a:extLst>
          </p:cNvPr>
          <p:cNvCxnSpPr>
            <a:cxnSpLocks/>
          </p:cNvCxnSpPr>
          <p:nvPr/>
        </p:nvCxnSpPr>
        <p:spPr>
          <a:xfrm>
            <a:off x="6065651" y="1883012"/>
            <a:ext cx="34275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1B133B6-3898-FB3B-39F6-B5ED0A953537}"/>
              </a:ext>
            </a:extLst>
          </p:cNvPr>
          <p:cNvSpPr/>
          <p:nvPr/>
        </p:nvSpPr>
        <p:spPr>
          <a:xfrm>
            <a:off x="5185332" y="923582"/>
            <a:ext cx="461908" cy="4106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래픽 15" descr="사용자 윤곽선">
            <a:extLst>
              <a:ext uri="{FF2B5EF4-FFF2-40B4-BE49-F238E27FC236}">
                <a16:creationId xmlns:a16="http://schemas.microsoft.com/office/drawing/2014/main" id="{1C7B23EF-F4EC-69A1-4552-624408EBB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8755" y="952342"/>
            <a:ext cx="405287" cy="405287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EFCEE7D2-9B93-C5C8-D2D0-5ACF23BE7FFB}"/>
              </a:ext>
            </a:extLst>
          </p:cNvPr>
          <p:cNvSpPr/>
          <p:nvPr/>
        </p:nvSpPr>
        <p:spPr>
          <a:xfrm>
            <a:off x="5962604" y="817233"/>
            <a:ext cx="3615187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1A4B39C-5549-AC8B-1A60-00FAFBE43E00}"/>
              </a:ext>
            </a:extLst>
          </p:cNvPr>
          <p:cNvSpPr/>
          <p:nvPr/>
        </p:nvSpPr>
        <p:spPr>
          <a:xfrm>
            <a:off x="6065651" y="892908"/>
            <a:ext cx="659935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홈버튼</a:t>
            </a:r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로고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92C19D0-F288-6D27-80D2-59A90D63CBD8}"/>
              </a:ext>
            </a:extLst>
          </p:cNvPr>
          <p:cNvSpPr/>
          <p:nvPr/>
        </p:nvSpPr>
        <p:spPr>
          <a:xfrm>
            <a:off x="6065651" y="1989396"/>
            <a:ext cx="1569185" cy="1912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45F0C1F-FA42-0805-5DE8-1DB903DF2055}"/>
              </a:ext>
            </a:extLst>
          </p:cNvPr>
          <p:cNvSpPr/>
          <p:nvPr/>
        </p:nvSpPr>
        <p:spPr>
          <a:xfrm>
            <a:off x="6145567" y="3457140"/>
            <a:ext cx="738231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86D413B-4CF7-9BF8-070B-36D0904C5B6A}"/>
              </a:ext>
            </a:extLst>
          </p:cNvPr>
          <p:cNvSpPr/>
          <p:nvPr/>
        </p:nvSpPr>
        <p:spPr>
          <a:xfrm>
            <a:off x="6169007" y="2116763"/>
            <a:ext cx="1333851" cy="827735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뒷배경</a:t>
            </a:r>
            <a:r>
              <a:rPr lang="ko-KR" altLang="en-US" sz="1000" dirty="0">
                <a:solidFill>
                  <a:schemeClr val="tx1"/>
                </a:solidFill>
              </a:rPr>
              <a:t> 카테고리별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93D8416-F4CB-E9EB-0A2A-0AB9E724AB1A}"/>
              </a:ext>
            </a:extLst>
          </p:cNvPr>
          <p:cNvSpPr/>
          <p:nvPr/>
        </p:nvSpPr>
        <p:spPr>
          <a:xfrm>
            <a:off x="6145565" y="3679372"/>
            <a:ext cx="1322003" cy="1306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996CD81-4A1A-EBC1-B63A-0558333F4B4A}"/>
              </a:ext>
            </a:extLst>
          </p:cNvPr>
          <p:cNvSpPr/>
          <p:nvPr/>
        </p:nvSpPr>
        <p:spPr>
          <a:xfrm>
            <a:off x="6145567" y="3169048"/>
            <a:ext cx="1322003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D1327BA-4F11-6A94-08BE-EBB163817DC0}"/>
              </a:ext>
            </a:extLst>
          </p:cNvPr>
          <p:cNvSpPr/>
          <p:nvPr/>
        </p:nvSpPr>
        <p:spPr>
          <a:xfrm>
            <a:off x="7923992" y="1989396"/>
            <a:ext cx="1569185" cy="1912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074E388-F135-58B6-C222-232C1EA4A190}"/>
              </a:ext>
            </a:extLst>
          </p:cNvPr>
          <p:cNvSpPr/>
          <p:nvPr/>
        </p:nvSpPr>
        <p:spPr>
          <a:xfrm>
            <a:off x="8003908" y="3457140"/>
            <a:ext cx="738231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B8DE556-DFB6-457A-B82D-ECB45EF2DA69}"/>
              </a:ext>
            </a:extLst>
          </p:cNvPr>
          <p:cNvSpPr/>
          <p:nvPr/>
        </p:nvSpPr>
        <p:spPr>
          <a:xfrm>
            <a:off x="8027348" y="2116763"/>
            <a:ext cx="1333851" cy="827735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뒷배경</a:t>
            </a:r>
            <a:r>
              <a:rPr lang="ko-KR" altLang="en-US" sz="1000" dirty="0">
                <a:solidFill>
                  <a:schemeClr val="tx1"/>
                </a:solidFill>
              </a:rPr>
              <a:t> 카테고리별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8E19625-032E-C8F5-8213-797CC2CBAF84}"/>
              </a:ext>
            </a:extLst>
          </p:cNvPr>
          <p:cNvSpPr/>
          <p:nvPr/>
        </p:nvSpPr>
        <p:spPr>
          <a:xfrm>
            <a:off x="8003907" y="3679372"/>
            <a:ext cx="1322002" cy="121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3AB334E-B4F0-560E-2BF0-947FAA267D63}"/>
              </a:ext>
            </a:extLst>
          </p:cNvPr>
          <p:cNvSpPr/>
          <p:nvPr/>
        </p:nvSpPr>
        <p:spPr>
          <a:xfrm>
            <a:off x="8003908" y="3169048"/>
            <a:ext cx="1322003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69CADB3-4900-9691-298F-5E3ED92B8565}"/>
              </a:ext>
            </a:extLst>
          </p:cNvPr>
          <p:cNvSpPr/>
          <p:nvPr/>
        </p:nvSpPr>
        <p:spPr>
          <a:xfrm>
            <a:off x="7149354" y="1594426"/>
            <a:ext cx="1262366" cy="2267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수강중인 강의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9B1B37E0-4C4D-97D7-7711-B82DB2A75E70}"/>
              </a:ext>
            </a:extLst>
          </p:cNvPr>
          <p:cNvSpPr/>
          <p:nvPr/>
        </p:nvSpPr>
        <p:spPr>
          <a:xfrm>
            <a:off x="8986599" y="923582"/>
            <a:ext cx="461908" cy="4106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7" name="그래픽 76" descr="사용자 윤곽선">
            <a:extLst>
              <a:ext uri="{FF2B5EF4-FFF2-40B4-BE49-F238E27FC236}">
                <a16:creationId xmlns:a16="http://schemas.microsoft.com/office/drawing/2014/main" id="{CC1B5EA2-2052-655D-F20E-9313E1C941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20022" y="952342"/>
            <a:ext cx="405287" cy="405287"/>
          </a:xfrm>
          <a:prstGeom prst="rect">
            <a:avLst/>
          </a:prstGeom>
        </p:spPr>
      </p:pic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56A2C5E9-7236-A65F-B3AC-B23E098E8611}"/>
              </a:ext>
            </a:extLst>
          </p:cNvPr>
          <p:cNvCxnSpPr>
            <a:cxnSpLocks/>
          </p:cNvCxnSpPr>
          <p:nvPr/>
        </p:nvCxnSpPr>
        <p:spPr>
          <a:xfrm>
            <a:off x="390265" y="1883012"/>
            <a:ext cx="52337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9C07D22-53ED-BFD6-B71E-A17A520BE314}"/>
              </a:ext>
            </a:extLst>
          </p:cNvPr>
          <p:cNvSpPr/>
          <p:nvPr/>
        </p:nvSpPr>
        <p:spPr>
          <a:xfrm>
            <a:off x="9728583" y="817233"/>
            <a:ext cx="2325131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DD0D8F7-13E0-421D-DB14-14A52D9D5E3E}"/>
              </a:ext>
            </a:extLst>
          </p:cNvPr>
          <p:cNvSpPr/>
          <p:nvPr/>
        </p:nvSpPr>
        <p:spPr>
          <a:xfrm>
            <a:off x="9831630" y="892908"/>
            <a:ext cx="659935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홈버튼</a:t>
            </a:r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로고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A3AABCC-DC6E-78AC-94F0-602AA87CD1EC}"/>
              </a:ext>
            </a:extLst>
          </p:cNvPr>
          <p:cNvSpPr/>
          <p:nvPr/>
        </p:nvSpPr>
        <p:spPr>
          <a:xfrm>
            <a:off x="10268823" y="1603642"/>
            <a:ext cx="1262366" cy="2267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수강중인 강의</a:t>
            </a: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9BA8BD7D-E5BD-5C4F-F05E-3CCE631C8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3992" y="4279678"/>
            <a:ext cx="4168084" cy="2308765"/>
          </a:xfrm>
          <a:prstGeom prst="rect">
            <a:avLst/>
          </a:prstGeom>
        </p:spPr>
      </p:pic>
      <p:sp>
        <p:nvSpPr>
          <p:cNvPr id="87" name="직사각형 86">
            <a:extLst>
              <a:ext uri="{FF2B5EF4-FFF2-40B4-BE49-F238E27FC236}">
                <a16:creationId xmlns:a16="http://schemas.microsoft.com/office/drawing/2014/main" id="{21E43AA4-44FA-4E0D-163E-DFF30D297CEF}"/>
              </a:ext>
            </a:extLst>
          </p:cNvPr>
          <p:cNvSpPr/>
          <p:nvPr/>
        </p:nvSpPr>
        <p:spPr>
          <a:xfrm>
            <a:off x="9836617" y="1980879"/>
            <a:ext cx="2126779" cy="573301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4D82E6D-2400-1515-E9F2-6B1C7D3A4F57}"/>
              </a:ext>
            </a:extLst>
          </p:cNvPr>
          <p:cNvSpPr/>
          <p:nvPr/>
        </p:nvSpPr>
        <p:spPr>
          <a:xfrm>
            <a:off x="9943394" y="2064104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강의명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7CC796E-25C1-DBA1-A9AB-1476730A328E}"/>
              </a:ext>
            </a:extLst>
          </p:cNvPr>
          <p:cNvSpPr/>
          <p:nvPr/>
        </p:nvSpPr>
        <p:spPr>
          <a:xfrm>
            <a:off x="9943394" y="2314963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강의자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3AC0723-1F6B-35A3-432F-3DCF9EFD524D}"/>
              </a:ext>
            </a:extLst>
          </p:cNvPr>
          <p:cNvSpPr/>
          <p:nvPr/>
        </p:nvSpPr>
        <p:spPr>
          <a:xfrm>
            <a:off x="11094329" y="2314963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강의시간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15D0CBC-09AF-1F54-B7F8-334EE1B1A497}"/>
              </a:ext>
            </a:extLst>
          </p:cNvPr>
          <p:cNvSpPr/>
          <p:nvPr/>
        </p:nvSpPr>
        <p:spPr>
          <a:xfrm>
            <a:off x="9836617" y="2627506"/>
            <a:ext cx="2126779" cy="573301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8812490-835B-AFCE-7AF0-3292EC1562BA}"/>
              </a:ext>
            </a:extLst>
          </p:cNvPr>
          <p:cNvSpPr/>
          <p:nvPr/>
        </p:nvSpPr>
        <p:spPr>
          <a:xfrm>
            <a:off x="9943394" y="2710731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강의명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06BC76B-7B9A-C6DC-881C-160DADE2E6E3}"/>
              </a:ext>
            </a:extLst>
          </p:cNvPr>
          <p:cNvSpPr/>
          <p:nvPr/>
        </p:nvSpPr>
        <p:spPr>
          <a:xfrm>
            <a:off x="9943394" y="2961590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강의자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25379DC-04F3-E3DA-53FD-AE7DB4B4FA78}"/>
              </a:ext>
            </a:extLst>
          </p:cNvPr>
          <p:cNvSpPr/>
          <p:nvPr/>
        </p:nvSpPr>
        <p:spPr>
          <a:xfrm>
            <a:off x="11094329" y="2961590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강의시간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F9C5930-113F-5A03-9EC0-CC7D2B72C13C}"/>
              </a:ext>
            </a:extLst>
          </p:cNvPr>
          <p:cNvSpPr/>
          <p:nvPr/>
        </p:nvSpPr>
        <p:spPr>
          <a:xfrm>
            <a:off x="9836617" y="3274540"/>
            <a:ext cx="2126779" cy="573301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FEC5D1E-4379-6AFB-3A96-1818EE749789}"/>
              </a:ext>
            </a:extLst>
          </p:cNvPr>
          <p:cNvSpPr/>
          <p:nvPr/>
        </p:nvSpPr>
        <p:spPr>
          <a:xfrm>
            <a:off x="9943394" y="3357765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강의명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C474610-D96C-9047-D9B9-B7C7D72F82C1}"/>
              </a:ext>
            </a:extLst>
          </p:cNvPr>
          <p:cNvSpPr/>
          <p:nvPr/>
        </p:nvSpPr>
        <p:spPr>
          <a:xfrm>
            <a:off x="9943394" y="3608624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강의자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805181D-AA49-A614-8D74-83F42A65EECF}"/>
              </a:ext>
            </a:extLst>
          </p:cNvPr>
          <p:cNvSpPr/>
          <p:nvPr/>
        </p:nvSpPr>
        <p:spPr>
          <a:xfrm>
            <a:off x="11094329" y="3608624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강의시간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710A846-C74B-5F34-4887-E872F40FE126}"/>
              </a:ext>
            </a:extLst>
          </p:cNvPr>
          <p:cNvSpPr/>
          <p:nvPr/>
        </p:nvSpPr>
        <p:spPr>
          <a:xfrm>
            <a:off x="2248606" y="1980879"/>
            <a:ext cx="1569185" cy="1929459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0F9FE2E-A9E8-D737-15A5-6ED509F2B8A4}"/>
              </a:ext>
            </a:extLst>
          </p:cNvPr>
          <p:cNvSpPr/>
          <p:nvPr/>
        </p:nvSpPr>
        <p:spPr>
          <a:xfrm>
            <a:off x="2470257" y="2788273"/>
            <a:ext cx="1073791" cy="3173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출결 확인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1DCD768-05BD-D85B-0785-8DD14BB03EDF}"/>
              </a:ext>
            </a:extLst>
          </p:cNvPr>
          <p:cNvSpPr/>
          <p:nvPr/>
        </p:nvSpPr>
        <p:spPr>
          <a:xfrm>
            <a:off x="11442583" y="2064104"/>
            <a:ext cx="466064" cy="1731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입장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DB0C6AA-1C2B-5F59-12A4-B7859E4FD6B6}"/>
              </a:ext>
            </a:extLst>
          </p:cNvPr>
          <p:cNvSpPr/>
          <p:nvPr/>
        </p:nvSpPr>
        <p:spPr>
          <a:xfrm>
            <a:off x="11434243" y="2710730"/>
            <a:ext cx="466064" cy="1731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입장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3E80656-C68B-259D-ED2F-B05BBCD48945}"/>
              </a:ext>
            </a:extLst>
          </p:cNvPr>
          <p:cNvSpPr/>
          <p:nvPr/>
        </p:nvSpPr>
        <p:spPr>
          <a:xfrm>
            <a:off x="11442583" y="3357325"/>
            <a:ext cx="466064" cy="1731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입장</a:t>
            </a: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689CC7A-EBD2-1F05-E55C-9725D753C155}"/>
              </a:ext>
            </a:extLst>
          </p:cNvPr>
          <p:cNvSpPr/>
          <p:nvPr/>
        </p:nvSpPr>
        <p:spPr>
          <a:xfrm>
            <a:off x="11761514" y="1004918"/>
            <a:ext cx="201882" cy="4571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E5FC4DB1-9E68-57B5-FAA0-5005ED21BAD9}"/>
              </a:ext>
            </a:extLst>
          </p:cNvPr>
          <p:cNvSpPr/>
          <p:nvPr/>
        </p:nvSpPr>
        <p:spPr>
          <a:xfrm>
            <a:off x="11761514" y="1070436"/>
            <a:ext cx="201882" cy="4571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CB7840D5-37B1-51D2-D930-3F8F973CEC4B}"/>
              </a:ext>
            </a:extLst>
          </p:cNvPr>
          <p:cNvSpPr/>
          <p:nvPr/>
        </p:nvSpPr>
        <p:spPr>
          <a:xfrm>
            <a:off x="11761514" y="1140514"/>
            <a:ext cx="201882" cy="4571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64A8712-5DA3-5413-261D-CBF1957BC370}"/>
              </a:ext>
            </a:extLst>
          </p:cNvPr>
          <p:cNvSpPr/>
          <p:nvPr/>
        </p:nvSpPr>
        <p:spPr>
          <a:xfrm>
            <a:off x="1060080" y="892908"/>
            <a:ext cx="875827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목록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AB9FC27-8711-58B6-0948-0920D55136D6}"/>
              </a:ext>
            </a:extLst>
          </p:cNvPr>
          <p:cNvSpPr/>
          <p:nvPr/>
        </p:nvSpPr>
        <p:spPr>
          <a:xfrm>
            <a:off x="6741757" y="892908"/>
            <a:ext cx="875827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목록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A691B89-DBB2-F182-6AE2-376C2DDDBF89}"/>
              </a:ext>
            </a:extLst>
          </p:cNvPr>
          <p:cNvSpPr/>
          <p:nvPr/>
        </p:nvSpPr>
        <p:spPr>
          <a:xfrm>
            <a:off x="1882235" y="892908"/>
            <a:ext cx="875827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 내역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9934A6E-8EC6-CB5F-9C09-42CEAB039DA1}"/>
              </a:ext>
            </a:extLst>
          </p:cNvPr>
          <p:cNvSpPr/>
          <p:nvPr/>
        </p:nvSpPr>
        <p:spPr>
          <a:xfrm>
            <a:off x="7522831" y="892908"/>
            <a:ext cx="875827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 내역</a:t>
            </a:r>
          </a:p>
        </p:txBody>
      </p:sp>
      <p:sp>
        <p:nvSpPr>
          <p:cNvPr id="118" name="말풍선: 사각형 117">
            <a:extLst>
              <a:ext uri="{FF2B5EF4-FFF2-40B4-BE49-F238E27FC236}">
                <a16:creationId xmlns:a16="http://schemas.microsoft.com/office/drawing/2014/main" id="{A235225A-84C3-4E1F-583F-87C3F85292ED}"/>
              </a:ext>
            </a:extLst>
          </p:cNvPr>
          <p:cNvSpPr/>
          <p:nvPr/>
        </p:nvSpPr>
        <p:spPr>
          <a:xfrm>
            <a:off x="12204506" y="952342"/>
            <a:ext cx="700610" cy="755688"/>
          </a:xfrm>
          <a:prstGeom prst="wedgeRectCallout">
            <a:avLst>
              <a:gd name="adj1" fmla="val -74405"/>
              <a:gd name="adj2" fmla="val -36818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마이 페이지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강의 목록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수강 내역</a:t>
            </a: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83A83DF6-D8C4-121D-CDDC-79C7EF81B065}"/>
              </a:ext>
            </a:extLst>
          </p:cNvPr>
          <p:cNvSpPr/>
          <p:nvPr/>
        </p:nvSpPr>
        <p:spPr>
          <a:xfrm>
            <a:off x="2481991" y="3265053"/>
            <a:ext cx="1073791" cy="3173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강의 입장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64BE600-2CAD-94D9-0DC3-75FCD4182488}"/>
              </a:ext>
            </a:extLst>
          </p:cNvPr>
          <p:cNvSpPr/>
          <p:nvPr/>
        </p:nvSpPr>
        <p:spPr>
          <a:xfrm>
            <a:off x="4739780" y="4362275"/>
            <a:ext cx="1644242" cy="21391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출결 확인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73A32C5-0532-97ED-0E6F-E787569C9093}"/>
              </a:ext>
            </a:extLst>
          </p:cNvPr>
          <p:cNvSpPr/>
          <p:nvPr/>
        </p:nvSpPr>
        <p:spPr>
          <a:xfrm>
            <a:off x="4912152" y="5176007"/>
            <a:ext cx="1308682" cy="60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B0C1EB0A-9317-DFAD-74FA-CE8B1C73D0C7}"/>
              </a:ext>
            </a:extLst>
          </p:cNvPr>
          <p:cNvSpPr/>
          <p:nvPr/>
        </p:nvSpPr>
        <p:spPr>
          <a:xfrm>
            <a:off x="4889782" y="5169326"/>
            <a:ext cx="1025332" cy="6249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3766DB1-C3F0-1BC1-3E1B-6BB9E02343D3}"/>
              </a:ext>
            </a:extLst>
          </p:cNvPr>
          <p:cNvSpPr txBox="1"/>
          <p:nvPr/>
        </p:nvSpPr>
        <p:spPr>
          <a:xfrm>
            <a:off x="5699736" y="5201551"/>
            <a:ext cx="59679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40/50 (80%)</a:t>
            </a:r>
            <a:endParaRPr lang="ko-KR" altLang="en-US" sz="6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39FB818-0D60-9C1F-B70A-87E5C2B33247}"/>
              </a:ext>
            </a:extLst>
          </p:cNvPr>
          <p:cNvSpPr txBox="1"/>
          <p:nvPr/>
        </p:nvSpPr>
        <p:spPr>
          <a:xfrm>
            <a:off x="4889782" y="5488731"/>
            <a:ext cx="1308682" cy="788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/>
              <a:t>총 일수</a:t>
            </a:r>
            <a:r>
              <a:rPr lang="en-US" altLang="ko-KR" sz="1050" dirty="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050" dirty="0"/>
              <a:t>출석</a:t>
            </a:r>
            <a:r>
              <a:rPr lang="en-US" altLang="ko-KR" sz="1050" dirty="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050" dirty="0"/>
              <a:t>결석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04FC3AF1-C2EA-3E4B-247D-36CD05CCE147}"/>
              </a:ext>
            </a:extLst>
          </p:cNvPr>
          <p:cNvSpPr/>
          <p:nvPr/>
        </p:nvSpPr>
        <p:spPr>
          <a:xfrm>
            <a:off x="11094329" y="2064104"/>
            <a:ext cx="293506" cy="173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출결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5640660-B6AF-3EEC-AC86-04150621EB71}"/>
              </a:ext>
            </a:extLst>
          </p:cNvPr>
          <p:cNvSpPr/>
          <p:nvPr/>
        </p:nvSpPr>
        <p:spPr>
          <a:xfrm>
            <a:off x="11094329" y="2710729"/>
            <a:ext cx="293506" cy="173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출결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76519821-8D29-BAF0-9D29-1BF7667DDCDB}"/>
              </a:ext>
            </a:extLst>
          </p:cNvPr>
          <p:cNvSpPr/>
          <p:nvPr/>
        </p:nvSpPr>
        <p:spPr>
          <a:xfrm>
            <a:off x="11094329" y="3357671"/>
            <a:ext cx="293506" cy="173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출결</a:t>
            </a:r>
          </a:p>
        </p:txBody>
      </p:sp>
    </p:spTree>
    <p:extLst>
      <p:ext uri="{BB962C8B-B14F-4D97-AF65-F5344CB8AC3E}">
        <p14:creationId xmlns:p14="http://schemas.microsoft.com/office/powerpoint/2010/main" val="3848872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9A0B232-1698-C470-F821-4527CBEE259F}"/>
              </a:ext>
            </a:extLst>
          </p:cNvPr>
          <p:cNvSpPr/>
          <p:nvPr/>
        </p:nvSpPr>
        <p:spPr>
          <a:xfrm>
            <a:off x="9731117" y="817233"/>
            <a:ext cx="2322597" cy="60965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77F9B23-495F-0305-6666-8229085517CF}"/>
              </a:ext>
            </a:extLst>
          </p:cNvPr>
          <p:cNvSpPr/>
          <p:nvPr/>
        </p:nvSpPr>
        <p:spPr>
          <a:xfrm>
            <a:off x="5963816" y="817233"/>
            <a:ext cx="3613975" cy="60965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BBA1DEB-12B9-E786-413C-70B0FE67C713}"/>
              </a:ext>
            </a:extLst>
          </p:cNvPr>
          <p:cNvSpPr/>
          <p:nvPr/>
        </p:nvSpPr>
        <p:spPr>
          <a:xfrm>
            <a:off x="101108" y="817233"/>
            <a:ext cx="5760000" cy="60965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1DB593-E74F-FC59-9500-E4AD7F2C1B45}"/>
              </a:ext>
            </a:extLst>
          </p:cNvPr>
          <p:cNvSpPr/>
          <p:nvPr/>
        </p:nvSpPr>
        <p:spPr>
          <a:xfrm>
            <a:off x="101108" y="817233"/>
            <a:ext cx="5760000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9E5C8B-D568-72F0-D420-0E4AC828149B}"/>
              </a:ext>
            </a:extLst>
          </p:cNvPr>
          <p:cNvSpPr/>
          <p:nvPr/>
        </p:nvSpPr>
        <p:spPr>
          <a:xfrm>
            <a:off x="390265" y="892908"/>
            <a:ext cx="659935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홈버튼</a:t>
            </a:r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로고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02B3FF-AE8B-C626-9281-DBC6BA34793F}"/>
              </a:ext>
            </a:extLst>
          </p:cNvPr>
          <p:cNvSpPr txBox="1"/>
          <p:nvPr/>
        </p:nvSpPr>
        <p:spPr>
          <a:xfrm>
            <a:off x="4475999" y="250504"/>
            <a:ext cx="3240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페이지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강의자용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D9D32B-6234-AECB-8F57-11E06F51C1C6}"/>
              </a:ext>
            </a:extLst>
          </p:cNvPr>
          <p:cNvSpPr/>
          <p:nvPr/>
        </p:nvSpPr>
        <p:spPr>
          <a:xfrm>
            <a:off x="390265" y="1989396"/>
            <a:ext cx="1569185" cy="1912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7EEF75D-2088-CB9E-6515-EDE48A8C8664}"/>
              </a:ext>
            </a:extLst>
          </p:cNvPr>
          <p:cNvSpPr/>
          <p:nvPr/>
        </p:nvSpPr>
        <p:spPr>
          <a:xfrm>
            <a:off x="476584" y="3666661"/>
            <a:ext cx="806932" cy="14676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정보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1D82E9C-45B5-BE05-9041-CFCF2D1D095C}"/>
              </a:ext>
            </a:extLst>
          </p:cNvPr>
          <p:cNvSpPr/>
          <p:nvPr/>
        </p:nvSpPr>
        <p:spPr>
          <a:xfrm>
            <a:off x="493621" y="2116763"/>
            <a:ext cx="1333851" cy="827735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뒷배경</a:t>
            </a:r>
            <a:r>
              <a:rPr lang="ko-KR" altLang="en-US" sz="1000" dirty="0">
                <a:solidFill>
                  <a:schemeClr val="tx1"/>
                </a:solidFill>
              </a:rPr>
              <a:t> 카테고리별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721B3D9-13B7-5A60-464F-DC3311596992}"/>
              </a:ext>
            </a:extLst>
          </p:cNvPr>
          <p:cNvSpPr/>
          <p:nvPr/>
        </p:nvSpPr>
        <p:spPr>
          <a:xfrm>
            <a:off x="476584" y="3407900"/>
            <a:ext cx="1315600" cy="146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3208B58-4809-846A-FF8B-1BC019EED00E}"/>
              </a:ext>
            </a:extLst>
          </p:cNvPr>
          <p:cNvSpPr/>
          <p:nvPr/>
        </p:nvSpPr>
        <p:spPr>
          <a:xfrm>
            <a:off x="470181" y="3169048"/>
            <a:ext cx="1322003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571DD4A-1A61-B794-55FF-5C9A07FDBBF2}"/>
              </a:ext>
            </a:extLst>
          </p:cNvPr>
          <p:cNvSpPr/>
          <p:nvPr/>
        </p:nvSpPr>
        <p:spPr>
          <a:xfrm>
            <a:off x="2248606" y="1989396"/>
            <a:ext cx="1569185" cy="1912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045EA09-ECCA-EE39-6272-2FD6EEF834E9}"/>
              </a:ext>
            </a:extLst>
          </p:cNvPr>
          <p:cNvSpPr/>
          <p:nvPr/>
        </p:nvSpPr>
        <p:spPr>
          <a:xfrm>
            <a:off x="2351962" y="2116763"/>
            <a:ext cx="1333851" cy="827735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뒷배경</a:t>
            </a:r>
            <a:r>
              <a:rPr lang="ko-KR" altLang="en-US" sz="1000" dirty="0">
                <a:solidFill>
                  <a:schemeClr val="tx1"/>
                </a:solidFill>
              </a:rPr>
              <a:t> 카테고리별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E9095F1-335D-0509-133F-51E0396197BE}"/>
              </a:ext>
            </a:extLst>
          </p:cNvPr>
          <p:cNvSpPr/>
          <p:nvPr/>
        </p:nvSpPr>
        <p:spPr>
          <a:xfrm>
            <a:off x="4054857" y="1998131"/>
            <a:ext cx="1569185" cy="1912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C443FEF-E9C1-1A2B-C674-6DE29F314F4E}"/>
              </a:ext>
            </a:extLst>
          </p:cNvPr>
          <p:cNvSpPr/>
          <p:nvPr/>
        </p:nvSpPr>
        <p:spPr>
          <a:xfrm>
            <a:off x="4158213" y="2125498"/>
            <a:ext cx="1333851" cy="827735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뒷배경</a:t>
            </a:r>
            <a:r>
              <a:rPr lang="ko-KR" altLang="en-US" sz="1000" dirty="0">
                <a:solidFill>
                  <a:schemeClr val="tx1"/>
                </a:solidFill>
              </a:rPr>
              <a:t> 카테고리별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4813341-634C-A06C-C485-B2C6745D92AE}"/>
              </a:ext>
            </a:extLst>
          </p:cNvPr>
          <p:cNvSpPr/>
          <p:nvPr/>
        </p:nvSpPr>
        <p:spPr>
          <a:xfrm>
            <a:off x="2402015" y="1577110"/>
            <a:ext cx="1262366" cy="2267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내 강의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83F8AEC-CEAA-7C6E-B016-368D5D100245}"/>
              </a:ext>
            </a:extLst>
          </p:cNvPr>
          <p:cNvCxnSpPr>
            <a:cxnSpLocks/>
          </p:cNvCxnSpPr>
          <p:nvPr/>
        </p:nvCxnSpPr>
        <p:spPr>
          <a:xfrm>
            <a:off x="6065651" y="1883012"/>
            <a:ext cx="34275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1B133B6-3898-FB3B-39F6-B5ED0A953537}"/>
              </a:ext>
            </a:extLst>
          </p:cNvPr>
          <p:cNvSpPr/>
          <p:nvPr/>
        </p:nvSpPr>
        <p:spPr>
          <a:xfrm>
            <a:off x="5185332" y="923582"/>
            <a:ext cx="461908" cy="4106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래픽 15" descr="사용자 윤곽선">
            <a:extLst>
              <a:ext uri="{FF2B5EF4-FFF2-40B4-BE49-F238E27FC236}">
                <a16:creationId xmlns:a16="http://schemas.microsoft.com/office/drawing/2014/main" id="{1C7B23EF-F4EC-69A1-4552-624408EBB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8755" y="952342"/>
            <a:ext cx="405287" cy="405287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EFCEE7D2-9B93-C5C8-D2D0-5ACF23BE7FFB}"/>
              </a:ext>
            </a:extLst>
          </p:cNvPr>
          <p:cNvSpPr/>
          <p:nvPr/>
        </p:nvSpPr>
        <p:spPr>
          <a:xfrm>
            <a:off x="5962604" y="817233"/>
            <a:ext cx="3615187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1A4B39C-5549-AC8B-1A60-00FAFBE43E00}"/>
              </a:ext>
            </a:extLst>
          </p:cNvPr>
          <p:cNvSpPr/>
          <p:nvPr/>
        </p:nvSpPr>
        <p:spPr>
          <a:xfrm>
            <a:off x="6065651" y="892908"/>
            <a:ext cx="659935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홈버튼</a:t>
            </a:r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로고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92C19D0-F288-6D27-80D2-59A90D63CBD8}"/>
              </a:ext>
            </a:extLst>
          </p:cNvPr>
          <p:cNvSpPr/>
          <p:nvPr/>
        </p:nvSpPr>
        <p:spPr>
          <a:xfrm>
            <a:off x="6065651" y="1989396"/>
            <a:ext cx="1569185" cy="1912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86D413B-4CF7-9BF8-070B-36D0904C5B6A}"/>
              </a:ext>
            </a:extLst>
          </p:cNvPr>
          <p:cNvSpPr/>
          <p:nvPr/>
        </p:nvSpPr>
        <p:spPr>
          <a:xfrm>
            <a:off x="6169007" y="2116763"/>
            <a:ext cx="1333851" cy="827735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뒷배경</a:t>
            </a:r>
            <a:r>
              <a:rPr lang="ko-KR" altLang="en-US" sz="1000" dirty="0">
                <a:solidFill>
                  <a:schemeClr val="tx1"/>
                </a:solidFill>
              </a:rPr>
              <a:t> 카테고리별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D1327BA-4F11-6A94-08BE-EBB163817DC0}"/>
              </a:ext>
            </a:extLst>
          </p:cNvPr>
          <p:cNvSpPr/>
          <p:nvPr/>
        </p:nvSpPr>
        <p:spPr>
          <a:xfrm>
            <a:off x="7923992" y="1989396"/>
            <a:ext cx="1569185" cy="1912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B8DE556-DFB6-457A-B82D-ECB45EF2DA69}"/>
              </a:ext>
            </a:extLst>
          </p:cNvPr>
          <p:cNvSpPr/>
          <p:nvPr/>
        </p:nvSpPr>
        <p:spPr>
          <a:xfrm>
            <a:off x="8027348" y="2116763"/>
            <a:ext cx="1333851" cy="827735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뒷배경</a:t>
            </a:r>
            <a:r>
              <a:rPr lang="ko-KR" altLang="en-US" sz="1000" dirty="0">
                <a:solidFill>
                  <a:schemeClr val="tx1"/>
                </a:solidFill>
              </a:rPr>
              <a:t> 카테고리별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69CADB3-4900-9691-298F-5E3ED92B8565}"/>
              </a:ext>
            </a:extLst>
          </p:cNvPr>
          <p:cNvSpPr/>
          <p:nvPr/>
        </p:nvSpPr>
        <p:spPr>
          <a:xfrm>
            <a:off x="7149354" y="1594426"/>
            <a:ext cx="1262366" cy="2267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내 강의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9B1B37E0-4C4D-97D7-7711-B82DB2A75E70}"/>
              </a:ext>
            </a:extLst>
          </p:cNvPr>
          <p:cNvSpPr/>
          <p:nvPr/>
        </p:nvSpPr>
        <p:spPr>
          <a:xfrm>
            <a:off x="8986599" y="923582"/>
            <a:ext cx="461908" cy="4106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7" name="그래픽 76" descr="사용자 윤곽선">
            <a:extLst>
              <a:ext uri="{FF2B5EF4-FFF2-40B4-BE49-F238E27FC236}">
                <a16:creationId xmlns:a16="http://schemas.microsoft.com/office/drawing/2014/main" id="{CC1B5EA2-2052-655D-F20E-9313E1C94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0022" y="952342"/>
            <a:ext cx="405287" cy="405287"/>
          </a:xfrm>
          <a:prstGeom prst="rect">
            <a:avLst/>
          </a:prstGeom>
        </p:spPr>
      </p:pic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56A2C5E9-7236-A65F-B3AC-B23E098E8611}"/>
              </a:ext>
            </a:extLst>
          </p:cNvPr>
          <p:cNvCxnSpPr>
            <a:cxnSpLocks/>
          </p:cNvCxnSpPr>
          <p:nvPr/>
        </p:nvCxnSpPr>
        <p:spPr>
          <a:xfrm>
            <a:off x="390265" y="1883012"/>
            <a:ext cx="52337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9C07D22-53ED-BFD6-B71E-A17A520BE314}"/>
              </a:ext>
            </a:extLst>
          </p:cNvPr>
          <p:cNvSpPr/>
          <p:nvPr/>
        </p:nvSpPr>
        <p:spPr>
          <a:xfrm>
            <a:off x="9728583" y="817233"/>
            <a:ext cx="2325131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DD0D8F7-13E0-421D-DB14-14A52D9D5E3E}"/>
              </a:ext>
            </a:extLst>
          </p:cNvPr>
          <p:cNvSpPr/>
          <p:nvPr/>
        </p:nvSpPr>
        <p:spPr>
          <a:xfrm>
            <a:off x="9831630" y="892908"/>
            <a:ext cx="659935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홈버튼</a:t>
            </a:r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로고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A3AABCC-DC6E-78AC-94F0-602AA87CD1EC}"/>
              </a:ext>
            </a:extLst>
          </p:cNvPr>
          <p:cNvSpPr/>
          <p:nvPr/>
        </p:nvSpPr>
        <p:spPr>
          <a:xfrm>
            <a:off x="10268823" y="1603642"/>
            <a:ext cx="1262366" cy="2267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내 강의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1E43AA4-44FA-4E0D-163E-DFF30D297CEF}"/>
              </a:ext>
            </a:extLst>
          </p:cNvPr>
          <p:cNvSpPr/>
          <p:nvPr/>
        </p:nvSpPr>
        <p:spPr>
          <a:xfrm>
            <a:off x="9836617" y="1980879"/>
            <a:ext cx="2126779" cy="573301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4D82E6D-2400-1515-E9F2-6B1C7D3A4F57}"/>
              </a:ext>
            </a:extLst>
          </p:cNvPr>
          <p:cNvSpPr/>
          <p:nvPr/>
        </p:nvSpPr>
        <p:spPr>
          <a:xfrm>
            <a:off x="9943394" y="2064104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강의명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7CC796E-25C1-DBA1-A9AB-1476730A328E}"/>
              </a:ext>
            </a:extLst>
          </p:cNvPr>
          <p:cNvSpPr/>
          <p:nvPr/>
        </p:nvSpPr>
        <p:spPr>
          <a:xfrm>
            <a:off x="11157358" y="2058727"/>
            <a:ext cx="751289" cy="18506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정보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3AC0723-1F6B-35A3-432F-3DCF9EFD524D}"/>
              </a:ext>
            </a:extLst>
          </p:cNvPr>
          <p:cNvSpPr/>
          <p:nvPr/>
        </p:nvSpPr>
        <p:spPr>
          <a:xfrm>
            <a:off x="9943394" y="2322727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강의시간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15D0CBC-09AF-1F54-B7F8-334EE1B1A497}"/>
              </a:ext>
            </a:extLst>
          </p:cNvPr>
          <p:cNvSpPr/>
          <p:nvPr/>
        </p:nvSpPr>
        <p:spPr>
          <a:xfrm>
            <a:off x="9836617" y="2627506"/>
            <a:ext cx="2126779" cy="573301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8812490-835B-AFCE-7AF0-3292EC1562BA}"/>
              </a:ext>
            </a:extLst>
          </p:cNvPr>
          <p:cNvSpPr/>
          <p:nvPr/>
        </p:nvSpPr>
        <p:spPr>
          <a:xfrm>
            <a:off x="9943394" y="2710731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강의명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F9C5930-113F-5A03-9EC0-CC7D2B72C13C}"/>
              </a:ext>
            </a:extLst>
          </p:cNvPr>
          <p:cNvSpPr/>
          <p:nvPr/>
        </p:nvSpPr>
        <p:spPr>
          <a:xfrm>
            <a:off x="9836617" y="3274540"/>
            <a:ext cx="2126779" cy="573301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FEC5D1E-4379-6AFB-3A96-1818EE749789}"/>
              </a:ext>
            </a:extLst>
          </p:cNvPr>
          <p:cNvSpPr/>
          <p:nvPr/>
        </p:nvSpPr>
        <p:spPr>
          <a:xfrm>
            <a:off x="9943394" y="3357765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강의명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1DCD768-05BD-D85B-0785-8DD14BB03EDF}"/>
              </a:ext>
            </a:extLst>
          </p:cNvPr>
          <p:cNvSpPr/>
          <p:nvPr/>
        </p:nvSpPr>
        <p:spPr>
          <a:xfrm>
            <a:off x="11450924" y="2323339"/>
            <a:ext cx="466064" cy="1731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DB0C6AA-1C2B-5F59-12A4-B7859E4FD6B6}"/>
              </a:ext>
            </a:extLst>
          </p:cNvPr>
          <p:cNvSpPr/>
          <p:nvPr/>
        </p:nvSpPr>
        <p:spPr>
          <a:xfrm>
            <a:off x="11442584" y="2969965"/>
            <a:ext cx="466064" cy="1731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3E80656-C68B-259D-ED2F-B05BBCD48945}"/>
              </a:ext>
            </a:extLst>
          </p:cNvPr>
          <p:cNvSpPr/>
          <p:nvPr/>
        </p:nvSpPr>
        <p:spPr>
          <a:xfrm>
            <a:off x="11442583" y="3616560"/>
            <a:ext cx="466064" cy="1731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689CC7A-EBD2-1F05-E55C-9725D753C155}"/>
              </a:ext>
            </a:extLst>
          </p:cNvPr>
          <p:cNvSpPr/>
          <p:nvPr/>
        </p:nvSpPr>
        <p:spPr>
          <a:xfrm>
            <a:off x="11761514" y="1004918"/>
            <a:ext cx="201882" cy="4571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E5FC4DB1-9E68-57B5-FAA0-5005ED21BAD9}"/>
              </a:ext>
            </a:extLst>
          </p:cNvPr>
          <p:cNvSpPr/>
          <p:nvPr/>
        </p:nvSpPr>
        <p:spPr>
          <a:xfrm>
            <a:off x="11761514" y="1070436"/>
            <a:ext cx="201882" cy="4571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CB7840D5-37B1-51D2-D930-3F8F973CEC4B}"/>
              </a:ext>
            </a:extLst>
          </p:cNvPr>
          <p:cNvSpPr/>
          <p:nvPr/>
        </p:nvSpPr>
        <p:spPr>
          <a:xfrm>
            <a:off x="11761514" y="1140514"/>
            <a:ext cx="201882" cy="4571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64A8712-5DA3-5413-261D-CBF1957BC370}"/>
              </a:ext>
            </a:extLst>
          </p:cNvPr>
          <p:cNvSpPr/>
          <p:nvPr/>
        </p:nvSpPr>
        <p:spPr>
          <a:xfrm>
            <a:off x="1060080" y="892908"/>
            <a:ext cx="875827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목록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AB9FC27-8711-58B6-0948-0920D55136D6}"/>
              </a:ext>
            </a:extLst>
          </p:cNvPr>
          <p:cNvSpPr/>
          <p:nvPr/>
        </p:nvSpPr>
        <p:spPr>
          <a:xfrm>
            <a:off x="6741757" y="892908"/>
            <a:ext cx="875827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목록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A691B89-DBB2-F182-6AE2-376C2DDDBF89}"/>
              </a:ext>
            </a:extLst>
          </p:cNvPr>
          <p:cNvSpPr/>
          <p:nvPr/>
        </p:nvSpPr>
        <p:spPr>
          <a:xfrm>
            <a:off x="1882235" y="892908"/>
            <a:ext cx="875827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 내역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9934A6E-8EC6-CB5F-9C09-42CEAB039DA1}"/>
              </a:ext>
            </a:extLst>
          </p:cNvPr>
          <p:cNvSpPr/>
          <p:nvPr/>
        </p:nvSpPr>
        <p:spPr>
          <a:xfrm>
            <a:off x="7522831" y="892908"/>
            <a:ext cx="875827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 내역</a:t>
            </a:r>
          </a:p>
        </p:txBody>
      </p:sp>
      <p:sp>
        <p:nvSpPr>
          <p:cNvPr id="118" name="말풍선: 사각형 117">
            <a:extLst>
              <a:ext uri="{FF2B5EF4-FFF2-40B4-BE49-F238E27FC236}">
                <a16:creationId xmlns:a16="http://schemas.microsoft.com/office/drawing/2014/main" id="{A235225A-84C3-4E1F-583F-87C3F85292ED}"/>
              </a:ext>
            </a:extLst>
          </p:cNvPr>
          <p:cNvSpPr/>
          <p:nvPr/>
        </p:nvSpPr>
        <p:spPr>
          <a:xfrm>
            <a:off x="12204506" y="952342"/>
            <a:ext cx="700610" cy="755688"/>
          </a:xfrm>
          <a:prstGeom prst="wedgeRectCallout">
            <a:avLst>
              <a:gd name="adj1" fmla="val -74405"/>
              <a:gd name="adj2" fmla="val -36818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마이 페이지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강의 목록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수강 내역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9846264-35EA-D0D5-6C09-DB6774F1E183}"/>
              </a:ext>
            </a:extLst>
          </p:cNvPr>
          <p:cNvSpPr/>
          <p:nvPr/>
        </p:nvSpPr>
        <p:spPr>
          <a:xfrm>
            <a:off x="1323530" y="3666661"/>
            <a:ext cx="468654" cy="1467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A61E2E2-B94A-FA4D-3F97-178C77106499}"/>
              </a:ext>
            </a:extLst>
          </p:cNvPr>
          <p:cNvSpPr/>
          <p:nvPr/>
        </p:nvSpPr>
        <p:spPr>
          <a:xfrm>
            <a:off x="2370213" y="3666661"/>
            <a:ext cx="806932" cy="14676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정보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66841C0-9AD7-E65A-5051-6D5021A376C4}"/>
              </a:ext>
            </a:extLst>
          </p:cNvPr>
          <p:cNvSpPr/>
          <p:nvPr/>
        </p:nvSpPr>
        <p:spPr>
          <a:xfrm>
            <a:off x="2370213" y="3407900"/>
            <a:ext cx="1315600" cy="146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63956B5-CD3C-C00F-514C-CFA70169B30B}"/>
              </a:ext>
            </a:extLst>
          </p:cNvPr>
          <p:cNvSpPr/>
          <p:nvPr/>
        </p:nvSpPr>
        <p:spPr>
          <a:xfrm>
            <a:off x="2363810" y="3169048"/>
            <a:ext cx="1322003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22F0EB7-74AE-CF7B-3B86-E5133116CBD2}"/>
              </a:ext>
            </a:extLst>
          </p:cNvPr>
          <p:cNvSpPr/>
          <p:nvPr/>
        </p:nvSpPr>
        <p:spPr>
          <a:xfrm>
            <a:off x="3217159" y="3666661"/>
            <a:ext cx="468654" cy="1467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94E8405-CF00-ED59-E8D5-0B14941580AA}"/>
              </a:ext>
            </a:extLst>
          </p:cNvPr>
          <p:cNvSpPr/>
          <p:nvPr/>
        </p:nvSpPr>
        <p:spPr>
          <a:xfrm>
            <a:off x="4176464" y="3666661"/>
            <a:ext cx="806932" cy="14676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정보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774257C-34A6-890C-D32B-0806EE5195B3}"/>
              </a:ext>
            </a:extLst>
          </p:cNvPr>
          <p:cNvSpPr/>
          <p:nvPr/>
        </p:nvSpPr>
        <p:spPr>
          <a:xfrm>
            <a:off x="4176464" y="3407900"/>
            <a:ext cx="1315600" cy="146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3F03A78-7013-0F6A-CC11-FC1C9545AADD}"/>
              </a:ext>
            </a:extLst>
          </p:cNvPr>
          <p:cNvSpPr/>
          <p:nvPr/>
        </p:nvSpPr>
        <p:spPr>
          <a:xfrm>
            <a:off x="4170061" y="3169048"/>
            <a:ext cx="1322003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A7609A8-3713-343B-ECC7-D23D4072C81F}"/>
              </a:ext>
            </a:extLst>
          </p:cNvPr>
          <p:cNvSpPr/>
          <p:nvPr/>
        </p:nvSpPr>
        <p:spPr>
          <a:xfrm>
            <a:off x="5023410" y="3666661"/>
            <a:ext cx="468654" cy="1467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770835F-EC1F-26A3-EB1A-B695A708826D}"/>
              </a:ext>
            </a:extLst>
          </p:cNvPr>
          <p:cNvSpPr/>
          <p:nvPr/>
        </p:nvSpPr>
        <p:spPr>
          <a:xfrm>
            <a:off x="6189503" y="3666661"/>
            <a:ext cx="806932" cy="14676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정보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3F2926B-702F-D931-24DE-67178378116D}"/>
              </a:ext>
            </a:extLst>
          </p:cNvPr>
          <p:cNvSpPr/>
          <p:nvPr/>
        </p:nvSpPr>
        <p:spPr>
          <a:xfrm>
            <a:off x="6189503" y="3407900"/>
            <a:ext cx="1315600" cy="146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6F75FB8-865D-7ECD-EBF9-9BB16202FC45}"/>
              </a:ext>
            </a:extLst>
          </p:cNvPr>
          <p:cNvSpPr/>
          <p:nvPr/>
        </p:nvSpPr>
        <p:spPr>
          <a:xfrm>
            <a:off x="6183100" y="3169048"/>
            <a:ext cx="1322003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3A65656-4B4F-DBA5-9A7A-1F72E299EF80}"/>
              </a:ext>
            </a:extLst>
          </p:cNvPr>
          <p:cNvSpPr/>
          <p:nvPr/>
        </p:nvSpPr>
        <p:spPr>
          <a:xfrm>
            <a:off x="7036449" y="3666661"/>
            <a:ext cx="468654" cy="1467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2B6031A-D7D7-5BCF-7F96-F0D1E7612872}"/>
              </a:ext>
            </a:extLst>
          </p:cNvPr>
          <p:cNvSpPr/>
          <p:nvPr/>
        </p:nvSpPr>
        <p:spPr>
          <a:xfrm>
            <a:off x="8045599" y="3666661"/>
            <a:ext cx="806932" cy="14676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정보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9C81BE1-0E8B-C193-E47C-9AF4D44BE211}"/>
              </a:ext>
            </a:extLst>
          </p:cNvPr>
          <p:cNvSpPr/>
          <p:nvPr/>
        </p:nvSpPr>
        <p:spPr>
          <a:xfrm>
            <a:off x="8045599" y="3407900"/>
            <a:ext cx="1315600" cy="146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D9FB5651-82B9-4208-566D-CC47E8E7E7A1}"/>
              </a:ext>
            </a:extLst>
          </p:cNvPr>
          <p:cNvSpPr/>
          <p:nvPr/>
        </p:nvSpPr>
        <p:spPr>
          <a:xfrm>
            <a:off x="8039196" y="3169048"/>
            <a:ext cx="1322003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09AD768-A0BE-FC6C-4EDD-9D4C36EB5AE1}"/>
              </a:ext>
            </a:extLst>
          </p:cNvPr>
          <p:cNvSpPr/>
          <p:nvPr/>
        </p:nvSpPr>
        <p:spPr>
          <a:xfrm>
            <a:off x="8892545" y="3666661"/>
            <a:ext cx="468654" cy="1467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FB6D9FE-E6F4-C63D-F209-7CA01BA817DE}"/>
              </a:ext>
            </a:extLst>
          </p:cNvPr>
          <p:cNvSpPr/>
          <p:nvPr/>
        </p:nvSpPr>
        <p:spPr>
          <a:xfrm>
            <a:off x="11157358" y="2704662"/>
            <a:ext cx="751289" cy="18506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정보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C974979-15D7-E9C4-B49C-087137AC9A6A}"/>
              </a:ext>
            </a:extLst>
          </p:cNvPr>
          <p:cNvSpPr/>
          <p:nvPr/>
        </p:nvSpPr>
        <p:spPr>
          <a:xfrm>
            <a:off x="9943394" y="2959805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강의시간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132F9445-E96C-59EB-775F-882A5799ED38}"/>
              </a:ext>
            </a:extLst>
          </p:cNvPr>
          <p:cNvSpPr/>
          <p:nvPr/>
        </p:nvSpPr>
        <p:spPr>
          <a:xfrm>
            <a:off x="11157358" y="3357765"/>
            <a:ext cx="751289" cy="18506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정보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BED66F74-E3F5-A765-5A39-0F8414E5ABB3}"/>
              </a:ext>
            </a:extLst>
          </p:cNvPr>
          <p:cNvSpPr/>
          <p:nvPr/>
        </p:nvSpPr>
        <p:spPr>
          <a:xfrm>
            <a:off x="9943394" y="3606400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강의시간</a:t>
            </a:r>
          </a:p>
        </p:txBody>
      </p:sp>
    </p:spTree>
    <p:extLst>
      <p:ext uri="{BB962C8B-B14F-4D97-AF65-F5344CB8AC3E}">
        <p14:creationId xmlns:p14="http://schemas.microsoft.com/office/powerpoint/2010/main" val="106977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9A0B232-1698-C470-F821-4527CBEE259F}"/>
              </a:ext>
            </a:extLst>
          </p:cNvPr>
          <p:cNvSpPr/>
          <p:nvPr/>
        </p:nvSpPr>
        <p:spPr>
          <a:xfrm>
            <a:off x="9731117" y="817233"/>
            <a:ext cx="2322597" cy="60965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77F9B23-495F-0305-6666-8229085517CF}"/>
              </a:ext>
            </a:extLst>
          </p:cNvPr>
          <p:cNvSpPr/>
          <p:nvPr/>
        </p:nvSpPr>
        <p:spPr>
          <a:xfrm>
            <a:off x="5963816" y="817233"/>
            <a:ext cx="3613975" cy="60965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BBA1DEB-12B9-E786-413C-70B0FE67C713}"/>
              </a:ext>
            </a:extLst>
          </p:cNvPr>
          <p:cNvSpPr/>
          <p:nvPr/>
        </p:nvSpPr>
        <p:spPr>
          <a:xfrm>
            <a:off x="101108" y="817233"/>
            <a:ext cx="5760000" cy="60965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1DB593-E74F-FC59-9500-E4AD7F2C1B45}"/>
              </a:ext>
            </a:extLst>
          </p:cNvPr>
          <p:cNvSpPr/>
          <p:nvPr/>
        </p:nvSpPr>
        <p:spPr>
          <a:xfrm>
            <a:off x="101108" y="817233"/>
            <a:ext cx="5760000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9E5C8B-D568-72F0-D420-0E4AC828149B}"/>
              </a:ext>
            </a:extLst>
          </p:cNvPr>
          <p:cNvSpPr/>
          <p:nvPr/>
        </p:nvSpPr>
        <p:spPr>
          <a:xfrm>
            <a:off x="390265" y="892908"/>
            <a:ext cx="659935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홈버튼</a:t>
            </a:r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로고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02B3FF-AE8B-C626-9281-DBC6BA34793F}"/>
              </a:ext>
            </a:extLst>
          </p:cNvPr>
          <p:cNvSpPr txBox="1"/>
          <p:nvPr/>
        </p:nvSpPr>
        <p:spPr>
          <a:xfrm>
            <a:off x="4475999" y="250504"/>
            <a:ext cx="3240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수강 내역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D9D32B-6234-AECB-8F57-11E06F51C1C6}"/>
              </a:ext>
            </a:extLst>
          </p:cNvPr>
          <p:cNvSpPr/>
          <p:nvPr/>
        </p:nvSpPr>
        <p:spPr>
          <a:xfrm>
            <a:off x="390265" y="1989396"/>
            <a:ext cx="1569185" cy="1912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1D82E9C-45B5-BE05-9041-CFCF2D1D095C}"/>
              </a:ext>
            </a:extLst>
          </p:cNvPr>
          <p:cNvSpPr/>
          <p:nvPr/>
        </p:nvSpPr>
        <p:spPr>
          <a:xfrm>
            <a:off x="493621" y="2116763"/>
            <a:ext cx="1333851" cy="827735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뒷배경</a:t>
            </a:r>
            <a:r>
              <a:rPr lang="ko-KR" altLang="en-US" sz="1000" dirty="0">
                <a:solidFill>
                  <a:schemeClr val="tx1"/>
                </a:solidFill>
              </a:rPr>
              <a:t> 카테고리별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3208B58-4809-846A-FF8B-1BC019EED00E}"/>
              </a:ext>
            </a:extLst>
          </p:cNvPr>
          <p:cNvSpPr/>
          <p:nvPr/>
        </p:nvSpPr>
        <p:spPr>
          <a:xfrm>
            <a:off x="470181" y="3169048"/>
            <a:ext cx="1322003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571DD4A-1A61-B794-55FF-5C9A07FDBBF2}"/>
              </a:ext>
            </a:extLst>
          </p:cNvPr>
          <p:cNvSpPr/>
          <p:nvPr/>
        </p:nvSpPr>
        <p:spPr>
          <a:xfrm>
            <a:off x="2248606" y="1989396"/>
            <a:ext cx="1569185" cy="1912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045EA09-ECCA-EE39-6272-2FD6EEF834E9}"/>
              </a:ext>
            </a:extLst>
          </p:cNvPr>
          <p:cNvSpPr/>
          <p:nvPr/>
        </p:nvSpPr>
        <p:spPr>
          <a:xfrm>
            <a:off x="2351962" y="2116763"/>
            <a:ext cx="1333851" cy="827735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뒷배경</a:t>
            </a:r>
            <a:r>
              <a:rPr lang="ko-KR" altLang="en-US" sz="1000" dirty="0">
                <a:solidFill>
                  <a:schemeClr val="tx1"/>
                </a:solidFill>
              </a:rPr>
              <a:t> 카테고리별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E9095F1-335D-0509-133F-51E0396197BE}"/>
              </a:ext>
            </a:extLst>
          </p:cNvPr>
          <p:cNvSpPr/>
          <p:nvPr/>
        </p:nvSpPr>
        <p:spPr>
          <a:xfrm>
            <a:off x="4054857" y="1998131"/>
            <a:ext cx="1569185" cy="1912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C443FEF-E9C1-1A2B-C674-6DE29F314F4E}"/>
              </a:ext>
            </a:extLst>
          </p:cNvPr>
          <p:cNvSpPr/>
          <p:nvPr/>
        </p:nvSpPr>
        <p:spPr>
          <a:xfrm>
            <a:off x="4158213" y="2125498"/>
            <a:ext cx="1333851" cy="827735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뒷배경</a:t>
            </a:r>
            <a:r>
              <a:rPr lang="ko-KR" altLang="en-US" sz="1000" dirty="0">
                <a:solidFill>
                  <a:schemeClr val="tx1"/>
                </a:solidFill>
              </a:rPr>
              <a:t> 카테고리별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4813341-634C-A06C-C485-B2C6745D92AE}"/>
              </a:ext>
            </a:extLst>
          </p:cNvPr>
          <p:cNvSpPr/>
          <p:nvPr/>
        </p:nvSpPr>
        <p:spPr>
          <a:xfrm>
            <a:off x="2402015" y="1577110"/>
            <a:ext cx="1262366" cy="2267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 내역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83F8AEC-CEAA-7C6E-B016-368D5D100245}"/>
              </a:ext>
            </a:extLst>
          </p:cNvPr>
          <p:cNvCxnSpPr>
            <a:cxnSpLocks/>
          </p:cNvCxnSpPr>
          <p:nvPr/>
        </p:nvCxnSpPr>
        <p:spPr>
          <a:xfrm>
            <a:off x="6065651" y="1883012"/>
            <a:ext cx="342752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1B133B6-3898-FB3B-39F6-B5ED0A953537}"/>
              </a:ext>
            </a:extLst>
          </p:cNvPr>
          <p:cNvSpPr/>
          <p:nvPr/>
        </p:nvSpPr>
        <p:spPr>
          <a:xfrm>
            <a:off x="5185332" y="923582"/>
            <a:ext cx="461908" cy="4106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래픽 15" descr="사용자 윤곽선">
            <a:extLst>
              <a:ext uri="{FF2B5EF4-FFF2-40B4-BE49-F238E27FC236}">
                <a16:creationId xmlns:a16="http://schemas.microsoft.com/office/drawing/2014/main" id="{1C7B23EF-F4EC-69A1-4552-624408EBB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8755" y="952342"/>
            <a:ext cx="405287" cy="405287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EFCEE7D2-9B93-C5C8-D2D0-5ACF23BE7FFB}"/>
              </a:ext>
            </a:extLst>
          </p:cNvPr>
          <p:cNvSpPr/>
          <p:nvPr/>
        </p:nvSpPr>
        <p:spPr>
          <a:xfrm>
            <a:off x="5962604" y="817233"/>
            <a:ext cx="3615187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1A4B39C-5549-AC8B-1A60-00FAFBE43E00}"/>
              </a:ext>
            </a:extLst>
          </p:cNvPr>
          <p:cNvSpPr/>
          <p:nvPr/>
        </p:nvSpPr>
        <p:spPr>
          <a:xfrm>
            <a:off x="6065651" y="892908"/>
            <a:ext cx="659935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홈버튼</a:t>
            </a:r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로고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92C19D0-F288-6D27-80D2-59A90D63CBD8}"/>
              </a:ext>
            </a:extLst>
          </p:cNvPr>
          <p:cNvSpPr/>
          <p:nvPr/>
        </p:nvSpPr>
        <p:spPr>
          <a:xfrm>
            <a:off x="6065651" y="1989396"/>
            <a:ext cx="1569185" cy="1912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86D413B-4CF7-9BF8-070B-36D0904C5B6A}"/>
              </a:ext>
            </a:extLst>
          </p:cNvPr>
          <p:cNvSpPr/>
          <p:nvPr/>
        </p:nvSpPr>
        <p:spPr>
          <a:xfrm>
            <a:off x="6169007" y="2116763"/>
            <a:ext cx="1333851" cy="827735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뒷배경</a:t>
            </a:r>
            <a:r>
              <a:rPr lang="ko-KR" altLang="en-US" sz="1000" dirty="0">
                <a:solidFill>
                  <a:schemeClr val="tx1"/>
                </a:solidFill>
              </a:rPr>
              <a:t> 카테고리별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D1327BA-4F11-6A94-08BE-EBB163817DC0}"/>
              </a:ext>
            </a:extLst>
          </p:cNvPr>
          <p:cNvSpPr/>
          <p:nvPr/>
        </p:nvSpPr>
        <p:spPr>
          <a:xfrm>
            <a:off x="7923992" y="1989396"/>
            <a:ext cx="1569185" cy="1912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B8DE556-DFB6-457A-B82D-ECB45EF2DA69}"/>
              </a:ext>
            </a:extLst>
          </p:cNvPr>
          <p:cNvSpPr/>
          <p:nvPr/>
        </p:nvSpPr>
        <p:spPr>
          <a:xfrm>
            <a:off x="8027348" y="2116763"/>
            <a:ext cx="1333851" cy="827735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뒷배경</a:t>
            </a:r>
            <a:r>
              <a:rPr lang="ko-KR" altLang="en-US" sz="1000" dirty="0">
                <a:solidFill>
                  <a:schemeClr val="tx1"/>
                </a:solidFill>
              </a:rPr>
              <a:t> 카테고리별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69CADB3-4900-9691-298F-5E3ED92B8565}"/>
              </a:ext>
            </a:extLst>
          </p:cNvPr>
          <p:cNvSpPr/>
          <p:nvPr/>
        </p:nvSpPr>
        <p:spPr>
          <a:xfrm>
            <a:off x="7149354" y="1594426"/>
            <a:ext cx="1262366" cy="2267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 내역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9B1B37E0-4C4D-97D7-7711-B82DB2A75E70}"/>
              </a:ext>
            </a:extLst>
          </p:cNvPr>
          <p:cNvSpPr/>
          <p:nvPr/>
        </p:nvSpPr>
        <p:spPr>
          <a:xfrm>
            <a:off x="8986599" y="923582"/>
            <a:ext cx="461908" cy="4106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7" name="그래픽 76" descr="사용자 윤곽선">
            <a:extLst>
              <a:ext uri="{FF2B5EF4-FFF2-40B4-BE49-F238E27FC236}">
                <a16:creationId xmlns:a16="http://schemas.microsoft.com/office/drawing/2014/main" id="{CC1B5EA2-2052-655D-F20E-9313E1C94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0022" y="952342"/>
            <a:ext cx="405287" cy="405287"/>
          </a:xfrm>
          <a:prstGeom prst="rect">
            <a:avLst/>
          </a:prstGeom>
        </p:spPr>
      </p:pic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56A2C5E9-7236-A65F-B3AC-B23E098E8611}"/>
              </a:ext>
            </a:extLst>
          </p:cNvPr>
          <p:cNvCxnSpPr>
            <a:cxnSpLocks/>
          </p:cNvCxnSpPr>
          <p:nvPr/>
        </p:nvCxnSpPr>
        <p:spPr>
          <a:xfrm>
            <a:off x="390265" y="1883012"/>
            <a:ext cx="52337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9C07D22-53ED-BFD6-B71E-A17A520BE314}"/>
              </a:ext>
            </a:extLst>
          </p:cNvPr>
          <p:cNvSpPr/>
          <p:nvPr/>
        </p:nvSpPr>
        <p:spPr>
          <a:xfrm>
            <a:off x="9728583" y="817233"/>
            <a:ext cx="2325131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DD0D8F7-13E0-421D-DB14-14A52D9D5E3E}"/>
              </a:ext>
            </a:extLst>
          </p:cNvPr>
          <p:cNvSpPr/>
          <p:nvPr/>
        </p:nvSpPr>
        <p:spPr>
          <a:xfrm>
            <a:off x="9831630" y="892908"/>
            <a:ext cx="659935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홈버튼</a:t>
            </a:r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로고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A3AABCC-DC6E-78AC-94F0-602AA87CD1EC}"/>
              </a:ext>
            </a:extLst>
          </p:cNvPr>
          <p:cNvSpPr/>
          <p:nvPr/>
        </p:nvSpPr>
        <p:spPr>
          <a:xfrm>
            <a:off x="10268823" y="1603642"/>
            <a:ext cx="1262366" cy="2267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 내역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1E43AA4-44FA-4E0D-163E-DFF30D297CEF}"/>
              </a:ext>
            </a:extLst>
          </p:cNvPr>
          <p:cNvSpPr/>
          <p:nvPr/>
        </p:nvSpPr>
        <p:spPr>
          <a:xfrm>
            <a:off x="9836617" y="1980879"/>
            <a:ext cx="2126779" cy="573301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4D82E6D-2400-1515-E9F2-6B1C7D3A4F57}"/>
              </a:ext>
            </a:extLst>
          </p:cNvPr>
          <p:cNvSpPr/>
          <p:nvPr/>
        </p:nvSpPr>
        <p:spPr>
          <a:xfrm>
            <a:off x="9943394" y="2064104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강의명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3AC0723-1F6B-35A3-432F-3DCF9EFD524D}"/>
              </a:ext>
            </a:extLst>
          </p:cNvPr>
          <p:cNvSpPr/>
          <p:nvPr/>
        </p:nvSpPr>
        <p:spPr>
          <a:xfrm>
            <a:off x="9943393" y="2320529"/>
            <a:ext cx="1927029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강의기간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15D0CBC-09AF-1F54-B7F8-334EE1B1A497}"/>
              </a:ext>
            </a:extLst>
          </p:cNvPr>
          <p:cNvSpPr/>
          <p:nvPr/>
        </p:nvSpPr>
        <p:spPr>
          <a:xfrm>
            <a:off x="9836617" y="2627506"/>
            <a:ext cx="2126779" cy="573301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8812490-835B-AFCE-7AF0-3292EC1562BA}"/>
              </a:ext>
            </a:extLst>
          </p:cNvPr>
          <p:cNvSpPr/>
          <p:nvPr/>
        </p:nvSpPr>
        <p:spPr>
          <a:xfrm>
            <a:off x="9943394" y="2710731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강의명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F9C5930-113F-5A03-9EC0-CC7D2B72C13C}"/>
              </a:ext>
            </a:extLst>
          </p:cNvPr>
          <p:cNvSpPr/>
          <p:nvPr/>
        </p:nvSpPr>
        <p:spPr>
          <a:xfrm>
            <a:off x="9836617" y="3274540"/>
            <a:ext cx="2126779" cy="573301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FEC5D1E-4379-6AFB-3A96-1818EE749789}"/>
              </a:ext>
            </a:extLst>
          </p:cNvPr>
          <p:cNvSpPr/>
          <p:nvPr/>
        </p:nvSpPr>
        <p:spPr>
          <a:xfrm>
            <a:off x="9943394" y="3357765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강의명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689CC7A-EBD2-1F05-E55C-9725D753C155}"/>
              </a:ext>
            </a:extLst>
          </p:cNvPr>
          <p:cNvSpPr/>
          <p:nvPr/>
        </p:nvSpPr>
        <p:spPr>
          <a:xfrm>
            <a:off x="11761514" y="1004918"/>
            <a:ext cx="201882" cy="4571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E5FC4DB1-9E68-57B5-FAA0-5005ED21BAD9}"/>
              </a:ext>
            </a:extLst>
          </p:cNvPr>
          <p:cNvSpPr/>
          <p:nvPr/>
        </p:nvSpPr>
        <p:spPr>
          <a:xfrm>
            <a:off x="11761514" y="1070436"/>
            <a:ext cx="201882" cy="4571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CB7840D5-37B1-51D2-D930-3F8F973CEC4B}"/>
              </a:ext>
            </a:extLst>
          </p:cNvPr>
          <p:cNvSpPr/>
          <p:nvPr/>
        </p:nvSpPr>
        <p:spPr>
          <a:xfrm>
            <a:off x="11761514" y="1140514"/>
            <a:ext cx="201882" cy="4571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64A8712-5DA3-5413-261D-CBF1957BC370}"/>
              </a:ext>
            </a:extLst>
          </p:cNvPr>
          <p:cNvSpPr/>
          <p:nvPr/>
        </p:nvSpPr>
        <p:spPr>
          <a:xfrm>
            <a:off x="1060080" y="892908"/>
            <a:ext cx="875827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목록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AB9FC27-8711-58B6-0948-0920D55136D6}"/>
              </a:ext>
            </a:extLst>
          </p:cNvPr>
          <p:cNvSpPr/>
          <p:nvPr/>
        </p:nvSpPr>
        <p:spPr>
          <a:xfrm>
            <a:off x="6741757" y="892908"/>
            <a:ext cx="875827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목록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A691B89-DBB2-F182-6AE2-376C2DDDBF89}"/>
              </a:ext>
            </a:extLst>
          </p:cNvPr>
          <p:cNvSpPr/>
          <p:nvPr/>
        </p:nvSpPr>
        <p:spPr>
          <a:xfrm>
            <a:off x="1882235" y="892908"/>
            <a:ext cx="875827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 내역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9934A6E-8EC6-CB5F-9C09-42CEAB039DA1}"/>
              </a:ext>
            </a:extLst>
          </p:cNvPr>
          <p:cNvSpPr/>
          <p:nvPr/>
        </p:nvSpPr>
        <p:spPr>
          <a:xfrm>
            <a:off x="7522831" y="892908"/>
            <a:ext cx="875827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 내역</a:t>
            </a:r>
          </a:p>
        </p:txBody>
      </p:sp>
      <p:sp>
        <p:nvSpPr>
          <p:cNvPr id="118" name="말풍선: 사각형 117">
            <a:extLst>
              <a:ext uri="{FF2B5EF4-FFF2-40B4-BE49-F238E27FC236}">
                <a16:creationId xmlns:a16="http://schemas.microsoft.com/office/drawing/2014/main" id="{A235225A-84C3-4E1F-583F-87C3F85292ED}"/>
              </a:ext>
            </a:extLst>
          </p:cNvPr>
          <p:cNvSpPr/>
          <p:nvPr/>
        </p:nvSpPr>
        <p:spPr>
          <a:xfrm>
            <a:off x="12204506" y="952342"/>
            <a:ext cx="700610" cy="755688"/>
          </a:xfrm>
          <a:prstGeom prst="wedgeRectCallout">
            <a:avLst>
              <a:gd name="adj1" fmla="val -74405"/>
              <a:gd name="adj2" fmla="val -36818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마이 페이지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강의 목록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수강 내역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63956B5-CD3C-C00F-514C-CFA70169B30B}"/>
              </a:ext>
            </a:extLst>
          </p:cNvPr>
          <p:cNvSpPr/>
          <p:nvPr/>
        </p:nvSpPr>
        <p:spPr>
          <a:xfrm>
            <a:off x="2363810" y="3169048"/>
            <a:ext cx="1322003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3F03A78-7013-0F6A-CC11-FC1C9545AADD}"/>
              </a:ext>
            </a:extLst>
          </p:cNvPr>
          <p:cNvSpPr/>
          <p:nvPr/>
        </p:nvSpPr>
        <p:spPr>
          <a:xfrm>
            <a:off x="4170061" y="3169048"/>
            <a:ext cx="1322003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6F75FB8-865D-7ECD-EBF9-9BB16202FC45}"/>
              </a:ext>
            </a:extLst>
          </p:cNvPr>
          <p:cNvSpPr/>
          <p:nvPr/>
        </p:nvSpPr>
        <p:spPr>
          <a:xfrm>
            <a:off x="6183100" y="3169048"/>
            <a:ext cx="1322003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D9FB5651-82B9-4208-566D-CC47E8E7E7A1}"/>
              </a:ext>
            </a:extLst>
          </p:cNvPr>
          <p:cNvSpPr/>
          <p:nvPr/>
        </p:nvSpPr>
        <p:spPr>
          <a:xfrm>
            <a:off x="8039196" y="3169048"/>
            <a:ext cx="1322003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C974979-15D7-E9C4-B49C-087137AC9A6A}"/>
              </a:ext>
            </a:extLst>
          </p:cNvPr>
          <p:cNvSpPr/>
          <p:nvPr/>
        </p:nvSpPr>
        <p:spPr>
          <a:xfrm>
            <a:off x="9943393" y="2957607"/>
            <a:ext cx="1927029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강의기간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BED66F74-E3F5-A765-5A39-0F8414E5ABB3}"/>
              </a:ext>
            </a:extLst>
          </p:cNvPr>
          <p:cNvSpPr/>
          <p:nvPr/>
        </p:nvSpPr>
        <p:spPr>
          <a:xfrm>
            <a:off x="9943393" y="3604202"/>
            <a:ext cx="1927029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강의기간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4286606-497B-2257-A450-EA3F8F102060}"/>
              </a:ext>
            </a:extLst>
          </p:cNvPr>
          <p:cNvSpPr/>
          <p:nvPr/>
        </p:nvSpPr>
        <p:spPr>
          <a:xfrm>
            <a:off x="470181" y="3457140"/>
            <a:ext cx="738231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3435098-8298-F250-6DB7-34B73166D63E}"/>
              </a:ext>
            </a:extLst>
          </p:cNvPr>
          <p:cNvSpPr/>
          <p:nvPr/>
        </p:nvSpPr>
        <p:spPr>
          <a:xfrm>
            <a:off x="470180" y="3679372"/>
            <a:ext cx="1322002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기간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30B9BD1-C0A9-54CC-4C65-40C8A2348EB1}"/>
              </a:ext>
            </a:extLst>
          </p:cNvPr>
          <p:cNvSpPr/>
          <p:nvPr/>
        </p:nvSpPr>
        <p:spPr>
          <a:xfrm>
            <a:off x="11056104" y="2064104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강의자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20B6954-7859-3F88-4A1C-892C8DAAF704}"/>
              </a:ext>
            </a:extLst>
          </p:cNvPr>
          <p:cNvSpPr/>
          <p:nvPr/>
        </p:nvSpPr>
        <p:spPr>
          <a:xfrm>
            <a:off x="11056104" y="2710731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강의자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0E93CD3-5735-751B-BF1C-8DD90A6A2608}"/>
              </a:ext>
            </a:extLst>
          </p:cNvPr>
          <p:cNvSpPr/>
          <p:nvPr/>
        </p:nvSpPr>
        <p:spPr>
          <a:xfrm>
            <a:off x="11056104" y="3357765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강의자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224C1BF-6D44-C2B0-783D-D90DA2AB3C1C}"/>
              </a:ext>
            </a:extLst>
          </p:cNvPr>
          <p:cNvSpPr/>
          <p:nvPr/>
        </p:nvSpPr>
        <p:spPr>
          <a:xfrm>
            <a:off x="2363812" y="3457140"/>
            <a:ext cx="738231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F71D71A-98F1-CFFE-6CB8-DBE0BAFB7007}"/>
              </a:ext>
            </a:extLst>
          </p:cNvPr>
          <p:cNvSpPr/>
          <p:nvPr/>
        </p:nvSpPr>
        <p:spPr>
          <a:xfrm>
            <a:off x="2363811" y="3679372"/>
            <a:ext cx="1322002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기간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8CEA37E-4098-1038-A26D-C77D008B4DF1}"/>
              </a:ext>
            </a:extLst>
          </p:cNvPr>
          <p:cNvSpPr/>
          <p:nvPr/>
        </p:nvSpPr>
        <p:spPr>
          <a:xfrm>
            <a:off x="4166894" y="3457140"/>
            <a:ext cx="738231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35E6427D-03F0-9986-EDE7-3E20303ED825}"/>
              </a:ext>
            </a:extLst>
          </p:cNvPr>
          <p:cNvSpPr/>
          <p:nvPr/>
        </p:nvSpPr>
        <p:spPr>
          <a:xfrm>
            <a:off x="4166893" y="3679372"/>
            <a:ext cx="1322002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기간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D74DC6F8-5BAC-E7D0-216F-06241A18DD63}"/>
              </a:ext>
            </a:extLst>
          </p:cNvPr>
          <p:cNvSpPr/>
          <p:nvPr/>
        </p:nvSpPr>
        <p:spPr>
          <a:xfrm>
            <a:off x="6180857" y="3457140"/>
            <a:ext cx="738231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1C939A3-C3C9-B585-DD3C-F68BAC968176}"/>
              </a:ext>
            </a:extLst>
          </p:cNvPr>
          <p:cNvSpPr/>
          <p:nvPr/>
        </p:nvSpPr>
        <p:spPr>
          <a:xfrm>
            <a:off x="6180856" y="3679372"/>
            <a:ext cx="1322002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기간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E9E34EB-3E6D-A005-520E-C53077FBFB40}"/>
              </a:ext>
            </a:extLst>
          </p:cNvPr>
          <p:cNvSpPr/>
          <p:nvPr/>
        </p:nvSpPr>
        <p:spPr>
          <a:xfrm>
            <a:off x="8039197" y="3457140"/>
            <a:ext cx="738231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4403EA9-E703-4A6A-66EF-E9CA41F248B5}"/>
              </a:ext>
            </a:extLst>
          </p:cNvPr>
          <p:cNvSpPr/>
          <p:nvPr/>
        </p:nvSpPr>
        <p:spPr>
          <a:xfrm>
            <a:off x="8039196" y="3679372"/>
            <a:ext cx="1322002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기간</a:t>
            </a:r>
          </a:p>
        </p:txBody>
      </p:sp>
    </p:spTree>
    <p:extLst>
      <p:ext uri="{BB962C8B-B14F-4D97-AF65-F5344CB8AC3E}">
        <p14:creationId xmlns:p14="http://schemas.microsoft.com/office/powerpoint/2010/main" val="139710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9A0B232-1698-C470-F821-4527CBEE259F}"/>
              </a:ext>
            </a:extLst>
          </p:cNvPr>
          <p:cNvSpPr/>
          <p:nvPr/>
        </p:nvSpPr>
        <p:spPr>
          <a:xfrm>
            <a:off x="9731117" y="817233"/>
            <a:ext cx="2322597" cy="60965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77F9B23-495F-0305-6666-8229085517CF}"/>
              </a:ext>
            </a:extLst>
          </p:cNvPr>
          <p:cNvSpPr/>
          <p:nvPr/>
        </p:nvSpPr>
        <p:spPr>
          <a:xfrm>
            <a:off x="5963816" y="817233"/>
            <a:ext cx="3613975" cy="60965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BBA1DEB-12B9-E786-413C-70B0FE67C713}"/>
              </a:ext>
            </a:extLst>
          </p:cNvPr>
          <p:cNvSpPr/>
          <p:nvPr/>
        </p:nvSpPr>
        <p:spPr>
          <a:xfrm>
            <a:off x="101108" y="817233"/>
            <a:ext cx="5760000" cy="60965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1DB593-E74F-FC59-9500-E4AD7F2C1B45}"/>
              </a:ext>
            </a:extLst>
          </p:cNvPr>
          <p:cNvSpPr/>
          <p:nvPr/>
        </p:nvSpPr>
        <p:spPr>
          <a:xfrm>
            <a:off x="101108" y="817232"/>
            <a:ext cx="5760000" cy="3849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9E5C8B-D568-72F0-D420-0E4AC828149B}"/>
              </a:ext>
            </a:extLst>
          </p:cNvPr>
          <p:cNvSpPr/>
          <p:nvPr/>
        </p:nvSpPr>
        <p:spPr>
          <a:xfrm>
            <a:off x="390265" y="892908"/>
            <a:ext cx="659935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홈버튼</a:t>
            </a:r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로고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02B3FF-AE8B-C626-9281-DBC6BA34793F}"/>
              </a:ext>
            </a:extLst>
          </p:cNvPr>
          <p:cNvSpPr txBox="1"/>
          <p:nvPr/>
        </p:nvSpPr>
        <p:spPr>
          <a:xfrm>
            <a:off x="4475999" y="250504"/>
            <a:ext cx="3240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강의 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D9D32B-6234-AECB-8F57-11E06F51C1C6}"/>
              </a:ext>
            </a:extLst>
          </p:cNvPr>
          <p:cNvSpPr/>
          <p:nvPr/>
        </p:nvSpPr>
        <p:spPr>
          <a:xfrm>
            <a:off x="390265" y="2635439"/>
            <a:ext cx="1569185" cy="1912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7EEF75D-2088-CB9E-6515-EDE48A8C8664}"/>
              </a:ext>
            </a:extLst>
          </p:cNvPr>
          <p:cNvSpPr/>
          <p:nvPr/>
        </p:nvSpPr>
        <p:spPr>
          <a:xfrm>
            <a:off x="470181" y="4103183"/>
            <a:ext cx="738231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1D82E9C-45B5-BE05-9041-CFCF2D1D095C}"/>
              </a:ext>
            </a:extLst>
          </p:cNvPr>
          <p:cNvSpPr/>
          <p:nvPr/>
        </p:nvSpPr>
        <p:spPr>
          <a:xfrm>
            <a:off x="493621" y="2762806"/>
            <a:ext cx="1333851" cy="827735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뒷배경</a:t>
            </a:r>
            <a:r>
              <a:rPr lang="ko-KR" altLang="en-US" sz="1000" dirty="0">
                <a:solidFill>
                  <a:schemeClr val="tx1"/>
                </a:solidFill>
              </a:rPr>
              <a:t> 카테고리별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721B3D9-13B7-5A60-464F-DC3311596992}"/>
              </a:ext>
            </a:extLst>
          </p:cNvPr>
          <p:cNvSpPr/>
          <p:nvPr/>
        </p:nvSpPr>
        <p:spPr>
          <a:xfrm>
            <a:off x="470180" y="4325415"/>
            <a:ext cx="738232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3208B58-4809-846A-FF8B-1BC019EED00E}"/>
              </a:ext>
            </a:extLst>
          </p:cNvPr>
          <p:cNvSpPr/>
          <p:nvPr/>
        </p:nvSpPr>
        <p:spPr>
          <a:xfrm>
            <a:off x="470181" y="3815091"/>
            <a:ext cx="1322003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571DD4A-1A61-B794-55FF-5C9A07FDBBF2}"/>
              </a:ext>
            </a:extLst>
          </p:cNvPr>
          <p:cNvSpPr/>
          <p:nvPr/>
        </p:nvSpPr>
        <p:spPr>
          <a:xfrm>
            <a:off x="2248606" y="2635439"/>
            <a:ext cx="1569185" cy="1912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CF42DF4-9861-7AD9-062F-D1B60824B13A}"/>
              </a:ext>
            </a:extLst>
          </p:cNvPr>
          <p:cNvSpPr/>
          <p:nvPr/>
        </p:nvSpPr>
        <p:spPr>
          <a:xfrm>
            <a:off x="2328522" y="4103183"/>
            <a:ext cx="738231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045EA09-ECCA-EE39-6272-2FD6EEF834E9}"/>
              </a:ext>
            </a:extLst>
          </p:cNvPr>
          <p:cNvSpPr/>
          <p:nvPr/>
        </p:nvSpPr>
        <p:spPr>
          <a:xfrm>
            <a:off x="2351962" y="2762806"/>
            <a:ext cx="1333851" cy="827735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뒷배경</a:t>
            </a:r>
            <a:r>
              <a:rPr lang="ko-KR" altLang="en-US" sz="1000" dirty="0">
                <a:solidFill>
                  <a:schemeClr val="tx1"/>
                </a:solidFill>
              </a:rPr>
              <a:t> 카테고리별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D52EAC5-6805-B01D-A194-C41FC2228EA6}"/>
              </a:ext>
            </a:extLst>
          </p:cNvPr>
          <p:cNvSpPr/>
          <p:nvPr/>
        </p:nvSpPr>
        <p:spPr>
          <a:xfrm>
            <a:off x="2328521" y="4325415"/>
            <a:ext cx="738232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B4647C5-716D-1EA8-3386-E3A5F54ADCD0}"/>
              </a:ext>
            </a:extLst>
          </p:cNvPr>
          <p:cNvSpPr/>
          <p:nvPr/>
        </p:nvSpPr>
        <p:spPr>
          <a:xfrm>
            <a:off x="2328522" y="3815091"/>
            <a:ext cx="1322003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E9095F1-335D-0509-133F-51E0396197BE}"/>
              </a:ext>
            </a:extLst>
          </p:cNvPr>
          <p:cNvSpPr/>
          <p:nvPr/>
        </p:nvSpPr>
        <p:spPr>
          <a:xfrm>
            <a:off x="4054857" y="2644174"/>
            <a:ext cx="1569185" cy="1912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7720B68-3A15-4CA0-E9A0-ACBC5D6CD52F}"/>
              </a:ext>
            </a:extLst>
          </p:cNvPr>
          <p:cNvSpPr/>
          <p:nvPr/>
        </p:nvSpPr>
        <p:spPr>
          <a:xfrm>
            <a:off x="4134773" y="4111918"/>
            <a:ext cx="738231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C443FEF-E9C1-1A2B-C674-6DE29F314F4E}"/>
              </a:ext>
            </a:extLst>
          </p:cNvPr>
          <p:cNvSpPr/>
          <p:nvPr/>
        </p:nvSpPr>
        <p:spPr>
          <a:xfrm>
            <a:off x="4158213" y="2771541"/>
            <a:ext cx="1333851" cy="827735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뒷배경</a:t>
            </a:r>
            <a:r>
              <a:rPr lang="ko-KR" altLang="en-US" sz="1000" dirty="0">
                <a:solidFill>
                  <a:schemeClr val="tx1"/>
                </a:solidFill>
              </a:rPr>
              <a:t> 카테고리별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442874E-19F0-D66F-3087-4C918BAB44C0}"/>
              </a:ext>
            </a:extLst>
          </p:cNvPr>
          <p:cNvSpPr/>
          <p:nvPr/>
        </p:nvSpPr>
        <p:spPr>
          <a:xfrm>
            <a:off x="4134772" y="4334150"/>
            <a:ext cx="738232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3527440-4061-E3CC-A1BF-ADC80628C7AF}"/>
              </a:ext>
            </a:extLst>
          </p:cNvPr>
          <p:cNvSpPr/>
          <p:nvPr/>
        </p:nvSpPr>
        <p:spPr>
          <a:xfrm>
            <a:off x="4134773" y="3823826"/>
            <a:ext cx="1322003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4813341-634C-A06C-C485-B2C6745D92AE}"/>
              </a:ext>
            </a:extLst>
          </p:cNvPr>
          <p:cNvSpPr/>
          <p:nvPr/>
        </p:nvSpPr>
        <p:spPr>
          <a:xfrm>
            <a:off x="4381445" y="2277030"/>
            <a:ext cx="1262366" cy="2267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개설하기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1B133B6-3898-FB3B-39F6-B5ED0A953537}"/>
              </a:ext>
            </a:extLst>
          </p:cNvPr>
          <p:cNvSpPr/>
          <p:nvPr/>
        </p:nvSpPr>
        <p:spPr>
          <a:xfrm>
            <a:off x="5185332" y="923582"/>
            <a:ext cx="461908" cy="4106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래픽 15" descr="사용자 윤곽선">
            <a:extLst>
              <a:ext uri="{FF2B5EF4-FFF2-40B4-BE49-F238E27FC236}">
                <a16:creationId xmlns:a16="http://schemas.microsoft.com/office/drawing/2014/main" id="{1C7B23EF-F4EC-69A1-4552-624408EBB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8755" y="952342"/>
            <a:ext cx="405287" cy="405287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EFCEE7D2-9B93-C5C8-D2D0-5ACF23BE7FFB}"/>
              </a:ext>
            </a:extLst>
          </p:cNvPr>
          <p:cNvSpPr/>
          <p:nvPr/>
        </p:nvSpPr>
        <p:spPr>
          <a:xfrm>
            <a:off x="5962604" y="817232"/>
            <a:ext cx="3615187" cy="3849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1A4B39C-5549-AC8B-1A60-00FAFBE43E00}"/>
              </a:ext>
            </a:extLst>
          </p:cNvPr>
          <p:cNvSpPr/>
          <p:nvPr/>
        </p:nvSpPr>
        <p:spPr>
          <a:xfrm>
            <a:off x="6065651" y="892908"/>
            <a:ext cx="659935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홈버튼</a:t>
            </a:r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로고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9B1B37E0-4C4D-97D7-7711-B82DB2A75E70}"/>
              </a:ext>
            </a:extLst>
          </p:cNvPr>
          <p:cNvSpPr/>
          <p:nvPr/>
        </p:nvSpPr>
        <p:spPr>
          <a:xfrm>
            <a:off x="8986599" y="923582"/>
            <a:ext cx="461908" cy="4106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7" name="그래픽 76" descr="사용자 윤곽선">
            <a:extLst>
              <a:ext uri="{FF2B5EF4-FFF2-40B4-BE49-F238E27FC236}">
                <a16:creationId xmlns:a16="http://schemas.microsoft.com/office/drawing/2014/main" id="{CC1B5EA2-2052-655D-F20E-9313E1C94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0022" y="952342"/>
            <a:ext cx="405287" cy="405287"/>
          </a:xfrm>
          <a:prstGeom prst="rect">
            <a:avLst/>
          </a:prstGeom>
        </p:spPr>
      </p:pic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56A2C5E9-7236-A65F-B3AC-B23E098E8611}"/>
              </a:ext>
            </a:extLst>
          </p:cNvPr>
          <p:cNvCxnSpPr>
            <a:cxnSpLocks/>
          </p:cNvCxnSpPr>
          <p:nvPr/>
        </p:nvCxnSpPr>
        <p:spPr>
          <a:xfrm>
            <a:off x="410034" y="2541486"/>
            <a:ext cx="52337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9C07D22-53ED-BFD6-B71E-A17A520BE314}"/>
              </a:ext>
            </a:extLst>
          </p:cNvPr>
          <p:cNvSpPr/>
          <p:nvPr/>
        </p:nvSpPr>
        <p:spPr>
          <a:xfrm>
            <a:off x="9728583" y="817232"/>
            <a:ext cx="2325131" cy="3849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DD0D8F7-13E0-421D-DB14-14A52D9D5E3E}"/>
              </a:ext>
            </a:extLst>
          </p:cNvPr>
          <p:cNvSpPr/>
          <p:nvPr/>
        </p:nvSpPr>
        <p:spPr>
          <a:xfrm>
            <a:off x="9831630" y="892908"/>
            <a:ext cx="659935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홈버튼</a:t>
            </a:r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로고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A3AABCC-DC6E-78AC-94F0-602AA87CD1EC}"/>
              </a:ext>
            </a:extLst>
          </p:cNvPr>
          <p:cNvSpPr/>
          <p:nvPr/>
        </p:nvSpPr>
        <p:spPr>
          <a:xfrm>
            <a:off x="10696043" y="2281785"/>
            <a:ext cx="1262366" cy="2267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개설하기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1E43AA4-44FA-4E0D-163E-DFF30D297CEF}"/>
              </a:ext>
            </a:extLst>
          </p:cNvPr>
          <p:cNvSpPr/>
          <p:nvPr/>
        </p:nvSpPr>
        <p:spPr>
          <a:xfrm>
            <a:off x="9836617" y="2632666"/>
            <a:ext cx="2126779" cy="573301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4D82E6D-2400-1515-E9F2-6B1C7D3A4F57}"/>
              </a:ext>
            </a:extLst>
          </p:cNvPr>
          <p:cNvSpPr/>
          <p:nvPr/>
        </p:nvSpPr>
        <p:spPr>
          <a:xfrm>
            <a:off x="9943394" y="2715891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강의명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7CC796E-25C1-DBA1-A9AB-1476730A328E}"/>
              </a:ext>
            </a:extLst>
          </p:cNvPr>
          <p:cNvSpPr/>
          <p:nvPr/>
        </p:nvSpPr>
        <p:spPr>
          <a:xfrm>
            <a:off x="9943394" y="2966750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강의자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3AC0723-1F6B-35A3-432F-3DCF9EFD524D}"/>
              </a:ext>
            </a:extLst>
          </p:cNvPr>
          <p:cNvSpPr/>
          <p:nvPr/>
        </p:nvSpPr>
        <p:spPr>
          <a:xfrm>
            <a:off x="11094329" y="2966750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강의시간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15D0CBC-09AF-1F54-B7F8-334EE1B1A497}"/>
              </a:ext>
            </a:extLst>
          </p:cNvPr>
          <p:cNvSpPr/>
          <p:nvPr/>
        </p:nvSpPr>
        <p:spPr>
          <a:xfrm>
            <a:off x="9836617" y="3279293"/>
            <a:ext cx="2126779" cy="573301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8812490-835B-AFCE-7AF0-3292EC1562BA}"/>
              </a:ext>
            </a:extLst>
          </p:cNvPr>
          <p:cNvSpPr/>
          <p:nvPr/>
        </p:nvSpPr>
        <p:spPr>
          <a:xfrm>
            <a:off x="9943394" y="3362518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강의명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06BC76B-7B9A-C6DC-881C-160DADE2E6E3}"/>
              </a:ext>
            </a:extLst>
          </p:cNvPr>
          <p:cNvSpPr/>
          <p:nvPr/>
        </p:nvSpPr>
        <p:spPr>
          <a:xfrm>
            <a:off x="9943394" y="3613377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강의자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25379DC-04F3-E3DA-53FD-AE7DB4B4FA78}"/>
              </a:ext>
            </a:extLst>
          </p:cNvPr>
          <p:cNvSpPr/>
          <p:nvPr/>
        </p:nvSpPr>
        <p:spPr>
          <a:xfrm>
            <a:off x="11094329" y="3613377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강의시간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F9C5930-113F-5A03-9EC0-CC7D2B72C13C}"/>
              </a:ext>
            </a:extLst>
          </p:cNvPr>
          <p:cNvSpPr/>
          <p:nvPr/>
        </p:nvSpPr>
        <p:spPr>
          <a:xfrm>
            <a:off x="9836617" y="3926327"/>
            <a:ext cx="2126779" cy="573301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FEC5D1E-4379-6AFB-3A96-1818EE749789}"/>
              </a:ext>
            </a:extLst>
          </p:cNvPr>
          <p:cNvSpPr/>
          <p:nvPr/>
        </p:nvSpPr>
        <p:spPr>
          <a:xfrm>
            <a:off x="9943394" y="4009552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강의명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C474610-D96C-9047-D9B9-B7C7D72F82C1}"/>
              </a:ext>
            </a:extLst>
          </p:cNvPr>
          <p:cNvSpPr/>
          <p:nvPr/>
        </p:nvSpPr>
        <p:spPr>
          <a:xfrm>
            <a:off x="9943394" y="4260411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강의자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805181D-AA49-A614-8D74-83F42A65EECF}"/>
              </a:ext>
            </a:extLst>
          </p:cNvPr>
          <p:cNvSpPr/>
          <p:nvPr/>
        </p:nvSpPr>
        <p:spPr>
          <a:xfrm>
            <a:off x="11094329" y="4260411"/>
            <a:ext cx="814318" cy="173199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강의시간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710A846-C74B-5F34-4887-E872F40FE126}"/>
              </a:ext>
            </a:extLst>
          </p:cNvPr>
          <p:cNvSpPr/>
          <p:nvPr/>
        </p:nvSpPr>
        <p:spPr>
          <a:xfrm>
            <a:off x="2248606" y="2626922"/>
            <a:ext cx="1569185" cy="1929459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0F9FE2E-A9E8-D737-15A5-6ED509F2B8A4}"/>
              </a:ext>
            </a:extLst>
          </p:cNvPr>
          <p:cNvSpPr/>
          <p:nvPr/>
        </p:nvSpPr>
        <p:spPr>
          <a:xfrm>
            <a:off x="2481991" y="3428503"/>
            <a:ext cx="1073791" cy="3173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강의 신청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1DCD768-05BD-D85B-0785-8DD14BB03EDF}"/>
              </a:ext>
            </a:extLst>
          </p:cNvPr>
          <p:cNvSpPr/>
          <p:nvPr/>
        </p:nvSpPr>
        <p:spPr>
          <a:xfrm>
            <a:off x="11442583" y="2715891"/>
            <a:ext cx="466064" cy="1731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DB0C6AA-1C2B-5F59-12A4-B7859E4FD6B6}"/>
              </a:ext>
            </a:extLst>
          </p:cNvPr>
          <p:cNvSpPr/>
          <p:nvPr/>
        </p:nvSpPr>
        <p:spPr>
          <a:xfrm>
            <a:off x="11434243" y="3362517"/>
            <a:ext cx="466064" cy="1731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3E80656-C68B-259D-ED2F-B05BBCD48945}"/>
              </a:ext>
            </a:extLst>
          </p:cNvPr>
          <p:cNvSpPr/>
          <p:nvPr/>
        </p:nvSpPr>
        <p:spPr>
          <a:xfrm>
            <a:off x="11442583" y="4009112"/>
            <a:ext cx="466064" cy="1731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689CC7A-EBD2-1F05-E55C-9725D753C155}"/>
              </a:ext>
            </a:extLst>
          </p:cNvPr>
          <p:cNvSpPr/>
          <p:nvPr/>
        </p:nvSpPr>
        <p:spPr>
          <a:xfrm>
            <a:off x="11761514" y="1004918"/>
            <a:ext cx="201882" cy="4571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E5FC4DB1-9E68-57B5-FAA0-5005ED21BAD9}"/>
              </a:ext>
            </a:extLst>
          </p:cNvPr>
          <p:cNvSpPr/>
          <p:nvPr/>
        </p:nvSpPr>
        <p:spPr>
          <a:xfrm>
            <a:off x="11761514" y="1070436"/>
            <a:ext cx="201882" cy="4571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CB7840D5-37B1-51D2-D930-3F8F973CEC4B}"/>
              </a:ext>
            </a:extLst>
          </p:cNvPr>
          <p:cNvSpPr/>
          <p:nvPr/>
        </p:nvSpPr>
        <p:spPr>
          <a:xfrm>
            <a:off x="11761514" y="1140514"/>
            <a:ext cx="201882" cy="4571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64A8712-5DA3-5413-261D-CBF1957BC370}"/>
              </a:ext>
            </a:extLst>
          </p:cNvPr>
          <p:cNvSpPr/>
          <p:nvPr/>
        </p:nvSpPr>
        <p:spPr>
          <a:xfrm>
            <a:off x="1060080" y="892908"/>
            <a:ext cx="875827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목록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AB9FC27-8711-58B6-0948-0920D55136D6}"/>
              </a:ext>
            </a:extLst>
          </p:cNvPr>
          <p:cNvSpPr/>
          <p:nvPr/>
        </p:nvSpPr>
        <p:spPr>
          <a:xfrm>
            <a:off x="6741757" y="892908"/>
            <a:ext cx="875827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목록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A691B89-DBB2-F182-6AE2-376C2DDDBF89}"/>
              </a:ext>
            </a:extLst>
          </p:cNvPr>
          <p:cNvSpPr/>
          <p:nvPr/>
        </p:nvSpPr>
        <p:spPr>
          <a:xfrm>
            <a:off x="1882235" y="892908"/>
            <a:ext cx="875827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 내역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9934A6E-8EC6-CB5F-9C09-42CEAB039DA1}"/>
              </a:ext>
            </a:extLst>
          </p:cNvPr>
          <p:cNvSpPr/>
          <p:nvPr/>
        </p:nvSpPr>
        <p:spPr>
          <a:xfrm>
            <a:off x="7522831" y="892908"/>
            <a:ext cx="875827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 내역</a:t>
            </a:r>
          </a:p>
        </p:txBody>
      </p:sp>
      <p:sp>
        <p:nvSpPr>
          <p:cNvPr id="118" name="말풍선: 사각형 117">
            <a:extLst>
              <a:ext uri="{FF2B5EF4-FFF2-40B4-BE49-F238E27FC236}">
                <a16:creationId xmlns:a16="http://schemas.microsoft.com/office/drawing/2014/main" id="{A235225A-84C3-4E1F-583F-87C3F85292ED}"/>
              </a:ext>
            </a:extLst>
          </p:cNvPr>
          <p:cNvSpPr/>
          <p:nvPr/>
        </p:nvSpPr>
        <p:spPr>
          <a:xfrm>
            <a:off x="12204506" y="952342"/>
            <a:ext cx="700610" cy="755688"/>
          </a:xfrm>
          <a:prstGeom prst="wedgeRectCallout">
            <a:avLst>
              <a:gd name="adj1" fmla="val -74405"/>
              <a:gd name="adj2" fmla="val -36818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마이 페이지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강의 목록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수강 내역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32AF6EB-CF31-9F85-C45F-A5181468781A}"/>
              </a:ext>
            </a:extLst>
          </p:cNvPr>
          <p:cNvSpPr/>
          <p:nvPr/>
        </p:nvSpPr>
        <p:spPr>
          <a:xfrm>
            <a:off x="1570070" y="2022395"/>
            <a:ext cx="2993366" cy="1968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검색하기</a:t>
            </a:r>
          </a:p>
        </p:txBody>
      </p:sp>
      <p:pic>
        <p:nvPicPr>
          <p:cNvPr id="7" name="그래픽 6" descr="돋보기 단색으로 채워진">
            <a:extLst>
              <a:ext uri="{FF2B5EF4-FFF2-40B4-BE49-F238E27FC236}">
                <a16:creationId xmlns:a16="http://schemas.microsoft.com/office/drawing/2014/main" id="{E65183F9-1702-71D0-FEEA-C71037CA62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34490" y="2037946"/>
            <a:ext cx="159437" cy="159437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7A69536C-C579-A48D-9677-32A7231C109F}"/>
              </a:ext>
            </a:extLst>
          </p:cNvPr>
          <p:cNvSpPr/>
          <p:nvPr/>
        </p:nvSpPr>
        <p:spPr>
          <a:xfrm>
            <a:off x="6078327" y="2635439"/>
            <a:ext cx="1569185" cy="1912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4A050E1-ABCA-AABA-B300-51AEC17BCE67}"/>
              </a:ext>
            </a:extLst>
          </p:cNvPr>
          <p:cNvSpPr/>
          <p:nvPr/>
        </p:nvSpPr>
        <p:spPr>
          <a:xfrm>
            <a:off x="6158243" y="4103183"/>
            <a:ext cx="738231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AA10648-EA74-0304-DEF1-7956FFDFAF91}"/>
              </a:ext>
            </a:extLst>
          </p:cNvPr>
          <p:cNvSpPr/>
          <p:nvPr/>
        </p:nvSpPr>
        <p:spPr>
          <a:xfrm>
            <a:off x="6181683" y="2762806"/>
            <a:ext cx="1333851" cy="827735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뒷배경</a:t>
            </a:r>
            <a:r>
              <a:rPr lang="ko-KR" altLang="en-US" sz="1000" dirty="0">
                <a:solidFill>
                  <a:schemeClr val="tx1"/>
                </a:solidFill>
              </a:rPr>
              <a:t> 카테고리별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411F8B5-6F13-9AB8-BF8A-4FFDE43B6FD1}"/>
              </a:ext>
            </a:extLst>
          </p:cNvPr>
          <p:cNvSpPr/>
          <p:nvPr/>
        </p:nvSpPr>
        <p:spPr>
          <a:xfrm>
            <a:off x="6158242" y="4325415"/>
            <a:ext cx="738232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3F8B3D4-168C-A269-23B8-9E351CF94AB5}"/>
              </a:ext>
            </a:extLst>
          </p:cNvPr>
          <p:cNvSpPr/>
          <p:nvPr/>
        </p:nvSpPr>
        <p:spPr>
          <a:xfrm>
            <a:off x="6158243" y="3815091"/>
            <a:ext cx="1322003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5349FF0-0CEC-F25E-675F-4949CEFCAEBA}"/>
              </a:ext>
            </a:extLst>
          </p:cNvPr>
          <p:cNvSpPr/>
          <p:nvPr/>
        </p:nvSpPr>
        <p:spPr>
          <a:xfrm>
            <a:off x="7884578" y="2644174"/>
            <a:ext cx="1569185" cy="1912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2B10D66-08AA-758C-5CC0-19EDB9C61200}"/>
              </a:ext>
            </a:extLst>
          </p:cNvPr>
          <p:cNvSpPr/>
          <p:nvPr/>
        </p:nvSpPr>
        <p:spPr>
          <a:xfrm>
            <a:off x="7964494" y="4111918"/>
            <a:ext cx="738231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7FA39D9-34EC-9A46-1E86-8F51CFECD166}"/>
              </a:ext>
            </a:extLst>
          </p:cNvPr>
          <p:cNvSpPr/>
          <p:nvPr/>
        </p:nvSpPr>
        <p:spPr>
          <a:xfrm>
            <a:off x="7987934" y="2771541"/>
            <a:ext cx="1333851" cy="827735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뒷배경</a:t>
            </a:r>
            <a:r>
              <a:rPr lang="ko-KR" altLang="en-US" sz="1000" dirty="0">
                <a:solidFill>
                  <a:schemeClr val="tx1"/>
                </a:solidFill>
              </a:rPr>
              <a:t> 카테고리별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4F2967B-2F78-9438-9EED-F9D5B8978D5E}"/>
              </a:ext>
            </a:extLst>
          </p:cNvPr>
          <p:cNvSpPr/>
          <p:nvPr/>
        </p:nvSpPr>
        <p:spPr>
          <a:xfrm>
            <a:off x="7964493" y="4334150"/>
            <a:ext cx="738232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536960C-CC37-7ED7-456E-A062F6F2836D}"/>
              </a:ext>
            </a:extLst>
          </p:cNvPr>
          <p:cNvSpPr/>
          <p:nvPr/>
        </p:nvSpPr>
        <p:spPr>
          <a:xfrm>
            <a:off x="7964494" y="3823826"/>
            <a:ext cx="1322003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C614B9B2-6E7D-AC96-F392-783FF014923D}"/>
              </a:ext>
            </a:extLst>
          </p:cNvPr>
          <p:cNvSpPr/>
          <p:nvPr/>
        </p:nvSpPr>
        <p:spPr>
          <a:xfrm>
            <a:off x="8211166" y="2277030"/>
            <a:ext cx="1262366" cy="2267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개설하기</a:t>
            </a: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FBE182A8-D2CB-8FCC-2AEC-C24BA7E5F561}"/>
              </a:ext>
            </a:extLst>
          </p:cNvPr>
          <p:cNvCxnSpPr>
            <a:cxnSpLocks/>
          </p:cNvCxnSpPr>
          <p:nvPr/>
        </p:nvCxnSpPr>
        <p:spPr>
          <a:xfrm>
            <a:off x="6065651" y="2541486"/>
            <a:ext cx="338285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ACBB125F-56B6-21FD-7329-6C3B034D162A}"/>
              </a:ext>
            </a:extLst>
          </p:cNvPr>
          <p:cNvSpPr/>
          <p:nvPr/>
        </p:nvSpPr>
        <p:spPr>
          <a:xfrm>
            <a:off x="6293131" y="2022395"/>
            <a:ext cx="2993366" cy="1968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검색하기</a:t>
            </a:r>
          </a:p>
        </p:txBody>
      </p:sp>
      <p:pic>
        <p:nvPicPr>
          <p:cNvPr id="126" name="그래픽 125" descr="돋보기 단색으로 채워진">
            <a:extLst>
              <a:ext uri="{FF2B5EF4-FFF2-40B4-BE49-F238E27FC236}">
                <a16:creationId xmlns:a16="http://schemas.microsoft.com/office/drawing/2014/main" id="{F6D3557A-E08D-81AE-E671-8BB3FF470F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7551" y="2037946"/>
            <a:ext cx="159437" cy="159437"/>
          </a:xfrm>
          <a:prstGeom prst="rect">
            <a:avLst/>
          </a:prstGeom>
        </p:spPr>
      </p:pic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5508190C-4E64-0706-66E7-5115255DCD8B}"/>
              </a:ext>
            </a:extLst>
          </p:cNvPr>
          <p:cNvSpPr/>
          <p:nvPr/>
        </p:nvSpPr>
        <p:spPr>
          <a:xfrm>
            <a:off x="9831630" y="2022395"/>
            <a:ext cx="2126779" cy="1968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검색하기</a:t>
            </a:r>
          </a:p>
        </p:txBody>
      </p:sp>
      <p:pic>
        <p:nvPicPr>
          <p:cNvPr id="128" name="그래픽 127" descr="돋보기 단색으로 채워진">
            <a:extLst>
              <a:ext uri="{FF2B5EF4-FFF2-40B4-BE49-F238E27FC236}">
                <a16:creationId xmlns:a16="http://schemas.microsoft.com/office/drawing/2014/main" id="{5BAC2D47-F500-980E-2BA2-561AD9F1F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82774" y="2037946"/>
            <a:ext cx="159437" cy="159437"/>
          </a:xfrm>
          <a:prstGeom prst="rect">
            <a:avLst/>
          </a:prstGeom>
        </p:spPr>
      </p:pic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40378C4-B4E8-6504-77DE-B959AB735256}"/>
              </a:ext>
            </a:extLst>
          </p:cNvPr>
          <p:cNvSpPr/>
          <p:nvPr/>
        </p:nvSpPr>
        <p:spPr>
          <a:xfrm>
            <a:off x="2395739" y="1553634"/>
            <a:ext cx="1262366" cy="226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목록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7149C5FB-891C-8ECB-C5D0-3A731D8CD860}"/>
              </a:ext>
            </a:extLst>
          </p:cNvPr>
          <p:cNvSpPr/>
          <p:nvPr/>
        </p:nvSpPr>
        <p:spPr>
          <a:xfrm>
            <a:off x="7158631" y="1553634"/>
            <a:ext cx="1262366" cy="226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목록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2BA896A-BF73-A9A1-EF9A-496BD36404E0}"/>
              </a:ext>
            </a:extLst>
          </p:cNvPr>
          <p:cNvSpPr/>
          <p:nvPr/>
        </p:nvSpPr>
        <p:spPr>
          <a:xfrm>
            <a:off x="10259965" y="1553634"/>
            <a:ext cx="1262366" cy="226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목록</a:t>
            </a:r>
          </a:p>
        </p:txBody>
      </p:sp>
    </p:spTree>
    <p:extLst>
      <p:ext uri="{BB962C8B-B14F-4D97-AF65-F5344CB8AC3E}">
        <p14:creationId xmlns:p14="http://schemas.microsoft.com/office/powerpoint/2010/main" val="2644159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BBA1DEB-12B9-E786-413C-70B0FE67C713}"/>
              </a:ext>
            </a:extLst>
          </p:cNvPr>
          <p:cNvSpPr/>
          <p:nvPr/>
        </p:nvSpPr>
        <p:spPr>
          <a:xfrm>
            <a:off x="101108" y="817233"/>
            <a:ext cx="5760000" cy="60965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1DB593-E74F-FC59-9500-E4AD7F2C1B45}"/>
              </a:ext>
            </a:extLst>
          </p:cNvPr>
          <p:cNvSpPr/>
          <p:nvPr/>
        </p:nvSpPr>
        <p:spPr>
          <a:xfrm>
            <a:off x="101108" y="817232"/>
            <a:ext cx="5760000" cy="3849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9E5C8B-D568-72F0-D420-0E4AC828149B}"/>
              </a:ext>
            </a:extLst>
          </p:cNvPr>
          <p:cNvSpPr/>
          <p:nvPr/>
        </p:nvSpPr>
        <p:spPr>
          <a:xfrm>
            <a:off x="390265" y="892908"/>
            <a:ext cx="659935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홈버튼</a:t>
            </a:r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로고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02B3FF-AE8B-C626-9281-DBC6BA34793F}"/>
              </a:ext>
            </a:extLst>
          </p:cNvPr>
          <p:cNvSpPr txBox="1"/>
          <p:nvPr/>
        </p:nvSpPr>
        <p:spPr>
          <a:xfrm>
            <a:off x="4475999" y="250504"/>
            <a:ext cx="3240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강의 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D9D32B-6234-AECB-8F57-11E06F51C1C6}"/>
              </a:ext>
            </a:extLst>
          </p:cNvPr>
          <p:cNvSpPr/>
          <p:nvPr/>
        </p:nvSpPr>
        <p:spPr>
          <a:xfrm>
            <a:off x="390265" y="2635439"/>
            <a:ext cx="1569185" cy="1912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7EEF75D-2088-CB9E-6515-EDE48A8C8664}"/>
              </a:ext>
            </a:extLst>
          </p:cNvPr>
          <p:cNvSpPr/>
          <p:nvPr/>
        </p:nvSpPr>
        <p:spPr>
          <a:xfrm>
            <a:off x="470181" y="4103183"/>
            <a:ext cx="738231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1D82E9C-45B5-BE05-9041-CFCF2D1D095C}"/>
              </a:ext>
            </a:extLst>
          </p:cNvPr>
          <p:cNvSpPr/>
          <p:nvPr/>
        </p:nvSpPr>
        <p:spPr>
          <a:xfrm>
            <a:off x="493621" y="2762806"/>
            <a:ext cx="1333851" cy="827735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뒷배경</a:t>
            </a:r>
            <a:r>
              <a:rPr lang="ko-KR" altLang="en-US" sz="1000" dirty="0">
                <a:solidFill>
                  <a:schemeClr val="tx1"/>
                </a:solidFill>
              </a:rPr>
              <a:t> 카테고리별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721B3D9-13B7-5A60-464F-DC3311596992}"/>
              </a:ext>
            </a:extLst>
          </p:cNvPr>
          <p:cNvSpPr/>
          <p:nvPr/>
        </p:nvSpPr>
        <p:spPr>
          <a:xfrm>
            <a:off x="470180" y="4325415"/>
            <a:ext cx="738232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3208B58-4809-846A-FF8B-1BC019EED00E}"/>
              </a:ext>
            </a:extLst>
          </p:cNvPr>
          <p:cNvSpPr/>
          <p:nvPr/>
        </p:nvSpPr>
        <p:spPr>
          <a:xfrm>
            <a:off x="470181" y="3815091"/>
            <a:ext cx="1322003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571DD4A-1A61-B794-55FF-5C9A07FDBBF2}"/>
              </a:ext>
            </a:extLst>
          </p:cNvPr>
          <p:cNvSpPr/>
          <p:nvPr/>
        </p:nvSpPr>
        <p:spPr>
          <a:xfrm>
            <a:off x="2248606" y="2635439"/>
            <a:ext cx="1569185" cy="1912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CF42DF4-9861-7AD9-062F-D1B60824B13A}"/>
              </a:ext>
            </a:extLst>
          </p:cNvPr>
          <p:cNvSpPr/>
          <p:nvPr/>
        </p:nvSpPr>
        <p:spPr>
          <a:xfrm>
            <a:off x="2328522" y="4103183"/>
            <a:ext cx="738231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045EA09-ECCA-EE39-6272-2FD6EEF834E9}"/>
              </a:ext>
            </a:extLst>
          </p:cNvPr>
          <p:cNvSpPr/>
          <p:nvPr/>
        </p:nvSpPr>
        <p:spPr>
          <a:xfrm>
            <a:off x="2351962" y="2762806"/>
            <a:ext cx="1333851" cy="827735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뒷배경</a:t>
            </a:r>
            <a:r>
              <a:rPr lang="ko-KR" altLang="en-US" sz="1000" dirty="0">
                <a:solidFill>
                  <a:schemeClr val="tx1"/>
                </a:solidFill>
              </a:rPr>
              <a:t> 카테고리별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D52EAC5-6805-B01D-A194-C41FC2228EA6}"/>
              </a:ext>
            </a:extLst>
          </p:cNvPr>
          <p:cNvSpPr/>
          <p:nvPr/>
        </p:nvSpPr>
        <p:spPr>
          <a:xfrm>
            <a:off x="2328521" y="4325415"/>
            <a:ext cx="738232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B4647C5-716D-1EA8-3386-E3A5F54ADCD0}"/>
              </a:ext>
            </a:extLst>
          </p:cNvPr>
          <p:cNvSpPr/>
          <p:nvPr/>
        </p:nvSpPr>
        <p:spPr>
          <a:xfrm>
            <a:off x="2328522" y="3815091"/>
            <a:ext cx="1322003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E9095F1-335D-0509-133F-51E0396197BE}"/>
              </a:ext>
            </a:extLst>
          </p:cNvPr>
          <p:cNvSpPr/>
          <p:nvPr/>
        </p:nvSpPr>
        <p:spPr>
          <a:xfrm>
            <a:off x="4054857" y="2644174"/>
            <a:ext cx="1569185" cy="1912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7720B68-3A15-4CA0-E9A0-ACBC5D6CD52F}"/>
              </a:ext>
            </a:extLst>
          </p:cNvPr>
          <p:cNvSpPr/>
          <p:nvPr/>
        </p:nvSpPr>
        <p:spPr>
          <a:xfrm>
            <a:off x="4134773" y="4111918"/>
            <a:ext cx="738231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C443FEF-E9C1-1A2B-C674-6DE29F314F4E}"/>
              </a:ext>
            </a:extLst>
          </p:cNvPr>
          <p:cNvSpPr/>
          <p:nvPr/>
        </p:nvSpPr>
        <p:spPr>
          <a:xfrm>
            <a:off x="4158213" y="2771541"/>
            <a:ext cx="1333851" cy="827735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뒷배경</a:t>
            </a:r>
            <a:r>
              <a:rPr lang="ko-KR" altLang="en-US" sz="1000" dirty="0">
                <a:solidFill>
                  <a:schemeClr val="tx1"/>
                </a:solidFill>
              </a:rPr>
              <a:t> 카테고리별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442874E-19F0-D66F-3087-4C918BAB44C0}"/>
              </a:ext>
            </a:extLst>
          </p:cNvPr>
          <p:cNvSpPr/>
          <p:nvPr/>
        </p:nvSpPr>
        <p:spPr>
          <a:xfrm>
            <a:off x="4134772" y="4334150"/>
            <a:ext cx="738232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3527440-4061-E3CC-A1BF-ADC80628C7AF}"/>
              </a:ext>
            </a:extLst>
          </p:cNvPr>
          <p:cNvSpPr/>
          <p:nvPr/>
        </p:nvSpPr>
        <p:spPr>
          <a:xfrm>
            <a:off x="4134773" y="3823826"/>
            <a:ext cx="1322003" cy="14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강의명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4813341-634C-A06C-C485-B2C6745D92AE}"/>
              </a:ext>
            </a:extLst>
          </p:cNvPr>
          <p:cNvSpPr/>
          <p:nvPr/>
        </p:nvSpPr>
        <p:spPr>
          <a:xfrm>
            <a:off x="4381445" y="2277030"/>
            <a:ext cx="1262366" cy="2267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개설하기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1B133B6-3898-FB3B-39F6-B5ED0A953537}"/>
              </a:ext>
            </a:extLst>
          </p:cNvPr>
          <p:cNvSpPr/>
          <p:nvPr/>
        </p:nvSpPr>
        <p:spPr>
          <a:xfrm>
            <a:off x="5185332" y="923582"/>
            <a:ext cx="461908" cy="4106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래픽 15" descr="사용자 윤곽선">
            <a:extLst>
              <a:ext uri="{FF2B5EF4-FFF2-40B4-BE49-F238E27FC236}">
                <a16:creationId xmlns:a16="http://schemas.microsoft.com/office/drawing/2014/main" id="{1C7B23EF-F4EC-69A1-4552-624408EBB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8755" y="952342"/>
            <a:ext cx="405287" cy="405287"/>
          </a:xfrm>
          <a:prstGeom prst="rect">
            <a:avLst/>
          </a:prstGeom>
        </p:spPr>
      </p:pic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56A2C5E9-7236-A65F-B3AC-B23E098E8611}"/>
              </a:ext>
            </a:extLst>
          </p:cNvPr>
          <p:cNvCxnSpPr>
            <a:cxnSpLocks/>
          </p:cNvCxnSpPr>
          <p:nvPr/>
        </p:nvCxnSpPr>
        <p:spPr>
          <a:xfrm>
            <a:off x="410034" y="2541486"/>
            <a:ext cx="52337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710A846-C74B-5F34-4887-E872F40FE126}"/>
              </a:ext>
            </a:extLst>
          </p:cNvPr>
          <p:cNvSpPr/>
          <p:nvPr/>
        </p:nvSpPr>
        <p:spPr>
          <a:xfrm>
            <a:off x="2248606" y="2626922"/>
            <a:ext cx="1569185" cy="1929459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0F9FE2E-A9E8-D737-15A5-6ED509F2B8A4}"/>
              </a:ext>
            </a:extLst>
          </p:cNvPr>
          <p:cNvSpPr/>
          <p:nvPr/>
        </p:nvSpPr>
        <p:spPr>
          <a:xfrm>
            <a:off x="2481991" y="3428503"/>
            <a:ext cx="1073791" cy="3173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강의 신청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64A8712-5DA3-5413-261D-CBF1957BC370}"/>
              </a:ext>
            </a:extLst>
          </p:cNvPr>
          <p:cNvSpPr/>
          <p:nvPr/>
        </p:nvSpPr>
        <p:spPr>
          <a:xfrm>
            <a:off x="1060080" y="892908"/>
            <a:ext cx="875827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목록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A691B89-DBB2-F182-6AE2-376C2DDDBF89}"/>
              </a:ext>
            </a:extLst>
          </p:cNvPr>
          <p:cNvSpPr/>
          <p:nvPr/>
        </p:nvSpPr>
        <p:spPr>
          <a:xfrm>
            <a:off x="1882235" y="892908"/>
            <a:ext cx="875827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 내역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32AF6EB-CF31-9F85-C45F-A5181468781A}"/>
              </a:ext>
            </a:extLst>
          </p:cNvPr>
          <p:cNvSpPr/>
          <p:nvPr/>
        </p:nvSpPr>
        <p:spPr>
          <a:xfrm>
            <a:off x="1570070" y="2022395"/>
            <a:ext cx="2993366" cy="1968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검색하기</a:t>
            </a:r>
          </a:p>
        </p:txBody>
      </p:sp>
      <p:pic>
        <p:nvPicPr>
          <p:cNvPr id="7" name="그래픽 6" descr="돋보기 단색으로 채워진">
            <a:extLst>
              <a:ext uri="{FF2B5EF4-FFF2-40B4-BE49-F238E27FC236}">
                <a16:creationId xmlns:a16="http://schemas.microsoft.com/office/drawing/2014/main" id="{E65183F9-1702-71D0-FEEA-C71037CA62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34490" y="2037946"/>
            <a:ext cx="159437" cy="159437"/>
          </a:xfrm>
          <a:prstGeom prst="rect">
            <a:avLst/>
          </a:prstGeom>
        </p:spPr>
      </p:pic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40378C4-B4E8-6504-77DE-B959AB735256}"/>
              </a:ext>
            </a:extLst>
          </p:cNvPr>
          <p:cNvSpPr/>
          <p:nvPr/>
        </p:nvSpPr>
        <p:spPr>
          <a:xfrm>
            <a:off x="2395739" y="1553634"/>
            <a:ext cx="1262366" cy="226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목록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D3F032-50CD-F39A-221D-05D6535E983A}"/>
              </a:ext>
            </a:extLst>
          </p:cNvPr>
          <p:cNvSpPr/>
          <p:nvPr/>
        </p:nvSpPr>
        <p:spPr>
          <a:xfrm>
            <a:off x="1647443" y="4835145"/>
            <a:ext cx="2734002" cy="13086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강의명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: ---</a:t>
            </a:r>
          </a:p>
          <a:p>
            <a:r>
              <a:rPr lang="ko-KR" altLang="en-US" sz="1100" dirty="0" err="1">
                <a:solidFill>
                  <a:schemeClr val="tx1"/>
                </a:solidFill>
              </a:rPr>
              <a:t>강의자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: ---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강의 시간 </a:t>
            </a:r>
            <a:r>
              <a:rPr lang="en-US" altLang="ko-KR" sz="1100" dirty="0">
                <a:solidFill>
                  <a:schemeClr val="tx1"/>
                </a:solidFill>
              </a:rPr>
              <a:t>: --------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강의 설명 </a:t>
            </a:r>
            <a:r>
              <a:rPr lang="en-US" altLang="ko-KR" sz="1100" dirty="0">
                <a:solidFill>
                  <a:schemeClr val="tx1"/>
                </a:solidFill>
              </a:rPr>
              <a:t>: -----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위 강의를 </a:t>
            </a:r>
            <a:r>
              <a:rPr lang="ko-KR" altLang="en-US" sz="1100" dirty="0" err="1">
                <a:solidFill>
                  <a:schemeClr val="tx1"/>
                </a:solidFill>
              </a:rPr>
              <a:t>신청하시겠습니까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</a:p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A5C0A7F-5840-57B5-9222-1D3B9917BC41}"/>
              </a:ext>
            </a:extLst>
          </p:cNvPr>
          <p:cNvSpPr/>
          <p:nvPr/>
        </p:nvSpPr>
        <p:spPr>
          <a:xfrm>
            <a:off x="1766805" y="5866991"/>
            <a:ext cx="915200" cy="1825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예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37FDC8A9-E879-A252-3DB9-CD15FDB6BEC1}"/>
              </a:ext>
            </a:extLst>
          </p:cNvPr>
          <p:cNvSpPr/>
          <p:nvPr/>
        </p:nvSpPr>
        <p:spPr>
          <a:xfrm>
            <a:off x="3227555" y="5866991"/>
            <a:ext cx="915200" cy="1825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아니오</a:t>
            </a:r>
            <a:endParaRPr lang="ko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89A004-1C1E-5BBD-909B-AD2EEF78E6D2}"/>
              </a:ext>
            </a:extLst>
          </p:cNvPr>
          <p:cNvSpPr/>
          <p:nvPr/>
        </p:nvSpPr>
        <p:spPr>
          <a:xfrm>
            <a:off x="6032398" y="817232"/>
            <a:ext cx="3011648" cy="38496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강의 개설하기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sz="1000" dirty="0" err="1">
                <a:solidFill>
                  <a:schemeClr val="tx1"/>
                </a:solidFill>
              </a:rPr>
              <a:t>강의명</a:t>
            </a:r>
            <a:r>
              <a:rPr lang="en-US" altLang="ko-KR" sz="1000" dirty="0">
                <a:solidFill>
                  <a:schemeClr val="tx1"/>
                </a:solidFill>
              </a:rPr>
              <a:t>: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강의 기간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 err="1">
                <a:solidFill>
                  <a:schemeClr val="tx1"/>
                </a:solidFill>
              </a:rPr>
              <a:t>dateform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~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dateform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강의 시간</a:t>
            </a:r>
            <a:r>
              <a:rPr lang="en-US" altLang="ko-KR" sz="1000" dirty="0">
                <a:solidFill>
                  <a:schemeClr val="tx1"/>
                </a:solidFill>
              </a:rPr>
              <a:t>: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강의 설명</a:t>
            </a:r>
            <a:r>
              <a:rPr lang="en-US" altLang="ko-KR" sz="1000" dirty="0">
                <a:solidFill>
                  <a:schemeClr val="tx1"/>
                </a:solidFill>
              </a:rPr>
              <a:t> :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B25337-FAE2-2ABA-C3CC-CBE3AE2BAB01}"/>
              </a:ext>
            </a:extLst>
          </p:cNvPr>
          <p:cNvSpPr/>
          <p:nvPr/>
        </p:nvSpPr>
        <p:spPr>
          <a:xfrm>
            <a:off x="6737088" y="2583423"/>
            <a:ext cx="1816280" cy="151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요일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시간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81C9B2-628F-55B9-E26B-38EE8029CBA4}"/>
              </a:ext>
            </a:extLst>
          </p:cNvPr>
          <p:cNvSpPr/>
          <p:nvPr/>
        </p:nvSpPr>
        <p:spPr>
          <a:xfrm>
            <a:off x="8649841" y="2583769"/>
            <a:ext cx="151002" cy="1510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더하기 기호 10">
            <a:extLst>
              <a:ext uri="{FF2B5EF4-FFF2-40B4-BE49-F238E27FC236}">
                <a16:creationId xmlns:a16="http://schemas.microsoft.com/office/drawing/2014/main" id="{AC371B71-4F61-126C-2C10-D72D57260D89}"/>
              </a:ext>
            </a:extLst>
          </p:cNvPr>
          <p:cNvSpPr/>
          <p:nvPr/>
        </p:nvSpPr>
        <p:spPr>
          <a:xfrm>
            <a:off x="8649841" y="2583423"/>
            <a:ext cx="151002" cy="151001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F26D1F-A3E7-E501-BFB2-EDF945B479B1}"/>
              </a:ext>
            </a:extLst>
          </p:cNvPr>
          <p:cNvSpPr/>
          <p:nvPr/>
        </p:nvSpPr>
        <p:spPr>
          <a:xfrm>
            <a:off x="6737088" y="2837847"/>
            <a:ext cx="1816280" cy="45949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AE72C3-A28D-4660-4DEC-DF6D18B6F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602" y="1400357"/>
            <a:ext cx="1493459" cy="323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04A846B-9618-062C-AE80-6162A2575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839" y="1396810"/>
            <a:ext cx="1493459" cy="323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323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839BB2E-252A-A36C-DD9F-C1B8CBB187BC}"/>
              </a:ext>
            </a:extLst>
          </p:cNvPr>
          <p:cNvSpPr/>
          <p:nvPr/>
        </p:nvSpPr>
        <p:spPr>
          <a:xfrm>
            <a:off x="2044789" y="2212874"/>
            <a:ext cx="1862356" cy="23284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BBA1DEB-12B9-E786-413C-70B0FE67C713}"/>
              </a:ext>
            </a:extLst>
          </p:cNvPr>
          <p:cNvSpPr/>
          <p:nvPr/>
        </p:nvSpPr>
        <p:spPr>
          <a:xfrm>
            <a:off x="101108" y="817233"/>
            <a:ext cx="5760000" cy="60965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1DB593-E74F-FC59-9500-E4AD7F2C1B45}"/>
              </a:ext>
            </a:extLst>
          </p:cNvPr>
          <p:cNvSpPr/>
          <p:nvPr/>
        </p:nvSpPr>
        <p:spPr>
          <a:xfrm>
            <a:off x="101108" y="817232"/>
            <a:ext cx="5760000" cy="3849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9E5C8B-D568-72F0-D420-0E4AC828149B}"/>
              </a:ext>
            </a:extLst>
          </p:cNvPr>
          <p:cNvSpPr/>
          <p:nvPr/>
        </p:nvSpPr>
        <p:spPr>
          <a:xfrm>
            <a:off x="390265" y="892908"/>
            <a:ext cx="659935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홈버튼</a:t>
            </a:r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로고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02B3FF-AE8B-C626-9281-DBC6BA34793F}"/>
              </a:ext>
            </a:extLst>
          </p:cNvPr>
          <p:cNvSpPr txBox="1"/>
          <p:nvPr/>
        </p:nvSpPr>
        <p:spPr>
          <a:xfrm>
            <a:off x="4475999" y="250504"/>
            <a:ext cx="3240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1B133B6-3898-FB3B-39F6-B5ED0A953537}"/>
              </a:ext>
            </a:extLst>
          </p:cNvPr>
          <p:cNvSpPr/>
          <p:nvPr/>
        </p:nvSpPr>
        <p:spPr>
          <a:xfrm>
            <a:off x="5185332" y="923582"/>
            <a:ext cx="461908" cy="4106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래픽 15" descr="사용자 윤곽선">
            <a:extLst>
              <a:ext uri="{FF2B5EF4-FFF2-40B4-BE49-F238E27FC236}">
                <a16:creationId xmlns:a16="http://schemas.microsoft.com/office/drawing/2014/main" id="{1C7B23EF-F4EC-69A1-4552-624408EBB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8755" y="952342"/>
            <a:ext cx="405287" cy="405287"/>
          </a:xfrm>
          <a:prstGeom prst="rect">
            <a:avLst/>
          </a:prstGeom>
        </p:spPr>
      </p:pic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64A8712-5DA3-5413-261D-CBF1957BC370}"/>
              </a:ext>
            </a:extLst>
          </p:cNvPr>
          <p:cNvSpPr/>
          <p:nvPr/>
        </p:nvSpPr>
        <p:spPr>
          <a:xfrm>
            <a:off x="1060080" y="892908"/>
            <a:ext cx="875827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목록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A691B89-DBB2-F182-6AE2-376C2DDDBF89}"/>
              </a:ext>
            </a:extLst>
          </p:cNvPr>
          <p:cNvSpPr/>
          <p:nvPr/>
        </p:nvSpPr>
        <p:spPr>
          <a:xfrm>
            <a:off x="1882235" y="892908"/>
            <a:ext cx="875827" cy="410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 내역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40378C4-B4E8-6504-77DE-B959AB735256}"/>
              </a:ext>
            </a:extLst>
          </p:cNvPr>
          <p:cNvSpPr/>
          <p:nvPr/>
        </p:nvSpPr>
        <p:spPr>
          <a:xfrm>
            <a:off x="2395739" y="1553634"/>
            <a:ext cx="1262366" cy="226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마이페이지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C99A9A93-6D5D-BE9F-56B3-4C5692492776}"/>
              </a:ext>
            </a:extLst>
          </p:cNvPr>
          <p:cNvSpPr/>
          <p:nvPr/>
        </p:nvSpPr>
        <p:spPr>
          <a:xfrm>
            <a:off x="2724639" y="2430051"/>
            <a:ext cx="461908" cy="4106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3" name="그래픽 122" descr="사용자 윤곽선">
            <a:extLst>
              <a:ext uri="{FF2B5EF4-FFF2-40B4-BE49-F238E27FC236}">
                <a16:creationId xmlns:a16="http://schemas.microsoft.com/office/drawing/2014/main" id="{0C099CAD-711B-EB1A-D363-777D93454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8062" y="2458811"/>
            <a:ext cx="405287" cy="4052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ABAF28-B9D5-081F-E3A0-854863F9B82D}"/>
              </a:ext>
            </a:extLst>
          </p:cNvPr>
          <p:cNvSpPr txBox="1"/>
          <p:nvPr/>
        </p:nvSpPr>
        <p:spPr>
          <a:xfrm>
            <a:off x="2213034" y="3630523"/>
            <a:ext cx="1551963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비밀번호 변경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E109F1B-598E-A0DB-75E1-90A1AF25D421}"/>
              </a:ext>
            </a:extLst>
          </p:cNvPr>
          <p:cNvSpPr txBox="1"/>
          <p:nvPr/>
        </p:nvSpPr>
        <p:spPr>
          <a:xfrm>
            <a:off x="2213034" y="4216205"/>
            <a:ext cx="1551963" cy="261610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회원 탈퇴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ED2EDD-D962-541C-3520-7E2D07545C42}"/>
              </a:ext>
            </a:extLst>
          </p:cNvPr>
          <p:cNvSpPr txBox="1"/>
          <p:nvPr/>
        </p:nvSpPr>
        <p:spPr>
          <a:xfrm>
            <a:off x="2213034" y="2966750"/>
            <a:ext cx="1551963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이름 </a:t>
            </a:r>
            <a:r>
              <a:rPr lang="en-US" altLang="ko-KR" sz="1100" dirty="0"/>
              <a:t>: ---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이메일 </a:t>
            </a:r>
            <a:r>
              <a:rPr lang="en-US" altLang="ko-KR" sz="1100" dirty="0"/>
              <a:t>: ---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611D94A-5931-53E7-5C3E-08E8B651FEEF}"/>
              </a:ext>
            </a:extLst>
          </p:cNvPr>
          <p:cNvSpPr txBox="1"/>
          <p:nvPr/>
        </p:nvSpPr>
        <p:spPr>
          <a:xfrm>
            <a:off x="2213034" y="3924260"/>
            <a:ext cx="1551963" cy="2616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로그아웃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8499289C-B262-535F-D91A-F5A87414DA56}"/>
              </a:ext>
            </a:extLst>
          </p:cNvPr>
          <p:cNvSpPr/>
          <p:nvPr/>
        </p:nvSpPr>
        <p:spPr>
          <a:xfrm>
            <a:off x="101108" y="4792918"/>
            <a:ext cx="2734002" cy="7230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 하시겠습니까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9EE6367-6D2D-64BE-ED30-B84ED6846D7A}"/>
              </a:ext>
            </a:extLst>
          </p:cNvPr>
          <p:cNvSpPr/>
          <p:nvPr/>
        </p:nvSpPr>
        <p:spPr>
          <a:xfrm>
            <a:off x="433564" y="5239144"/>
            <a:ext cx="915200" cy="1825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예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F299682-B01B-F554-4A50-077FE0D46895}"/>
              </a:ext>
            </a:extLst>
          </p:cNvPr>
          <p:cNvSpPr/>
          <p:nvPr/>
        </p:nvSpPr>
        <p:spPr>
          <a:xfrm>
            <a:off x="1617014" y="5239144"/>
            <a:ext cx="915200" cy="1825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아니오</a:t>
            </a:r>
            <a:endParaRPr lang="ko-KR" altLang="en-US" sz="11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9C5CA7C-50AD-B12C-064F-04077688989E}"/>
              </a:ext>
            </a:extLst>
          </p:cNvPr>
          <p:cNvSpPr/>
          <p:nvPr/>
        </p:nvSpPr>
        <p:spPr>
          <a:xfrm>
            <a:off x="3158879" y="4792918"/>
            <a:ext cx="2734002" cy="7230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탈퇴 하시겠습니까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탈퇴 시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모든 정보가 삭제됩니다</a:t>
            </a:r>
            <a:r>
              <a:rPr lang="en-US" altLang="ko-KR" sz="1100" dirty="0">
                <a:solidFill>
                  <a:schemeClr val="tx1"/>
                </a:solidFill>
              </a:rPr>
              <a:t>.)</a:t>
            </a: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CECB74A5-FC99-6233-E74C-4DA77BA912CC}"/>
              </a:ext>
            </a:extLst>
          </p:cNvPr>
          <p:cNvSpPr/>
          <p:nvPr/>
        </p:nvSpPr>
        <p:spPr>
          <a:xfrm>
            <a:off x="3491335" y="5270308"/>
            <a:ext cx="915200" cy="182568"/>
          </a:xfrm>
          <a:prstGeom prst="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예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22FBCA6-F1C1-BDEF-45D7-4C6BDBDA939B}"/>
              </a:ext>
            </a:extLst>
          </p:cNvPr>
          <p:cNvSpPr/>
          <p:nvPr/>
        </p:nvSpPr>
        <p:spPr>
          <a:xfrm>
            <a:off x="4674785" y="5270308"/>
            <a:ext cx="915200" cy="1825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아니오</a:t>
            </a:r>
            <a:endParaRPr lang="ko-KR" altLang="en-US" sz="1100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E4F863F4-4285-71C3-FA9E-44D9A822B418}"/>
              </a:ext>
            </a:extLst>
          </p:cNvPr>
          <p:cNvSpPr/>
          <p:nvPr/>
        </p:nvSpPr>
        <p:spPr>
          <a:xfrm>
            <a:off x="6574381" y="811358"/>
            <a:ext cx="3240000" cy="431078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333A7D70-4677-88B8-219F-599390059A32}"/>
              </a:ext>
            </a:extLst>
          </p:cNvPr>
          <p:cNvSpPr/>
          <p:nvPr/>
        </p:nvSpPr>
        <p:spPr>
          <a:xfrm>
            <a:off x="7077247" y="2687130"/>
            <a:ext cx="2234268" cy="2866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변경할 비밀번호</a:t>
            </a:r>
            <a:r>
              <a:rPr lang="en-US" altLang="ko-KR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	 </a:t>
            </a:r>
            <a:endParaRPr lang="ko-KR" altLang="en-US" sz="11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84964BE-BCEF-8D59-4B1C-E9FBECFF0516}"/>
              </a:ext>
            </a:extLst>
          </p:cNvPr>
          <p:cNvSpPr/>
          <p:nvPr/>
        </p:nvSpPr>
        <p:spPr>
          <a:xfrm>
            <a:off x="7084085" y="3871190"/>
            <a:ext cx="2234266" cy="2866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비밀번호 변경하기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A39DA4B6-E425-FBE5-606C-39B86EF3CED6}"/>
              </a:ext>
            </a:extLst>
          </p:cNvPr>
          <p:cNvSpPr/>
          <p:nvPr/>
        </p:nvSpPr>
        <p:spPr>
          <a:xfrm>
            <a:off x="7286818" y="1118201"/>
            <a:ext cx="1828800" cy="2775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비밀번호 재설정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889EDC14-1681-E2CB-48B3-9B38973DB258}"/>
              </a:ext>
            </a:extLst>
          </p:cNvPr>
          <p:cNvSpPr/>
          <p:nvPr/>
        </p:nvSpPr>
        <p:spPr>
          <a:xfrm>
            <a:off x="7077247" y="3046229"/>
            <a:ext cx="2234268" cy="2866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변경할 비밀번호 확인</a:t>
            </a:r>
            <a:r>
              <a:rPr lang="en-US" altLang="ko-KR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	 </a:t>
            </a:r>
            <a:endParaRPr lang="ko-KR" altLang="en-US" sz="11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D53F7FE-397A-4A29-AFB1-6F2002FB8720}"/>
              </a:ext>
            </a:extLst>
          </p:cNvPr>
          <p:cNvSpPr/>
          <p:nvPr/>
        </p:nvSpPr>
        <p:spPr>
          <a:xfrm>
            <a:off x="7077247" y="2341274"/>
            <a:ext cx="2234268" cy="2866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현재 비밀번호</a:t>
            </a:r>
            <a:r>
              <a:rPr lang="en-US" altLang="ko-KR" sz="1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	 </a:t>
            </a:r>
            <a:endParaRPr lang="ko-KR" altLang="en-US" sz="11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8973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651</Words>
  <Application>Microsoft Office PowerPoint</Application>
  <PresentationFormat>와이드스크린</PresentationFormat>
  <Paragraphs>346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여기어때 잘난체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TH5560</dc:creator>
  <cp:lastModifiedBy>TH5560</cp:lastModifiedBy>
  <cp:revision>18</cp:revision>
  <dcterms:created xsi:type="dcterms:W3CDTF">2022-07-14T04:45:24Z</dcterms:created>
  <dcterms:modified xsi:type="dcterms:W3CDTF">2022-07-14T09:01:16Z</dcterms:modified>
</cp:coreProperties>
</file>