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0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38404800" cy="28803600"/>
  <p:notesSz cx="6858000" cy="9144000"/>
  <p:defaultTextStyle>
    <a:defPPr>
      <a:defRPr lang="en-US"/>
    </a:defPPr>
    <a:lvl1pPr marL="0" algn="l" defTabSz="45704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49" algn="l" defTabSz="45704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098" algn="l" defTabSz="45704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147" algn="l" defTabSz="45704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199" algn="l" defTabSz="45704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244" algn="l" defTabSz="45704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297" algn="l" defTabSz="45704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342" algn="l" defTabSz="45704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395" algn="l" defTabSz="45704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  <a:srgbClr val="FF5050"/>
    <a:srgbClr val="FFFFFF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3714" y="-3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4713925"/>
            <a:ext cx="32644080" cy="1002792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5128560"/>
            <a:ext cx="28803600" cy="6954200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316" indent="0" algn="ctr">
              <a:buNone/>
              <a:defRPr sz="8400"/>
            </a:lvl2pPr>
            <a:lvl3pPr marL="3840631" indent="0" algn="ctr">
              <a:buNone/>
              <a:defRPr sz="7560"/>
            </a:lvl3pPr>
            <a:lvl4pPr marL="5760947" indent="0" algn="ctr">
              <a:buNone/>
              <a:defRPr sz="6720"/>
            </a:lvl4pPr>
            <a:lvl5pPr marL="7681267" indent="0" algn="ctr">
              <a:buNone/>
              <a:defRPr sz="6720"/>
            </a:lvl5pPr>
            <a:lvl6pPr marL="9601586" indent="0" algn="ctr">
              <a:buNone/>
              <a:defRPr sz="6720"/>
            </a:lvl6pPr>
            <a:lvl7pPr marL="11521902" indent="0" algn="ctr">
              <a:buNone/>
              <a:defRPr sz="6720"/>
            </a:lvl7pPr>
            <a:lvl8pPr marL="13442218" indent="0" algn="ctr">
              <a:buNone/>
              <a:defRPr sz="6720"/>
            </a:lvl8pPr>
            <a:lvl9pPr marL="15362533" indent="0" algn="ctr">
              <a:buNone/>
              <a:defRPr sz="67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827A-3A76-4045-AE8F-CD9874F07601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D3AA-722E-402A-A521-CF8E7545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0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827A-3A76-4045-AE8F-CD9874F07601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D3AA-722E-402A-A521-CF8E7545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22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9" y="1533525"/>
            <a:ext cx="8281035" cy="2440972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4" y="1533525"/>
            <a:ext cx="24363045" cy="2440972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827A-3A76-4045-AE8F-CD9874F07601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D3AA-722E-402A-A521-CF8E7545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44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827A-3A76-4045-AE8F-CD9874F07601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D3AA-722E-402A-A521-CF8E7545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41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1" y="7180917"/>
            <a:ext cx="33124140" cy="11981495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1" y="19275762"/>
            <a:ext cx="33124140" cy="6300785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316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631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947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1267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586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902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2218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2533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827A-3A76-4045-AE8F-CD9874F07601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D3AA-722E-402A-A521-CF8E7545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3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7667625"/>
            <a:ext cx="16322040" cy="182756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7667625"/>
            <a:ext cx="16322040" cy="182756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827A-3A76-4045-AE8F-CD9874F07601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D3AA-722E-402A-A521-CF8E7545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65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533542"/>
            <a:ext cx="33124140" cy="556736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41" y="7060885"/>
            <a:ext cx="16247029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316" indent="0">
              <a:buNone/>
              <a:defRPr sz="8400" b="1"/>
            </a:lvl2pPr>
            <a:lvl3pPr marL="3840631" indent="0">
              <a:buNone/>
              <a:defRPr sz="7560" b="1"/>
            </a:lvl3pPr>
            <a:lvl4pPr marL="5760947" indent="0">
              <a:buNone/>
              <a:defRPr sz="6720" b="1"/>
            </a:lvl4pPr>
            <a:lvl5pPr marL="7681267" indent="0">
              <a:buNone/>
              <a:defRPr sz="6720" b="1"/>
            </a:lvl5pPr>
            <a:lvl6pPr marL="9601586" indent="0">
              <a:buNone/>
              <a:defRPr sz="6720" b="1"/>
            </a:lvl6pPr>
            <a:lvl7pPr marL="11521902" indent="0">
              <a:buNone/>
              <a:defRPr sz="6720" b="1"/>
            </a:lvl7pPr>
            <a:lvl8pPr marL="13442218" indent="0">
              <a:buNone/>
              <a:defRPr sz="6720" b="1"/>
            </a:lvl8pPr>
            <a:lvl9pPr marL="15362533" indent="0">
              <a:buNone/>
              <a:defRPr sz="67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41" y="10521315"/>
            <a:ext cx="16247029" cy="1547527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3" y="7060885"/>
            <a:ext cx="16327042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316" indent="0">
              <a:buNone/>
              <a:defRPr sz="8400" b="1"/>
            </a:lvl2pPr>
            <a:lvl3pPr marL="3840631" indent="0">
              <a:buNone/>
              <a:defRPr sz="7560" b="1"/>
            </a:lvl3pPr>
            <a:lvl4pPr marL="5760947" indent="0">
              <a:buNone/>
              <a:defRPr sz="6720" b="1"/>
            </a:lvl4pPr>
            <a:lvl5pPr marL="7681267" indent="0">
              <a:buNone/>
              <a:defRPr sz="6720" b="1"/>
            </a:lvl5pPr>
            <a:lvl6pPr marL="9601586" indent="0">
              <a:buNone/>
              <a:defRPr sz="6720" b="1"/>
            </a:lvl6pPr>
            <a:lvl7pPr marL="11521902" indent="0">
              <a:buNone/>
              <a:defRPr sz="6720" b="1"/>
            </a:lvl7pPr>
            <a:lvl8pPr marL="13442218" indent="0">
              <a:buNone/>
              <a:defRPr sz="6720" b="1"/>
            </a:lvl8pPr>
            <a:lvl9pPr marL="15362533" indent="0">
              <a:buNone/>
              <a:defRPr sz="67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3" y="10521315"/>
            <a:ext cx="16327042" cy="1547527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827A-3A76-4045-AE8F-CD9874F07601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D3AA-722E-402A-A521-CF8E7545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5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827A-3A76-4045-AE8F-CD9874F07601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D3AA-722E-402A-A521-CF8E7545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97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827A-3A76-4045-AE8F-CD9874F07601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D3AA-722E-402A-A521-CF8E7545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12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8" y="1920240"/>
            <a:ext cx="12386547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4147202"/>
            <a:ext cx="19442430" cy="20469225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8" y="8641080"/>
            <a:ext cx="12386547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316" indent="0">
              <a:buNone/>
              <a:defRPr sz="5880"/>
            </a:lvl2pPr>
            <a:lvl3pPr marL="3840631" indent="0">
              <a:buNone/>
              <a:defRPr sz="5040"/>
            </a:lvl3pPr>
            <a:lvl4pPr marL="5760947" indent="0">
              <a:buNone/>
              <a:defRPr sz="4200"/>
            </a:lvl4pPr>
            <a:lvl5pPr marL="7681267" indent="0">
              <a:buNone/>
              <a:defRPr sz="4200"/>
            </a:lvl5pPr>
            <a:lvl6pPr marL="9601586" indent="0">
              <a:buNone/>
              <a:defRPr sz="4200"/>
            </a:lvl6pPr>
            <a:lvl7pPr marL="11521902" indent="0">
              <a:buNone/>
              <a:defRPr sz="4200"/>
            </a:lvl7pPr>
            <a:lvl8pPr marL="13442218" indent="0">
              <a:buNone/>
              <a:defRPr sz="4200"/>
            </a:lvl8pPr>
            <a:lvl9pPr marL="15362533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827A-3A76-4045-AE8F-CD9874F07601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D3AA-722E-402A-A521-CF8E7545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6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8" y="1920240"/>
            <a:ext cx="12386547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4147202"/>
            <a:ext cx="19442430" cy="20469225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316" indent="0">
              <a:buNone/>
              <a:defRPr sz="11760"/>
            </a:lvl2pPr>
            <a:lvl3pPr marL="3840631" indent="0">
              <a:buNone/>
              <a:defRPr sz="10080"/>
            </a:lvl3pPr>
            <a:lvl4pPr marL="5760947" indent="0">
              <a:buNone/>
              <a:defRPr sz="8400"/>
            </a:lvl4pPr>
            <a:lvl5pPr marL="7681267" indent="0">
              <a:buNone/>
              <a:defRPr sz="8400"/>
            </a:lvl5pPr>
            <a:lvl6pPr marL="9601586" indent="0">
              <a:buNone/>
              <a:defRPr sz="8400"/>
            </a:lvl6pPr>
            <a:lvl7pPr marL="11521902" indent="0">
              <a:buNone/>
              <a:defRPr sz="8400"/>
            </a:lvl7pPr>
            <a:lvl8pPr marL="13442218" indent="0">
              <a:buNone/>
              <a:defRPr sz="8400"/>
            </a:lvl8pPr>
            <a:lvl9pPr marL="15362533" indent="0">
              <a:buNone/>
              <a:defRPr sz="84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8" y="8641080"/>
            <a:ext cx="12386547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316" indent="0">
              <a:buNone/>
              <a:defRPr sz="5880"/>
            </a:lvl2pPr>
            <a:lvl3pPr marL="3840631" indent="0">
              <a:buNone/>
              <a:defRPr sz="5040"/>
            </a:lvl3pPr>
            <a:lvl4pPr marL="5760947" indent="0">
              <a:buNone/>
              <a:defRPr sz="4200"/>
            </a:lvl4pPr>
            <a:lvl5pPr marL="7681267" indent="0">
              <a:buNone/>
              <a:defRPr sz="4200"/>
            </a:lvl5pPr>
            <a:lvl6pPr marL="9601586" indent="0">
              <a:buNone/>
              <a:defRPr sz="4200"/>
            </a:lvl6pPr>
            <a:lvl7pPr marL="11521902" indent="0">
              <a:buNone/>
              <a:defRPr sz="4200"/>
            </a:lvl7pPr>
            <a:lvl8pPr marL="13442218" indent="0">
              <a:buNone/>
              <a:defRPr sz="4200"/>
            </a:lvl8pPr>
            <a:lvl9pPr marL="15362533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827A-3A76-4045-AE8F-CD9874F07601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D3AA-722E-402A-A521-CF8E7545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7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533542"/>
            <a:ext cx="33124140" cy="5567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7667625"/>
            <a:ext cx="33124140" cy="1827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26696687"/>
            <a:ext cx="864108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2827A-3A76-4045-AE8F-CD9874F07601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26696687"/>
            <a:ext cx="1296162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26696687"/>
            <a:ext cx="864108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3D3AA-722E-402A-A521-CF8E7545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5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840631" rtl="0" eaLnBrk="1" latinLnBrk="1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62" indent="-960162" algn="l" defTabSz="3840631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478" indent="-960162" algn="l" defTabSz="3840631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793" indent="-960162" algn="l" defTabSz="3840631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1109" indent="-960162" algn="l" defTabSz="3840631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424" indent="-960162" algn="l" defTabSz="3840631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740" indent="-960162" algn="l" defTabSz="3840631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2056" indent="-960162" algn="l" defTabSz="3840631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2380" indent="-960162" algn="l" defTabSz="3840631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695" indent="-960162" algn="l" defTabSz="3840631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631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316" algn="l" defTabSz="3840631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631" algn="l" defTabSz="3840631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947" algn="l" defTabSz="3840631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1267" algn="l" defTabSz="3840631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586" algn="l" defTabSz="3840631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902" algn="l" defTabSz="3840631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2218" algn="l" defTabSz="3840631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2533" algn="l" defTabSz="3840631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6.svg"/><Relationship Id="rId5" Type="http://schemas.openxmlformats.org/officeDocument/2006/relationships/image" Target="../media/image16.svg"/><Relationship Id="rId10" Type="http://schemas.openxmlformats.org/officeDocument/2006/relationships/image" Target="../media/image25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2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7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10.svg"/><Relationship Id="rId2" Type="http://schemas.openxmlformats.org/officeDocument/2006/relationships/image" Target="../media/image6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28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27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1DB593-E74F-FC59-9500-E4AD7F2C1B45}"/>
              </a:ext>
            </a:extLst>
          </p:cNvPr>
          <p:cNvSpPr/>
          <p:nvPr/>
        </p:nvSpPr>
        <p:spPr>
          <a:xfrm>
            <a:off x="13288304" y="10904061"/>
            <a:ext cx="4180567" cy="2575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26" dirty="0">
                <a:solidFill>
                  <a:schemeClr val="tx1"/>
                </a:solidFill>
              </a:rPr>
              <a:t>로그인 </a:t>
            </a:r>
            <a:r>
              <a:rPr lang="en-US" altLang="ko-KR" sz="5426" dirty="0">
                <a:solidFill>
                  <a:schemeClr val="tx1"/>
                </a:solidFill>
              </a:rPr>
              <a:t>/ </a:t>
            </a:r>
            <a:r>
              <a:rPr lang="ko-KR" altLang="en-US" sz="5426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806B3F-2BCD-4F18-BB69-2BB892D2EEE6}"/>
              </a:ext>
            </a:extLst>
          </p:cNvPr>
          <p:cNvSpPr/>
          <p:nvPr/>
        </p:nvSpPr>
        <p:spPr>
          <a:xfrm>
            <a:off x="20514182" y="10937501"/>
            <a:ext cx="4180567" cy="2575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26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65037E-E8B0-A306-1B50-8183E653E5A3}"/>
              </a:ext>
            </a:extLst>
          </p:cNvPr>
          <p:cNvSpPr/>
          <p:nvPr/>
        </p:nvSpPr>
        <p:spPr>
          <a:xfrm>
            <a:off x="20514182" y="15329887"/>
            <a:ext cx="4180567" cy="2575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26">
                <a:solidFill>
                  <a:schemeClr val="tx1"/>
                </a:solidFill>
              </a:rPr>
              <a:t>강의 게시판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0C6F59-1955-39BD-42F6-9E021898D044}"/>
              </a:ext>
            </a:extLst>
          </p:cNvPr>
          <p:cNvSpPr/>
          <p:nvPr/>
        </p:nvSpPr>
        <p:spPr>
          <a:xfrm>
            <a:off x="13288304" y="15329887"/>
            <a:ext cx="4180567" cy="2575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26" dirty="0">
                <a:solidFill>
                  <a:schemeClr val="tx1"/>
                </a:solidFill>
              </a:rPr>
              <a:t>강의실</a:t>
            </a:r>
          </a:p>
        </p:txBody>
      </p:sp>
    </p:spTree>
    <p:extLst>
      <p:ext uri="{BB962C8B-B14F-4D97-AF65-F5344CB8AC3E}">
        <p14:creationId xmlns:p14="http://schemas.microsoft.com/office/powerpoint/2010/main" val="3443125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1DB593-E74F-FC59-9500-E4AD7F2C1B45}"/>
              </a:ext>
            </a:extLst>
          </p:cNvPr>
          <p:cNvSpPr/>
          <p:nvPr/>
        </p:nvSpPr>
        <p:spPr>
          <a:xfrm>
            <a:off x="12751906" y="11944223"/>
            <a:ext cx="7654500" cy="511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02B3FF-AE8B-C626-9281-DBC6BA34793F}"/>
              </a:ext>
            </a:extLst>
          </p:cNvPr>
          <p:cNvSpPr txBox="1"/>
          <p:nvPr/>
        </p:nvSpPr>
        <p:spPr>
          <a:xfrm>
            <a:off x="17049585" y="10177885"/>
            <a:ext cx="4305659" cy="927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426" dirty="0"/>
              <a:t>강의실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A610C8-D647-2D6A-6A29-38D7D31C7CD4}"/>
              </a:ext>
            </a:extLst>
          </p:cNvPr>
          <p:cNvSpPr/>
          <p:nvPr/>
        </p:nvSpPr>
        <p:spPr>
          <a:xfrm>
            <a:off x="13349904" y="12152664"/>
            <a:ext cx="1466615" cy="10925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97DDB97-3D03-DF5B-FD38-B28F3D5BEBA7}"/>
              </a:ext>
            </a:extLst>
          </p:cNvPr>
          <p:cNvSpPr/>
          <p:nvPr/>
        </p:nvSpPr>
        <p:spPr>
          <a:xfrm>
            <a:off x="15024326" y="12152664"/>
            <a:ext cx="1466615" cy="10925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443B8E-9373-8780-5400-5545C38AD7F3}"/>
              </a:ext>
            </a:extLst>
          </p:cNvPr>
          <p:cNvSpPr/>
          <p:nvPr/>
        </p:nvSpPr>
        <p:spPr>
          <a:xfrm>
            <a:off x="16698744" y="12152664"/>
            <a:ext cx="1466615" cy="10925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A2557CD-1C80-D0CA-2529-577E9C15F07C}"/>
              </a:ext>
            </a:extLst>
          </p:cNvPr>
          <p:cNvSpPr/>
          <p:nvPr/>
        </p:nvSpPr>
        <p:spPr>
          <a:xfrm>
            <a:off x="18373167" y="12152664"/>
            <a:ext cx="1466615" cy="10925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532E767-39DC-F7EF-6245-04B2683A53D5}"/>
              </a:ext>
            </a:extLst>
          </p:cNvPr>
          <p:cNvSpPr/>
          <p:nvPr/>
        </p:nvSpPr>
        <p:spPr>
          <a:xfrm>
            <a:off x="12917123" y="12553991"/>
            <a:ext cx="267557" cy="26755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A223058-EFE6-1003-22C2-E0E991CE6AA6}"/>
              </a:ext>
            </a:extLst>
          </p:cNvPr>
          <p:cNvSpPr/>
          <p:nvPr/>
        </p:nvSpPr>
        <p:spPr>
          <a:xfrm>
            <a:off x="19989310" y="12553991"/>
            <a:ext cx="267557" cy="26755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055954EB-7528-1A74-EA02-8A78344B2DE6}"/>
              </a:ext>
            </a:extLst>
          </p:cNvPr>
          <p:cNvSpPr/>
          <p:nvPr/>
        </p:nvSpPr>
        <p:spPr>
          <a:xfrm rot="16200000">
            <a:off x="12951019" y="12620883"/>
            <a:ext cx="155182" cy="13377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339A70F0-26B0-AE2B-DEB2-1F3A4EAE6044}"/>
              </a:ext>
            </a:extLst>
          </p:cNvPr>
          <p:cNvSpPr/>
          <p:nvPr/>
        </p:nvSpPr>
        <p:spPr>
          <a:xfrm rot="5400000" flipH="1">
            <a:off x="20059179" y="12620883"/>
            <a:ext cx="155182" cy="13377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8B2DEE-3DBC-A12C-7E7B-68E953E26857}"/>
              </a:ext>
            </a:extLst>
          </p:cNvPr>
          <p:cNvSpPr/>
          <p:nvPr/>
        </p:nvSpPr>
        <p:spPr>
          <a:xfrm>
            <a:off x="13370178" y="13532732"/>
            <a:ext cx="6489878" cy="32831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4766774-8264-4235-DC47-F556930FDC18}"/>
              </a:ext>
            </a:extLst>
          </p:cNvPr>
          <p:cNvSpPr/>
          <p:nvPr/>
        </p:nvSpPr>
        <p:spPr>
          <a:xfrm>
            <a:off x="12879961" y="16018882"/>
            <a:ext cx="362162" cy="3621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27D91F1-EE45-4AB2-799A-58F7A1F3B6A2}"/>
              </a:ext>
            </a:extLst>
          </p:cNvPr>
          <p:cNvSpPr/>
          <p:nvPr/>
        </p:nvSpPr>
        <p:spPr>
          <a:xfrm>
            <a:off x="12879961" y="16462015"/>
            <a:ext cx="362162" cy="3621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pic>
        <p:nvPicPr>
          <p:cNvPr id="17" name="그래픽 16" descr="웹 캠 윤곽선">
            <a:extLst>
              <a:ext uri="{FF2B5EF4-FFF2-40B4-BE49-F238E27FC236}">
                <a16:creationId xmlns:a16="http://schemas.microsoft.com/office/drawing/2014/main" id="{8FCEF164-EEFF-D25F-6F60-D9D4BC511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46486" y="15985398"/>
            <a:ext cx="422633" cy="422633"/>
          </a:xfrm>
          <a:prstGeom prst="rect">
            <a:avLst/>
          </a:prstGeom>
        </p:spPr>
      </p:pic>
      <p:pic>
        <p:nvPicPr>
          <p:cNvPr id="19" name="그래픽 18" descr="무선 마이크 윤곽선">
            <a:extLst>
              <a:ext uri="{FF2B5EF4-FFF2-40B4-BE49-F238E27FC236}">
                <a16:creationId xmlns:a16="http://schemas.microsoft.com/office/drawing/2014/main" id="{B25BD7D2-EF0A-E1E5-1514-C902F5C007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84455" y="16464321"/>
            <a:ext cx="356072" cy="35607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75485C-2E4C-5CE1-260B-6982BBFB982E}"/>
              </a:ext>
            </a:extLst>
          </p:cNvPr>
          <p:cNvSpPr/>
          <p:nvPr/>
        </p:nvSpPr>
        <p:spPr>
          <a:xfrm>
            <a:off x="20406416" y="11944225"/>
            <a:ext cx="2474896" cy="51158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21" name="곱하기 기호 20">
            <a:extLst>
              <a:ext uri="{FF2B5EF4-FFF2-40B4-BE49-F238E27FC236}">
                <a16:creationId xmlns:a16="http://schemas.microsoft.com/office/drawing/2014/main" id="{9A1FB1DE-B0AE-D33F-E3F6-F6638E84DBB2}"/>
              </a:ext>
            </a:extLst>
          </p:cNvPr>
          <p:cNvSpPr/>
          <p:nvPr/>
        </p:nvSpPr>
        <p:spPr>
          <a:xfrm>
            <a:off x="22546854" y="12055714"/>
            <a:ext cx="267557" cy="245259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EF830D-5CB3-31D2-B5CE-15A226C1D479}"/>
              </a:ext>
            </a:extLst>
          </p:cNvPr>
          <p:cNvSpPr txBox="1"/>
          <p:nvPr/>
        </p:nvSpPr>
        <p:spPr>
          <a:xfrm>
            <a:off x="20991104" y="12156043"/>
            <a:ext cx="1388541" cy="33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96" dirty="0"/>
              <a:t>채팅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D084A1C-0656-5A57-9B1E-440E18E58FDB}"/>
              </a:ext>
            </a:extLst>
          </p:cNvPr>
          <p:cNvCxnSpPr/>
          <p:nvPr/>
        </p:nvCxnSpPr>
        <p:spPr>
          <a:xfrm>
            <a:off x="20406416" y="16567333"/>
            <a:ext cx="24748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9BA60AF9-C4D5-06D3-0878-18F323ADFCFC}"/>
              </a:ext>
            </a:extLst>
          </p:cNvPr>
          <p:cNvSpPr/>
          <p:nvPr/>
        </p:nvSpPr>
        <p:spPr>
          <a:xfrm rot="5400000">
            <a:off x="22574727" y="16718812"/>
            <a:ext cx="211814" cy="182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045F352-7431-705D-69A8-156CC46A107D}"/>
              </a:ext>
            </a:extLst>
          </p:cNvPr>
          <p:cNvSpPr/>
          <p:nvPr/>
        </p:nvSpPr>
        <p:spPr>
          <a:xfrm>
            <a:off x="19939966" y="15479911"/>
            <a:ext cx="367563" cy="3582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/>
          </a:p>
        </p:txBody>
      </p:sp>
      <p:pic>
        <p:nvPicPr>
          <p:cNvPr id="54" name="그래픽 53" descr="사용자 윤곽선">
            <a:extLst>
              <a:ext uri="{FF2B5EF4-FFF2-40B4-BE49-F238E27FC236}">
                <a16:creationId xmlns:a16="http://schemas.microsoft.com/office/drawing/2014/main" id="{E400225B-4B1D-C804-4877-9241D6674E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952965" y="15462044"/>
            <a:ext cx="353535" cy="353535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DB9E689F-A2BA-9F7C-CDDB-015E5C980817}"/>
              </a:ext>
            </a:extLst>
          </p:cNvPr>
          <p:cNvSpPr/>
          <p:nvPr/>
        </p:nvSpPr>
        <p:spPr>
          <a:xfrm>
            <a:off x="23319137" y="11944233"/>
            <a:ext cx="2474896" cy="51158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/>
          </a:p>
        </p:txBody>
      </p:sp>
      <p:sp>
        <p:nvSpPr>
          <p:cNvPr id="56" name="곱하기 기호 55">
            <a:extLst>
              <a:ext uri="{FF2B5EF4-FFF2-40B4-BE49-F238E27FC236}">
                <a16:creationId xmlns:a16="http://schemas.microsoft.com/office/drawing/2014/main" id="{554A5536-648B-6DA8-2A25-5D9719BB9C9D}"/>
              </a:ext>
            </a:extLst>
          </p:cNvPr>
          <p:cNvSpPr/>
          <p:nvPr/>
        </p:nvSpPr>
        <p:spPr>
          <a:xfrm>
            <a:off x="25418066" y="12055714"/>
            <a:ext cx="267557" cy="245259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969245-8135-6A6A-CEB2-67B0DCC047FA}"/>
              </a:ext>
            </a:extLst>
          </p:cNvPr>
          <p:cNvSpPr txBox="1"/>
          <p:nvPr/>
        </p:nvSpPr>
        <p:spPr>
          <a:xfrm>
            <a:off x="23862310" y="12156043"/>
            <a:ext cx="1555760" cy="33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96" dirty="0"/>
              <a:t>참여자 </a:t>
            </a:r>
            <a:r>
              <a:rPr lang="en-US" altLang="ko-KR" sz="1596" dirty="0"/>
              <a:t>(6)</a:t>
            </a:r>
            <a:endParaRPr lang="ko-KR" altLang="en-US" sz="1596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3369085-E2A7-D934-DA9C-E4FF5184399B}"/>
              </a:ext>
            </a:extLst>
          </p:cNvPr>
          <p:cNvSpPr/>
          <p:nvPr/>
        </p:nvSpPr>
        <p:spPr>
          <a:xfrm>
            <a:off x="20478620" y="16258574"/>
            <a:ext cx="1605337" cy="25361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27" dirty="0"/>
              <a:t>(</a:t>
            </a:r>
            <a:r>
              <a:rPr lang="ko-KR" altLang="en-US" sz="1327" dirty="0"/>
              <a:t>모두</a:t>
            </a:r>
            <a:r>
              <a:rPr lang="en-US" altLang="ko-KR" sz="1327" dirty="0"/>
              <a:t>)</a:t>
            </a:r>
            <a:r>
              <a:rPr lang="ko-KR" altLang="en-US" sz="1327" dirty="0"/>
              <a:t>         에게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6563FA0-D387-99F6-CA01-D055E8C99E04}"/>
              </a:ext>
            </a:extLst>
          </p:cNvPr>
          <p:cNvSpPr/>
          <p:nvPr/>
        </p:nvSpPr>
        <p:spPr>
          <a:xfrm flipV="1">
            <a:off x="21234860" y="16331344"/>
            <a:ext cx="89187" cy="11312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89AFACD-90C6-AD5E-4255-C19D0BF8D075}"/>
              </a:ext>
            </a:extLst>
          </p:cNvPr>
          <p:cNvCxnSpPr/>
          <p:nvPr/>
        </p:nvCxnSpPr>
        <p:spPr>
          <a:xfrm>
            <a:off x="23534664" y="13367806"/>
            <a:ext cx="20624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A0CB7B84-26C3-68C0-82C4-BB23E999D0CF}"/>
              </a:ext>
            </a:extLst>
          </p:cNvPr>
          <p:cNvSpPr/>
          <p:nvPr/>
        </p:nvSpPr>
        <p:spPr>
          <a:xfrm flipH="1" flipV="1">
            <a:off x="25491092" y="13221464"/>
            <a:ext cx="60757" cy="6075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F7FC9C-9863-7153-8517-AD6BFBFB9553}"/>
              </a:ext>
            </a:extLst>
          </p:cNvPr>
          <p:cNvSpPr txBox="1"/>
          <p:nvPr/>
        </p:nvSpPr>
        <p:spPr>
          <a:xfrm>
            <a:off x="23458749" y="13081582"/>
            <a:ext cx="1764794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27" dirty="0"/>
              <a:t>온라인 </a:t>
            </a:r>
            <a:r>
              <a:rPr lang="en-US" altLang="ko-KR" sz="1327" dirty="0"/>
              <a:t>(3)</a:t>
            </a:r>
            <a:endParaRPr lang="ko-KR" altLang="en-US" sz="1327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CA277C2-53D5-A925-96EE-901CE8AF939D}"/>
              </a:ext>
            </a:extLst>
          </p:cNvPr>
          <p:cNvCxnSpPr/>
          <p:nvPr/>
        </p:nvCxnSpPr>
        <p:spPr>
          <a:xfrm>
            <a:off x="23534664" y="15143604"/>
            <a:ext cx="20624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D3138DBA-E274-F3E8-5764-EB86E5B3AC2C}"/>
              </a:ext>
            </a:extLst>
          </p:cNvPr>
          <p:cNvSpPr/>
          <p:nvPr/>
        </p:nvSpPr>
        <p:spPr>
          <a:xfrm rot="5400000" flipH="1" flipV="1">
            <a:off x="25491092" y="14997261"/>
            <a:ext cx="60757" cy="6075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88BC45-1934-8513-BC83-E4EA037881C5}"/>
              </a:ext>
            </a:extLst>
          </p:cNvPr>
          <p:cNvSpPr txBox="1"/>
          <p:nvPr/>
        </p:nvSpPr>
        <p:spPr>
          <a:xfrm>
            <a:off x="23458749" y="14857378"/>
            <a:ext cx="1764794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27" dirty="0"/>
              <a:t>오프라인 </a:t>
            </a:r>
            <a:r>
              <a:rPr lang="en-US" altLang="ko-KR" sz="1327" dirty="0"/>
              <a:t>(3)</a:t>
            </a:r>
            <a:endParaRPr lang="ko-KR" altLang="en-US" sz="1327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E96274-19E8-D95C-5FB2-6E3239852AA7}"/>
              </a:ext>
            </a:extLst>
          </p:cNvPr>
          <p:cNvSpPr txBox="1"/>
          <p:nvPr/>
        </p:nvSpPr>
        <p:spPr>
          <a:xfrm>
            <a:off x="23534664" y="13568478"/>
            <a:ext cx="2062414" cy="91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63" dirty="0"/>
              <a:t>김우석</a:t>
            </a:r>
            <a:endParaRPr lang="en-US" altLang="ko-KR" sz="1063" dirty="0"/>
          </a:p>
          <a:p>
            <a:endParaRPr lang="en-US" altLang="ko-KR" sz="1063" dirty="0"/>
          </a:p>
          <a:p>
            <a:r>
              <a:rPr lang="ko-KR" altLang="en-US" sz="1063" dirty="0"/>
              <a:t>김영준</a:t>
            </a:r>
            <a:endParaRPr lang="en-US" altLang="ko-KR" sz="1063" dirty="0"/>
          </a:p>
          <a:p>
            <a:endParaRPr lang="en-US" altLang="ko-KR" sz="1063" dirty="0"/>
          </a:p>
          <a:p>
            <a:r>
              <a:rPr lang="ko-KR" altLang="en-US" sz="1063" dirty="0" err="1"/>
              <a:t>이지완</a:t>
            </a:r>
            <a:endParaRPr lang="ko-KR" altLang="en-US" sz="1063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96B0E3A-2C03-3385-695C-E5CF21224539}"/>
              </a:ext>
            </a:extLst>
          </p:cNvPr>
          <p:cNvSpPr/>
          <p:nvPr/>
        </p:nvSpPr>
        <p:spPr>
          <a:xfrm>
            <a:off x="25462668" y="13650462"/>
            <a:ext cx="89187" cy="89187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812BEEA-785F-FBE6-6139-D098A4BD33FA}"/>
              </a:ext>
            </a:extLst>
          </p:cNvPr>
          <p:cNvSpPr/>
          <p:nvPr/>
        </p:nvSpPr>
        <p:spPr>
          <a:xfrm>
            <a:off x="25462668" y="13969003"/>
            <a:ext cx="89187" cy="89187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5DBA8CE-941C-691E-8EE7-D7D3154DDC77}"/>
              </a:ext>
            </a:extLst>
          </p:cNvPr>
          <p:cNvSpPr/>
          <p:nvPr/>
        </p:nvSpPr>
        <p:spPr>
          <a:xfrm>
            <a:off x="25462668" y="14313058"/>
            <a:ext cx="89187" cy="89187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pic>
        <p:nvPicPr>
          <p:cNvPr id="23" name="그래픽 22" descr="채팅 단색으로 채워진">
            <a:extLst>
              <a:ext uri="{FF2B5EF4-FFF2-40B4-BE49-F238E27FC236}">
                <a16:creationId xmlns:a16="http://schemas.microsoft.com/office/drawing/2014/main" id="{97D2AE85-0125-ADD0-E304-D7BCF09528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912754" y="15834769"/>
            <a:ext cx="471009" cy="471009"/>
          </a:xfrm>
          <a:prstGeom prst="rect">
            <a:avLst/>
          </a:prstGeom>
        </p:spPr>
      </p:pic>
      <p:pic>
        <p:nvPicPr>
          <p:cNvPr id="30" name="그래픽 29" descr="자막 윤곽선">
            <a:extLst>
              <a:ext uri="{FF2B5EF4-FFF2-40B4-BE49-F238E27FC236}">
                <a16:creationId xmlns:a16="http://schemas.microsoft.com/office/drawing/2014/main" id="{ADBF3D20-EE76-2CDB-30E7-2096901C1D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213826" y="16343374"/>
            <a:ext cx="495058" cy="495058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0AF6BF42-9494-4614-5AAE-A6768D2D595F}"/>
              </a:ext>
            </a:extLst>
          </p:cNvPr>
          <p:cNvSpPr/>
          <p:nvPr/>
        </p:nvSpPr>
        <p:spPr>
          <a:xfrm>
            <a:off x="14233148" y="16434144"/>
            <a:ext cx="4681677" cy="26637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/>
              <a:t>자막 </a:t>
            </a:r>
            <a:r>
              <a:rPr lang="ko-KR" altLang="en-US" sz="1327" dirty="0" err="1"/>
              <a:t>자막</a:t>
            </a:r>
            <a:endParaRPr lang="ko-KR" altLang="en-US" sz="1327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65DAA32-C92C-36B4-24F9-1CDD22B96F5E}"/>
              </a:ext>
            </a:extLst>
          </p:cNvPr>
          <p:cNvSpPr/>
          <p:nvPr/>
        </p:nvSpPr>
        <p:spPr>
          <a:xfrm>
            <a:off x="19944125" y="16457780"/>
            <a:ext cx="362162" cy="362162"/>
          </a:xfrm>
          <a:prstGeom prst="ellipse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11" name="곱하기 기호 10">
            <a:extLst>
              <a:ext uri="{FF2B5EF4-FFF2-40B4-BE49-F238E27FC236}">
                <a16:creationId xmlns:a16="http://schemas.microsoft.com/office/drawing/2014/main" id="{1BC0ADE0-10A4-C520-D1C7-759628471584}"/>
              </a:ext>
            </a:extLst>
          </p:cNvPr>
          <p:cNvSpPr/>
          <p:nvPr/>
        </p:nvSpPr>
        <p:spPr>
          <a:xfrm>
            <a:off x="19942346" y="16444471"/>
            <a:ext cx="370701" cy="389149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E1513F4-6817-131B-CFD7-BF0ACB55459A}"/>
              </a:ext>
            </a:extLst>
          </p:cNvPr>
          <p:cNvSpPr/>
          <p:nvPr/>
        </p:nvSpPr>
        <p:spPr>
          <a:xfrm>
            <a:off x="12879961" y="15566946"/>
            <a:ext cx="362162" cy="3621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pic>
        <p:nvPicPr>
          <p:cNvPr id="58" name="그래픽 57" descr="모니터 단색으로 채워진">
            <a:extLst>
              <a:ext uri="{FF2B5EF4-FFF2-40B4-BE49-F238E27FC236}">
                <a16:creationId xmlns:a16="http://schemas.microsoft.com/office/drawing/2014/main" id="{7629CBFC-94B6-BDCC-ECE8-D21393DF01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2883211" y="15593933"/>
            <a:ext cx="362162" cy="36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1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1DB593-E74F-FC59-9500-E4AD7F2C1B45}"/>
              </a:ext>
            </a:extLst>
          </p:cNvPr>
          <p:cNvSpPr/>
          <p:nvPr/>
        </p:nvSpPr>
        <p:spPr>
          <a:xfrm>
            <a:off x="13031840" y="11842200"/>
            <a:ext cx="7654500" cy="511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02B3FF-AE8B-C626-9281-DBC6BA34793F}"/>
              </a:ext>
            </a:extLst>
          </p:cNvPr>
          <p:cNvSpPr txBox="1"/>
          <p:nvPr/>
        </p:nvSpPr>
        <p:spPr>
          <a:xfrm>
            <a:off x="17049585" y="10177885"/>
            <a:ext cx="4305659" cy="927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426" dirty="0"/>
              <a:t>강의실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A610C8-D647-2D6A-6A29-38D7D31C7CD4}"/>
              </a:ext>
            </a:extLst>
          </p:cNvPr>
          <p:cNvSpPr/>
          <p:nvPr/>
        </p:nvSpPr>
        <p:spPr>
          <a:xfrm>
            <a:off x="13629838" y="12295141"/>
            <a:ext cx="1466615" cy="10925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97DDB97-3D03-DF5B-FD38-B28F3D5BEBA7}"/>
              </a:ext>
            </a:extLst>
          </p:cNvPr>
          <p:cNvSpPr/>
          <p:nvPr/>
        </p:nvSpPr>
        <p:spPr>
          <a:xfrm>
            <a:off x="15304260" y="12295141"/>
            <a:ext cx="1466615" cy="10925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443B8E-9373-8780-5400-5545C38AD7F3}"/>
              </a:ext>
            </a:extLst>
          </p:cNvPr>
          <p:cNvSpPr/>
          <p:nvPr/>
        </p:nvSpPr>
        <p:spPr>
          <a:xfrm>
            <a:off x="16978683" y="12295141"/>
            <a:ext cx="1466615" cy="10925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A2557CD-1C80-D0CA-2529-577E9C15F07C}"/>
              </a:ext>
            </a:extLst>
          </p:cNvPr>
          <p:cNvSpPr/>
          <p:nvPr/>
        </p:nvSpPr>
        <p:spPr>
          <a:xfrm>
            <a:off x="18653101" y="12295141"/>
            <a:ext cx="1466615" cy="10925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532E767-39DC-F7EF-6245-04B2683A53D5}"/>
              </a:ext>
            </a:extLst>
          </p:cNvPr>
          <p:cNvSpPr/>
          <p:nvPr/>
        </p:nvSpPr>
        <p:spPr>
          <a:xfrm>
            <a:off x="13197061" y="14298003"/>
            <a:ext cx="267557" cy="26755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A223058-EFE6-1003-22C2-E0E991CE6AA6}"/>
              </a:ext>
            </a:extLst>
          </p:cNvPr>
          <p:cNvSpPr/>
          <p:nvPr/>
        </p:nvSpPr>
        <p:spPr>
          <a:xfrm>
            <a:off x="20269248" y="14298003"/>
            <a:ext cx="267557" cy="26755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055954EB-7528-1A74-EA02-8A78344B2DE6}"/>
              </a:ext>
            </a:extLst>
          </p:cNvPr>
          <p:cNvSpPr/>
          <p:nvPr/>
        </p:nvSpPr>
        <p:spPr>
          <a:xfrm rot="16200000">
            <a:off x="13230953" y="14364895"/>
            <a:ext cx="155182" cy="13377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339A70F0-26B0-AE2B-DEB2-1F3A4EAE6044}"/>
              </a:ext>
            </a:extLst>
          </p:cNvPr>
          <p:cNvSpPr/>
          <p:nvPr/>
        </p:nvSpPr>
        <p:spPr>
          <a:xfrm rot="5400000" flipH="1">
            <a:off x="20339113" y="14364895"/>
            <a:ext cx="155182" cy="13377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4766774-8264-4235-DC47-F556930FDC18}"/>
              </a:ext>
            </a:extLst>
          </p:cNvPr>
          <p:cNvSpPr/>
          <p:nvPr/>
        </p:nvSpPr>
        <p:spPr>
          <a:xfrm>
            <a:off x="13159904" y="15916855"/>
            <a:ext cx="362162" cy="3621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27D91F1-EE45-4AB2-799A-58F7A1F3B6A2}"/>
              </a:ext>
            </a:extLst>
          </p:cNvPr>
          <p:cNvSpPr/>
          <p:nvPr/>
        </p:nvSpPr>
        <p:spPr>
          <a:xfrm>
            <a:off x="13159904" y="16359993"/>
            <a:ext cx="362162" cy="3621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pic>
        <p:nvPicPr>
          <p:cNvPr id="17" name="그래픽 16" descr="웹 캠 윤곽선">
            <a:extLst>
              <a:ext uri="{FF2B5EF4-FFF2-40B4-BE49-F238E27FC236}">
                <a16:creationId xmlns:a16="http://schemas.microsoft.com/office/drawing/2014/main" id="{8FCEF164-EEFF-D25F-6F60-D9D4BC511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26424" y="15883375"/>
            <a:ext cx="422633" cy="422633"/>
          </a:xfrm>
          <a:prstGeom prst="rect">
            <a:avLst/>
          </a:prstGeom>
        </p:spPr>
      </p:pic>
      <p:pic>
        <p:nvPicPr>
          <p:cNvPr id="19" name="그래픽 18" descr="무선 마이크 윤곽선">
            <a:extLst>
              <a:ext uri="{FF2B5EF4-FFF2-40B4-BE49-F238E27FC236}">
                <a16:creationId xmlns:a16="http://schemas.microsoft.com/office/drawing/2014/main" id="{B25BD7D2-EF0A-E1E5-1514-C902F5C007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64398" y="16362299"/>
            <a:ext cx="356072" cy="35607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75485C-2E4C-5CE1-260B-6982BBFB982E}"/>
              </a:ext>
            </a:extLst>
          </p:cNvPr>
          <p:cNvSpPr/>
          <p:nvPr/>
        </p:nvSpPr>
        <p:spPr>
          <a:xfrm>
            <a:off x="20686346" y="11842198"/>
            <a:ext cx="2474896" cy="51192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21" name="곱하기 기호 20">
            <a:extLst>
              <a:ext uri="{FF2B5EF4-FFF2-40B4-BE49-F238E27FC236}">
                <a16:creationId xmlns:a16="http://schemas.microsoft.com/office/drawing/2014/main" id="{9A1FB1DE-B0AE-D33F-E3F6-F6638E84DBB2}"/>
              </a:ext>
            </a:extLst>
          </p:cNvPr>
          <p:cNvSpPr/>
          <p:nvPr/>
        </p:nvSpPr>
        <p:spPr>
          <a:xfrm>
            <a:off x="22826792" y="11953691"/>
            <a:ext cx="267557" cy="245259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EF830D-5CB3-31D2-B5CE-15A226C1D479}"/>
              </a:ext>
            </a:extLst>
          </p:cNvPr>
          <p:cNvSpPr txBox="1"/>
          <p:nvPr/>
        </p:nvSpPr>
        <p:spPr>
          <a:xfrm>
            <a:off x="21271043" y="12054021"/>
            <a:ext cx="1388541" cy="33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96" dirty="0"/>
              <a:t>채팅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D084A1C-0656-5A57-9B1E-440E18E58FDB}"/>
              </a:ext>
            </a:extLst>
          </p:cNvPr>
          <p:cNvCxnSpPr/>
          <p:nvPr/>
        </p:nvCxnSpPr>
        <p:spPr>
          <a:xfrm>
            <a:off x="20686346" y="16465310"/>
            <a:ext cx="24748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9BA60AF9-C4D5-06D3-0878-18F323ADFCFC}"/>
              </a:ext>
            </a:extLst>
          </p:cNvPr>
          <p:cNvSpPr/>
          <p:nvPr/>
        </p:nvSpPr>
        <p:spPr>
          <a:xfrm rot="5400000">
            <a:off x="22854666" y="16616786"/>
            <a:ext cx="211814" cy="182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045F352-7431-705D-69A8-156CC46A107D}"/>
              </a:ext>
            </a:extLst>
          </p:cNvPr>
          <p:cNvSpPr/>
          <p:nvPr/>
        </p:nvSpPr>
        <p:spPr>
          <a:xfrm>
            <a:off x="20194742" y="16040048"/>
            <a:ext cx="367563" cy="3582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/>
          </a:p>
        </p:txBody>
      </p:sp>
      <p:pic>
        <p:nvPicPr>
          <p:cNvPr id="54" name="그래픽 53" descr="사용자 윤곽선">
            <a:extLst>
              <a:ext uri="{FF2B5EF4-FFF2-40B4-BE49-F238E27FC236}">
                <a16:creationId xmlns:a16="http://schemas.microsoft.com/office/drawing/2014/main" id="{E400225B-4B1D-C804-4877-9241D6674E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207741" y="16022181"/>
            <a:ext cx="353535" cy="353535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3369085-E2A7-D934-DA9C-E4FF5184399B}"/>
              </a:ext>
            </a:extLst>
          </p:cNvPr>
          <p:cNvSpPr/>
          <p:nvPr/>
        </p:nvSpPr>
        <p:spPr>
          <a:xfrm>
            <a:off x="20758554" y="16156552"/>
            <a:ext cx="1605337" cy="25361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27" dirty="0"/>
              <a:t>(</a:t>
            </a:r>
            <a:r>
              <a:rPr lang="ko-KR" altLang="en-US" sz="1327" dirty="0"/>
              <a:t>모두</a:t>
            </a:r>
            <a:r>
              <a:rPr lang="en-US" altLang="ko-KR" sz="1327" dirty="0"/>
              <a:t>)</a:t>
            </a:r>
            <a:r>
              <a:rPr lang="ko-KR" altLang="en-US" sz="1327" dirty="0"/>
              <a:t>         에게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6563FA0-D387-99F6-CA01-D055E8C99E04}"/>
              </a:ext>
            </a:extLst>
          </p:cNvPr>
          <p:cNvSpPr/>
          <p:nvPr/>
        </p:nvSpPr>
        <p:spPr>
          <a:xfrm flipV="1">
            <a:off x="21514794" y="16241354"/>
            <a:ext cx="89187" cy="11312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pic>
        <p:nvPicPr>
          <p:cNvPr id="23" name="그래픽 22" descr="채팅 단색으로 채워진">
            <a:extLst>
              <a:ext uri="{FF2B5EF4-FFF2-40B4-BE49-F238E27FC236}">
                <a16:creationId xmlns:a16="http://schemas.microsoft.com/office/drawing/2014/main" id="{97D2AE85-0125-ADD0-E304-D7BCF09528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167531" y="16394906"/>
            <a:ext cx="471009" cy="471009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5A752D68-2984-2433-8B2B-6B1BFD276CFC}"/>
              </a:ext>
            </a:extLst>
          </p:cNvPr>
          <p:cNvSpPr/>
          <p:nvPr/>
        </p:nvSpPr>
        <p:spPr>
          <a:xfrm>
            <a:off x="13629838" y="13885525"/>
            <a:ext cx="1466615" cy="10925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AB0114D-E4BD-2854-9B90-D4CEF71EC079}"/>
              </a:ext>
            </a:extLst>
          </p:cNvPr>
          <p:cNvSpPr/>
          <p:nvPr/>
        </p:nvSpPr>
        <p:spPr>
          <a:xfrm>
            <a:off x="15304260" y="13885525"/>
            <a:ext cx="1466615" cy="10925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69A46B3-985B-F017-50FB-A40FE11A1CC6}"/>
              </a:ext>
            </a:extLst>
          </p:cNvPr>
          <p:cNvSpPr/>
          <p:nvPr/>
        </p:nvSpPr>
        <p:spPr>
          <a:xfrm>
            <a:off x="16978683" y="13885525"/>
            <a:ext cx="1466615" cy="10925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5F92356-8C31-F186-D071-EF17AA5A9B91}"/>
              </a:ext>
            </a:extLst>
          </p:cNvPr>
          <p:cNvSpPr/>
          <p:nvPr/>
        </p:nvSpPr>
        <p:spPr>
          <a:xfrm>
            <a:off x="18653101" y="13885525"/>
            <a:ext cx="1466615" cy="10925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6860E7-9DDC-00C9-0A64-E0C8A77266BF}"/>
              </a:ext>
            </a:extLst>
          </p:cNvPr>
          <p:cNvSpPr/>
          <p:nvPr/>
        </p:nvSpPr>
        <p:spPr>
          <a:xfrm>
            <a:off x="13629838" y="15475914"/>
            <a:ext cx="1466615" cy="10925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A1448C8-174E-7807-E9B0-A8FC3807D662}"/>
              </a:ext>
            </a:extLst>
          </p:cNvPr>
          <p:cNvSpPr/>
          <p:nvPr/>
        </p:nvSpPr>
        <p:spPr>
          <a:xfrm>
            <a:off x="15304260" y="15475914"/>
            <a:ext cx="1466615" cy="10925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9021F45-1755-76A0-670C-CF9312468107}"/>
              </a:ext>
            </a:extLst>
          </p:cNvPr>
          <p:cNvSpPr/>
          <p:nvPr/>
        </p:nvSpPr>
        <p:spPr>
          <a:xfrm>
            <a:off x="16978683" y="15475914"/>
            <a:ext cx="1466615" cy="10925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8DF8909-45BC-6C07-C2EA-46367B238041}"/>
              </a:ext>
            </a:extLst>
          </p:cNvPr>
          <p:cNvSpPr/>
          <p:nvPr/>
        </p:nvSpPr>
        <p:spPr>
          <a:xfrm>
            <a:off x="18653101" y="15475914"/>
            <a:ext cx="1466615" cy="10925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1F65A96-1ECC-3951-85F4-EF2BFE473266}"/>
              </a:ext>
            </a:extLst>
          </p:cNvPr>
          <p:cNvSpPr/>
          <p:nvPr/>
        </p:nvSpPr>
        <p:spPr>
          <a:xfrm>
            <a:off x="23415821" y="11843899"/>
            <a:ext cx="2474896" cy="51158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E6549A91-47DE-9A94-4948-00F698B59F18}"/>
              </a:ext>
            </a:extLst>
          </p:cNvPr>
          <p:cNvSpPr/>
          <p:nvPr/>
        </p:nvSpPr>
        <p:spPr>
          <a:xfrm>
            <a:off x="25514754" y="11955380"/>
            <a:ext cx="267557" cy="245259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2316D85-D18B-339F-E09B-DEC57C5782D5}"/>
              </a:ext>
            </a:extLst>
          </p:cNvPr>
          <p:cNvSpPr txBox="1"/>
          <p:nvPr/>
        </p:nvSpPr>
        <p:spPr>
          <a:xfrm>
            <a:off x="23958994" y="12055709"/>
            <a:ext cx="1555760" cy="33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96" dirty="0"/>
              <a:t>참여자 </a:t>
            </a:r>
            <a:r>
              <a:rPr lang="en-US" altLang="ko-KR" sz="1596" dirty="0"/>
              <a:t>(6)</a:t>
            </a:r>
            <a:endParaRPr lang="ko-KR" altLang="en-US" sz="1596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A19D236-9FD1-5182-DC7E-EE453B064EB0}"/>
              </a:ext>
            </a:extLst>
          </p:cNvPr>
          <p:cNvCxnSpPr/>
          <p:nvPr/>
        </p:nvCxnSpPr>
        <p:spPr>
          <a:xfrm>
            <a:off x="23631357" y="13267477"/>
            <a:ext cx="20624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id="{9D60682C-C4A3-7854-B072-6E65266381DE}"/>
              </a:ext>
            </a:extLst>
          </p:cNvPr>
          <p:cNvSpPr/>
          <p:nvPr/>
        </p:nvSpPr>
        <p:spPr>
          <a:xfrm flipH="1" flipV="1">
            <a:off x="25587780" y="13121130"/>
            <a:ext cx="60757" cy="6075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2D86A5-AAD7-BEC2-5A78-56592F4DB81E}"/>
              </a:ext>
            </a:extLst>
          </p:cNvPr>
          <p:cNvSpPr txBox="1"/>
          <p:nvPr/>
        </p:nvSpPr>
        <p:spPr>
          <a:xfrm>
            <a:off x="23555433" y="12981253"/>
            <a:ext cx="1764794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27" dirty="0"/>
              <a:t>온라인 </a:t>
            </a:r>
            <a:r>
              <a:rPr lang="en-US" altLang="ko-KR" sz="1327" dirty="0"/>
              <a:t>(3)</a:t>
            </a:r>
            <a:endParaRPr lang="ko-KR" altLang="en-US" sz="1327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C6C86AE-A73E-C853-D1D2-8A479ABE8779}"/>
              </a:ext>
            </a:extLst>
          </p:cNvPr>
          <p:cNvCxnSpPr/>
          <p:nvPr/>
        </p:nvCxnSpPr>
        <p:spPr>
          <a:xfrm>
            <a:off x="23631357" y="15043274"/>
            <a:ext cx="20624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EA9E619C-B35A-B0D0-69F4-EC48D61401A8}"/>
              </a:ext>
            </a:extLst>
          </p:cNvPr>
          <p:cNvSpPr/>
          <p:nvPr/>
        </p:nvSpPr>
        <p:spPr>
          <a:xfrm rot="5400000" flipH="1" flipV="1">
            <a:off x="25587780" y="14896928"/>
            <a:ext cx="60757" cy="6075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AE4F6C6-2FFE-D2E0-2696-A6F4E42BF1C3}"/>
              </a:ext>
            </a:extLst>
          </p:cNvPr>
          <p:cNvSpPr txBox="1"/>
          <p:nvPr/>
        </p:nvSpPr>
        <p:spPr>
          <a:xfrm>
            <a:off x="23555433" y="14757045"/>
            <a:ext cx="1764794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27" dirty="0"/>
              <a:t>오프라인 </a:t>
            </a:r>
            <a:r>
              <a:rPr lang="en-US" altLang="ko-KR" sz="1327" dirty="0"/>
              <a:t>(3)</a:t>
            </a:r>
            <a:endParaRPr lang="ko-KR" altLang="en-US" sz="1327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7DBC389-F5F9-A2ED-3103-2143C36FFFD2}"/>
              </a:ext>
            </a:extLst>
          </p:cNvPr>
          <p:cNvSpPr txBox="1"/>
          <p:nvPr/>
        </p:nvSpPr>
        <p:spPr>
          <a:xfrm>
            <a:off x="23631357" y="13468144"/>
            <a:ext cx="2062414" cy="91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63" dirty="0"/>
              <a:t>김우석</a:t>
            </a:r>
            <a:endParaRPr lang="en-US" altLang="ko-KR" sz="1063" dirty="0"/>
          </a:p>
          <a:p>
            <a:endParaRPr lang="en-US" altLang="ko-KR" sz="1063" dirty="0"/>
          </a:p>
          <a:p>
            <a:r>
              <a:rPr lang="ko-KR" altLang="en-US" sz="1063" dirty="0"/>
              <a:t>김영준</a:t>
            </a:r>
            <a:endParaRPr lang="en-US" altLang="ko-KR" sz="1063" dirty="0"/>
          </a:p>
          <a:p>
            <a:endParaRPr lang="en-US" altLang="ko-KR" sz="1063" dirty="0"/>
          </a:p>
          <a:p>
            <a:r>
              <a:rPr lang="ko-KR" altLang="en-US" sz="1063" dirty="0" err="1"/>
              <a:t>이지완</a:t>
            </a:r>
            <a:endParaRPr lang="ko-KR" altLang="en-US" sz="1063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483BC4F-4E18-FDC0-B4BE-F1B6426495C7}"/>
              </a:ext>
            </a:extLst>
          </p:cNvPr>
          <p:cNvSpPr/>
          <p:nvPr/>
        </p:nvSpPr>
        <p:spPr>
          <a:xfrm>
            <a:off x="25559352" y="13550128"/>
            <a:ext cx="89187" cy="89187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037906B3-FA8D-A658-A103-AAA60CB5CC78}"/>
              </a:ext>
            </a:extLst>
          </p:cNvPr>
          <p:cNvSpPr/>
          <p:nvPr/>
        </p:nvSpPr>
        <p:spPr>
          <a:xfrm>
            <a:off x="25559352" y="13868673"/>
            <a:ext cx="89187" cy="89187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77F54F1-396D-2CEA-E8D7-F2F80EF38754}"/>
              </a:ext>
            </a:extLst>
          </p:cNvPr>
          <p:cNvSpPr/>
          <p:nvPr/>
        </p:nvSpPr>
        <p:spPr>
          <a:xfrm>
            <a:off x="25559352" y="14212724"/>
            <a:ext cx="89187" cy="89187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pic>
        <p:nvPicPr>
          <p:cNvPr id="72" name="그래픽 71" descr="무선 마이크 윤곽선">
            <a:extLst>
              <a:ext uri="{FF2B5EF4-FFF2-40B4-BE49-F238E27FC236}">
                <a16:creationId xmlns:a16="http://schemas.microsoft.com/office/drawing/2014/main" id="{FD4B6EE3-E65C-FAEB-4ED1-81A973BBE1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477461" y="13040504"/>
            <a:ext cx="213570" cy="21357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F16DF32-9E9E-6C14-921B-49D2885F3DB0}"/>
              </a:ext>
            </a:extLst>
          </p:cNvPr>
          <p:cNvCxnSpPr>
            <a:cxnSpLocks/>
          </p:cNvCxnSpPr>
          <p:nvPr/>
        </p:nvCxnSpPr>
        <p:spPr>
          <a:xfrm flipV="1">
            <a:off x="24531129" y="13082141"/>
            <a:ext cx="83945" cy="100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그래픽 74" descr="무선 마이크 윤곽선">
            <a:extLst>
              <a:ext uri="{FF2B5EF4-FFF2-40B4-BE49-F238E27FC236}">
                <a16:creationId xmlns:a16="http://schemas.microsoft.com/office/drawing/2014/main" id="{0CA7ADA6-BC10-1D7B-7F1A-58BE99CD89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165309" y="13501551"/>
            <a:ext cx="213570" cy="213570"/>
          </a:xfrm>
          <a:prstGeom prst="rect">
            <a:avLst/>
          </a:prstGeom>
        </p:spPr>
      </p:pic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72F88B8-124B-D3E4-3EE6-C458F2E9CAAD}"/>
              </a:ext>
            </a:extLst>
          </p:cNvPr>
          <p:cNvCxnSpPr>
            <a:cxnSpLocks/>
          </p:cNvCxnSpPr>
          <p:nvPr/>
        </p:nvCxnSpPr>
        <p:spPr>
          <a:xfrm flipV="1">
            <a:off x="24218981" y="13543188"/>
            <a:ext cx="83945" cy="100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그래픽 76" descr="무선 마이크 윤곽선">
            <a:extLst>
              <a:ext uri="{FF2B5EF4-FFF2-40B4-BE49-F238E27FC236}">
                <a16:creationId xmlns:a16="http://schemas.microsoft.com/office/drawing/2014/main" id="{982A0DFC-E31B-19EB-2D67-E9548C3105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165309" y="13830092"/>
            <a:ext cx="213570" cy="213570"/>
          </a:xfrm>
          <a:prstGeom prst="rect">
            <a:avLst/>
          </a:prstGeom>
        </p:spPr>
      </p:pic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122254C-5812-C1E6-185B-4A24B66C2991}"/>
              </a:ext>
            </a:extLst>
          </p:cNvPr>
          <p:cNvCxnSpPr>
            <a:cxnSpLocks/>
          </p:cNvCxnSpPr>
          <p:nvPr/>
        </p:nvCxnSpPr>
        <p:spPr>
          <a:xfrm flipV="1">
            <a:off x="24218981" y="13871733"/>
            <a:ext cx="83945" cy="100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그래픽 78" descr="무선 마이크 윤곽선">
            <a:extLst>
              <a:ext uri="{FF2B5EF4-FFF2-40B4-BE49-F238E27FC236}">
                <a16:creationId xmlns:a16="http://schemas.microsoft.com/office/drawing/2014/main" id="{69A8A897-2627-F028-2AE8-A5A40CD6BD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165309" y="14152123"/>
            <a:ext cx="213570" cy="213570"/>
          </a:xfrm>
          <a:prstGeom prst="rect">
            <a:avLst/>
          </a:prstGeom>
        </p:spPr>
      </p:pic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2D4C0903-FFCF-2CB7-A3CA-8A3A5E235D7D}"/>
              </a:ext>
            </a:extLst>
          </p:cNvPr>
          <p:cNvCxnSpPr>
            <a:cxnSpLocks/>
          </p:cNvCxnSpPr>
          <p:nvPr/>
        </p:nvCxnSpPr>
        <p:spPr>
          <a:xfrm flipV="1">
            <a:off x="24218981" y="14193759"/>
            <a:ext cx="83945" cy="100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640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1DB593-E74F-FC59-9500-E4AD7F2C1B45}"/>
              </a:ext>
            </a:extLst>
          </p:cNvPr>
          <p:cNvSpPr/>
          <p:nvPr/>
        </p:nvSpPr>
        <p:spPr>
          <a:xfrm>
            <a:off x="11881775" y="11219588"/>
            <a:ext cx="6733503" cy="7014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02B3FF-AE8B-C626-9281-DBC6BA34793F}"/>
              </a:ext>
            </a:extLst>
          </p:cNvPr>
          <p:cNvSpPr txBox="1"/>
          <p:nvPr/>
        </p:nvSpPr>
        <p:spPr>
          <a:xfrm>
            <a:off x="17049585" y="10177885"/>
            <a:ext cx="4305659" cy="927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426" dirty="0"/>
              <a:t>강의실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8B2DEE-3DBC-A12C-7E7B-68E953E26857}"/>
              </a:ext>
            </a:extLst>
          </p:cNvPr>
          <p:cNvSpPr/>
          <p:nvPr/>
        </p:nvSpPr>
        <p:spPr>
          <a:xfrm>
            <a:off x="12007596" y="11464034"/>
            <a:ext cx="6489878" cy="32831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4766774-8264-4235-DC47-F556930FDC18}"/>
              </a:ext>
            </a:extLst>
          </p:cNvPr>
          <p:cNvSpPr/>
          <p:nvPr/>
        </p:nvSpPr>
        <p:spPr>
          <a:xfrm>
            <a:off x="13949653" y="14805493"/>
            <a:ext cx="975534" cy="36216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27D91F1-EE45-4AB2-799A-58F7A1F3B6A2}"/>
              </a:ext>
            </a:extLst>
          </p:cNvPr>
          <p:cNvSpPr/>
          <p:nvPr/>
        </p:nvSpPr>
        <p:spPr>
          <a:xfrm>
            <a:off x="15542117" y="14805493"/>
            <a:ext cx="975534" cy="36216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pic>
        <p:nvPicPr>
          <p:cNvPr id="17" name="그래픽 16" descr="웹 캠 윤곽선">
            <a:extLst>
              <a:ext uri="{FF2B5EF4-FFF2-40B4-BE49-F238E27FC236}">
                <a16:creationId xmlns:a16="http://schemas.microsoft.com/office/drawing/2014/main" id="{8FCEF164-EEFF-D25F-6F60-D9D4BC511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26118" y="14775260"/>
            <a:ext cx="422633" cy="422633"/>
          </a:xfrm>
          <a:prstGeom prst="rect">
            <a:avLst/>
          </a:prstGeom>
        </p:spPr>
      </p:pic>
      <p:pic>
        <p:nvPicPr>
          <p:cNvPr id="19" name="그래픽 18" descr="무선 마이크 윤곽선">
            <a:extLst>
              <a:ext uri="{FF2B5EF4-FFF2-40B4-BE49-F238E27FC236}">
                <a16:creationId xmlns:a16="http://schemas.microsoft.com/office/drawing/2014/main" id="{B25BD7D2-EF0A-E1E5-1514-C902F5C007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51852" y="14829925"/>
            <a:ext cx="356072" cy="35607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75485C-2E4C-5CE1-260B-6982BBFB982E}"/>
              </a:ext>
            </a:extLst>
          </p:cNvPr>
          <p:cNvSpPr/>
          <p:nvPr/>
        </p:nvSpPr>
        <p:spPr>
          <a:xfrm>
            <a:off x="12007596" y="15427287"/>
            <a:ext cx="6489878" cy="27230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EF830D-5CB3-31D2-B5CE-15A226C1D479}"/>
              </a:ext>
            </a:extLst>
          </p:cNvPr>
          <p:cNvSpPr txBox="1"/>
          <p:nvPr/>
        </p:nvSpPr>
        <p:spPr>
          <a:xfrm>
            <a:off x="11772856" y="15489205"/>
            <a:ext cx="1388541" cy="58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96" dirty="0"/>
              <a:t>채팅</a:t>
            </a:r>
            <a:endParaRPr lang="en-US" altLang="ko-KR" sz="1596" dirty="0"/>
          </a:p>
          <a:p>
            <a:pPr algn="ctr"/>
            <a:r>
              <a:rPr lang="ko-KR" altLang="en-US" sz="1596" dirty="0"/>
              <a:t>참여자</a:t>
            </a:r>
            <a:endParaRPr lang="en-US" altLang="ko-KR" sz="1596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D084A1C-0656-5A57-9B1E-440E18E58FDB}"/>
              </a:ext>
            </a:extLst>
          </p:cNvPr>
          <p:cNvCxnSpPr>
            <a:cxnSpLocks/>
          </p:cNvCxnSpPr>
          <p:nvPr/>
        </p:nvCxnSpPr>
        <p:spPr>
          <a:xfrm>
            <a:off x="12007596" y="17539788"/>
            <a:ext cx="64898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9BA60AF9-C4D5-06D3-0878-18F323ADFCFC}"/>
              </a:ext>
            </a:extLst>
          </p:cNvPr>
          <p:cNvSpPr/>
          <p:nvPr/>
        </p:nvSpPr>
        <p:spPr>
          <a:xfrm rot="5400000">
            <a:off x="18271970" y="17913979"/>
            <a:ext cx="143396" cy="17028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3369085-E2A7-D934-DA9C-E4FF5184399B}"/>
              </a:ext>
            </a:extLst>
          </p:cNvPr>
          <p:cNvSpPr/>
          <p:nvPr/>
        </p:nvSpPr>
        <p:spPr>
          <a:xfrm>
            <a:off x="12017609" y="17538572"/>
            <a:ext cx="1469500" cy="25908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27" dirty="0"/>
              <a:t>(</a:t>
            </a:r>
            <a:r>
              <a:rPr lang="ko-KR" altLang="en-US" sz="1327" dirty="0"/>
              <a:t>모두</a:t>
            </a:r>
            <a:r>
              <a:rPr lang="en-US" altLang="ko-KR" sz="1327" dirty="0"/>
              <a:t>)</a:t>
            </a:r>
            <a:r>
              <a:rPr lang="ko-KR" altLang="en-US" sz="1327" dirty="0"/>
              <a:t>       에게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6563FA0-D387-99F6-CA01-D055E8C99E04}"/>
              </a:ext>
            </a:extLst>
          </p:cNvPr>
          <p:cNvSpPr/>
          <p:nvPr/>
        </p:nvSpPr>
        <p:spPr>
          <a:xfrm flipV="1">
            <a:off x="12773855" y="17628845"/>
            <a:ext cx="89187" cy="11312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pic>
        <p:nvPicPr>
          <p:cNvPr id="30" name="그래픽 29" descr="자막 윤곽선">
            <a:extLst>
              <a:ext uri="{FF2B5EF4-FFF2-40B4-BE49-F238E27FC236}">
                <a16:creationId xmlns:a16="http://schemas.microsoft.com/office/drawing/2014/main" id="{ADBF3D20-EE76-2CDB-30E7-2096901C1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913531" y="14212424"/>
            <a:ext cx="495058" cy="495058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0AF6BF42-9494-4614-5AAE-A6768D2D595F}"/>
              </a:ext>
            </a:extLst>
          </p:cNvPr>
          <p:cNvSpPr/>
          <p:nvPr/>
        </p:nvSpPr>
        <p:spPr>
          <a:xfrm>
            <a:off x="12904500" y="14296355"/>
            <a:ext cx="4681677" cy="26637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/>
              <a:t>자막 </a:t>
            </a:r>
            <a:r>
              <a:rPr lang="ko-KR" altLang="en-US" sz="1327" dirty="0" err="1"/>
              <a:t>자막</a:t>
            </a:r>
            <a:endParaRPr lang="ko-KR" altLang="en-US" sz="1327" dirty="0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47158717-8FD6-3DEA-BFBB-45BB2E9A69BD}"/>
              </a:ext>
            </a:extLst>
          </p:cNvPr>
          <p:cNvSpPr/>
          <p:nvPr/>
        </p:nvSpPr>
        <p:spPr>
          <a:xfrm flipV="1">
            <a:off x="12818446" y="15604054"/>
            <a:ext cx="89187" cy="11312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3F91115-0110-1186-134A-7E70CB5AAD38}"/>
              </a:ext>
            </a:extLst>
          </p:cNvPr>
          <p:cNvSpPr/>
          <p:nvPr/>
        </p:nvSpPr>
        <p:spPr>
          <a:xfrm>
            <a:off x="20959609" y="11219588"/>
            <a:ext cx="5112618" cy="7014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>
              <a:solidFill>
                <a:schemeClr val="tx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170DF82-0EE0-E055-1012-E57E402536D7}"/>
              </a:ext>
            </a:extLst>
          </p:cNvPr>
          <p:cNvSpPr/>
          <p:nvPr/>
        </p:nvSpPr>
        <p:spPr>
          <a:xfrm>
            <a:off x="22247950" y="14805493"/>
            <a:ext cx="975534" cy="36216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054058E-83CD-F54D-9270-1AC050F2ACFA}"/>
              </a:ext>
            </a:extLst>
          </p:cNvPr>
          <p:cNvSpPr/>
          <p:nvPr/>
        </p:nvSpPr>
        <p:spPr>
          <a:xfrm>
            <a:off x="23840414" y="14805493"/>
            <a:ext cx="975534" cy="36216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pic>
        <p:nvPicPr>
          <p:cNvPr id="50" name="그래픽 49" descr="웹 캠 윤곽선">
            <a:extLst>
              <a:ext uri="{FF2B5EF4-FFF2-40B4-BE49-F238E27FC236}">
                <a16:creationId xmlns:a16="http://schemas.microsoft.com/office/drawing/2014/main" id="{F747A9B4-02C6-43B0-D653-59905AEED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17338" y="14775260"/>
            <a:ext cx="422633" cy="422633"/>
          </a:xfrm>
          <a:prstGeom prst="rect">
            <a:avLst/>
          </a:prstGeom>
        </p:spPr>
      </p:pic>
      <p:pic>
        <p:nvPicPr>
          <p:cNvPr id="52" name="그래픽 51" descr="무선 마이크 윤곽선">
            <a:extLst>
              <a:ext uri="{FF2B5EF4-FFF2-40B4-BE49-F238E27FC236}">
                <a16:creationId xmlns:a16="http://schemas.microsoft.com/office/drawing/2014/main" id="{2576629E-C99E-C17A-4AC8-3DD630B99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50149" y="14829925"/>
            <a:ext cx="356072" cy="356072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3C29890A-7E4B-9A32-0458-347BF8EEB45A}"/>
              </a:ext>
            </a:extLst>
          </p:cNvPr>
          <p:cNvSpPr/>
          <p:nvPr/>
        </p:nvSpPr>
        <p:spPr>
          <a:xfrm>
            <a:off x="21037817" y="15427287"/>
            <a:ext cx="4973535" cy="27230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20D679-13FC-913C-10FE-E8FED62AE00A}"/>
              </a:ext>
            </a:extLst>
          </p:cNvPr>
          <p:cNvSpPr txBox="1"/>
          <p:nvPr/>
        </p:nvSpPr>
        <p:spPr>
          <a:xfrm>
            <a:off x="20803079" y="15489205"/>
            <a:ext cx="1388541" cy="58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96" dirty="0"/>
              <a:t>채팅</a:t>
            </a:r>
            <a:endParaRPr lang="en-US" altLang="ko-KR" sz="1596" dirty="0"/>
          </a:p>
          <a:p>
            <a:pPr algn="ctr"/>
            <a:r>
              <a:rPr lang="ko-KR" altLang="en-US" sz="1596" dirty="0"/>
              <a:t>참여자</a:t>
            </a:r>
            <a:endParaRPr lang="en-US" altLang="ko-KR" sz="1596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720B539-9529-6275-878A-2A624B522650}"/>
              </a:ext>
            </a:extLst>
          </p:cNvPr>
          <p:cNvCxnSpPr>
            <a:cxnSpLocks/>
          </p:cNvCxnSpPr>
          <p:nvPr/>
        </p:nvCxnSpPr>
        <p:spPr>
          <a:xfrm>
            <a:off x="21037817" y="17539788"/>
            <a:ext cx="49735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C62907FA-1BCC-16D8-0742-7F733BCC545D}"/>
              </a:ext>
            </a:extLst>
          </p:cNvPr>
          <p:cNvSpPr/>
          <p:nvPr/>
        </p:nvSpPr>
        <p:spPr>
          <a:xfrm rot="5400000">
            <a:off x="25791243" y="17913979"/>
            <a:ext cx="143396" cy="17028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3B15B149-60B9-85BD-6C06-9B241F43209A}"/>
              </a:ext>
            </a:extLst>
          </p:cNvPr>
          <p:cNvSpPr/>
          <p:nvPr/>
        </p:nvSpPr>
        <p:spPr>
          <a:xfrm>
            <a:off x="21047836" y="17538572"/>
            <a:ext cx="1469500" cy="25908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27" dirty="0"/>
              <a:t>(</a:t>
            </a:r>
            <a:r>
              <a:rPr lang="ko-KR" altLang="en-US" sz="1327" dirty="0"/>
              <a:t>모두</a:t>
            </a:r>
            <a:r>
              <a:rPr lang="en-US" altLang="ko-KR" sz="1327" dirty="0"/>
              <a:t>)</a:t>
            </a:r>
            <a:r>
              <a:rPr lang="ko-KR" altLang="en-US" sz="1327" dirty="0"/>
              <a:t>       에게</a:t>
            </a:r>
          </a:p>
        </p:txBody>
      </p: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id="{690B6167-3B63-C156-F18B-9177860C2FD0}"/>
              </a:ext>
            </a:extLst>
          </p:cNvPr>
          <p:cNvSpPr/>
          <p:nvPr/>
        </p:nvSpPr>
        <p:spPr>
          <a:xfrm flipV="1">
            <a:off x="21804077" y="17628845"/>
            <a:ext cx="89187" cy="11312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4462EA1E-A6E6-C5C9-C562-88C73126AE3C}"/>
              </a:ext>
            </a:extLst>
          </p:cNvPr>
          <p:cNvSpPr/>
          <p:nvPr/>
        </p:nvSpPr>
        <p:spPr>
          <a:xfrm flipV="1">
            <a:off x="21848669" y="15604054"/>
            <a:ext cx="89187" cy="11312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49BE2E9-CFAF-4416-4F6B-7BD63D78E24E}"/>
              </a:ext>
            </a:extLst>
          </p:cNvPr>
          <p:cNvSpPr/>
          <p:nvPr/>
        </p:nvSpPr>
        <p:spPr>
          <a:xfrm>
            <a:off x="21939613" y="12041616"/>
            <a:ext cx="1466615" cy="10925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FE4AE1B-86C9-74A2-6177-D8A7DA719413}"/>
              </a:ext>
            </a:extLst>
          </p:cNvPr>
          <p:cNvSpPr/>
          <p:nvPr/>
        </p:nvSpPr>
        <p:spPr>
          <a:xfrm>
            <a:off x="23614032" y="12041616"/>
            <a:ext cx="1466615" cy="10925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4477A88E-AFE6-5B1D-A048-945FADE039EC}"/>
              </a:ext>
            </a:extLst>
          </p:cNvPr>
          <p:cNvSpPr/>
          <p:nvPr/>
        </p:nvSpPr>
        <p:spPr>
          <a:xfrm>
            <a:off x="21047827" y="13189657"/>
            <a:ext cx="267557" cy="26755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B07F28E5-3B4B-FFBA-79D1-3A4825C948BF}"/>
              </a:ext>
            </a:extLst>
          </p:cNvPr>
          <p:cNvSpPr/>
          <p:nvPr/>
        </p:nvSpPr>
        <p:spPr>
          <a:xfrm>
            <a:off x="25715485" y="13189657"/>
            <a:ext cx="267557" cy="26755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D5BFAB20-0A6E-4801-F654-FBF1651FB636}"/>
              </a:ext>
            </a:extLst>
          </p:cNvPr>
          <p:cNvSpPr/>
          <p:nvPr/>
        </p:nvSpPr>
        <p:spPr>
          <a:xfrm rot="16200000">
            <a:off x="21081723" y="13256548"/>
            <a:ext cx="155182" cy="13377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28BDA68E-D6C5-6183-9B0D-BDBFA150D43E}"/>
              </a:ext>
            </a:extLst>
          </p:cNvPr>
          <p:cNvSpPr/>
          <p:nvPr/>
        </p:nvSpPr>
        <p:spPr>
          <a:xfrm rot="5400000" flipH="1">
            <a:off x="25785350" y="13256548"/>
            <a:ext cx="155182" cy="13377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866239D-F85F-D06A-DA9A-E1849605E385}"/>
              </a:ext>
            </a:extLst>
          </p:cNvPr>
          <p:cNvSpPr/>
          <p:nvPr/>
        </p:nvSpPr>
        <p:spPr>
          <a:xfrm>
            <a:off x="21939613" y="13309285"/>
            <a:ext cx="1466615" cy="10925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FA7827F-4D33-222B-B67C-58EF8C12483A}"/>
              </a:ext>
            </a:extLst>
          </p:cNvPr>
          <p:cNvSpPr/>
          <p:nvPr/>
        </p:nvSpPr>
        <p:spPr>
          <a:xfrm>
            <a:off x="23614032" y="13309285"/>
            <a:ext cx="1466615" cy="10925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</p:spTree>
    <p:extLst>
      <p:ext uri="{BB962C8B-B14F-4D97-AF65-F5344CB8AC3E}">
        <p14:creationId xmlns:p14="http://schemas.microsoft.com/office/powerpoint/2010/main" val="1961262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BBA1DEB-12B9-E786-413C-70B0FE67C713}"/>
              </a:ext>
            </a:extLst>
          </p:cNvPr>
          <p:cNvSpPr/>
          <p:nvPr/>
        </p:nvSpPr>
        <p:spPr>
          <a:xfrm>
            <a:off x="11180009" y="11335222"/>
            <a:ext cx="7654500" cy="810176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1DB593-E74F-FC59-9500-E4AD7F2C1B45}"/>
              </a:ext>
            </a:extLst>
          </p:cNvPr>
          <p:cNvSpPr/>
          <p:nvPr/>
        </p:nvSpPr>
        <p:spPr>
          <a:xfrm>
            <a:off x="11180009" y="11335225"/>
            <a:ext cx="7654500" cy="7290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9E5C8B-D568-72F0-D420-0E4AC828149B}"/>
              </a:ext>
            </a:extLst>
          </p:cNvPr>
          <p:cNvSpPr/>
          <p:nvPr/>
        </p:nvSpPr>
        <p:spPr>
          <a:xfrm>
            <a:off x="11564276" y="11435791"/>
            <a:ext cx="876994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02B3FF-AE8B-C626-9281-DBC6BA34793F}"/>
              </a:ext>
            </a:extLst>
          </p:cNvPr>
          <p:cNvSpPr txBox="1"/>
          <p:nvPr/>
        </p:nvSpPr>
        <p:spPr>
          <a:xfrm>
            <a:off x="17024024" y="8921255"/>
            <a:ext cx="4305659" cy="1762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426" dirty="0"/>
              <a:t>강의 관리 페이지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1B133B6-3898-FB3B-39F6-B5ED0A953537}"/>
              </a:ext>
            </a:extLst>
          </p:cNvPr>
          <p:cNvSpPr/>
          <p:nvPr/>
        </p:nvSpPr>
        <p:spPr>
          <a:xfrm>
            <a:off x="17936474" y="11476552"/>
            <a:ext cx="613830" cy="54574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/>
          </a:p>
        </p:txBody>
      </p:sp>
      <p:pic>
        <p:nvPicPr>
          <p:cNvPr id="16" name="그래픽 15" descr="사용자 윤곽선">
            <a:extLst>
              <a:ext uri="{FF2B5EF4-FFF2-40B4-BE49-F238E27FC236}">
                <a16:creationId xmlns:a16="http://schemas.microsoft.com/office/drawing/2014/main" id="{1C7B23EF-F4EC-69A1-4552-624408EBB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80901" y="11514783"/>
            <a:ext cx="538587" cy="538587"/>
          </a:xfrm>
          <a:prstGeom prst="rect">
            <a:avLst/>
          </a:prstGeom>
        </p:spPr>
      </p:pic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64A8712-5DA3-5413-261D-CBF1957BC370}"/>
              </a:ext>
            </a:extLst>
          </p:cNvPr>
          <p:cNvSpPr/>
          <p:nvPr/>
        </p:nvSpPr>
        <p:spPr>
          <a:xfrm>
            <a:off x="12454407" y="11435791"/>
            <a:ext cx="1163891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A691B89-DBB2-F182-6AE2-376C2DDDBF89}"/>
              </a:ext>
            </a:extLst>
          </p:cNvPr>
          <p:cNvSpPr/>
          <p:nvPr/>
        </p:nvSpPr>
        <p:spPr>
          <a:xfrm>
            <a:off x="13546974" y="11435791"/>
            <a:ext cx="1163891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40378C4-B4E8-6504-77DE-B959AB735256}"/>
              </a:ext>
            </a:extLst>
          </p:cNvPr>
          <p:cNvSpPr/>
          <p:nvPr/>
        </p:nvSpPr>
        <p:spPr>
          <a:xfrm>
            <a:off x="14090622" y="12314648"/>
            <a:ext cx="1819616" cy="301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61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관리하기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1F87179-F566-E742-4334-13E41D838D1D}"/>
              </a:ext>
            </a:extLst>
          </p:cNvPr>
          <p:cNvSpPr/>
          <p:nvPr/>
        </p:nvSpPr>
        <p:spPr>
          <a:xfrm>
            <a:off x="13655783" y="13128190"/>
            <a:ext cx="2689302" cy="5390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FB2599-C774-7970-240E-3DDB546CB06C}"/>
              </a:ext>
            </a:extLst>
          </p:cNvPr>
          <p:cNvSpPr/>
          <p:nvPr/>
        </p:nvSpPr>
        <p:spPr>
          <a:xfrm>
            <a:off x="13785276" y="13711574"/>
            <a:ext cx="2430305" cy="3688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99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강의명</a:t>
            </a:r>
            <a:r>
              <a:rPr lang="ko-KR" altLang="en-US" sz="1399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1399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</a:t>
            </a:r>
            <a:endParaRPr lang="ko-KR" altLang="en-US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4F5907-8D4B-DBAB-8441-5B888CA96617}"/>
              </a:ext>
            </a:extLst>
          </p:cNvPr>
          <p:cNvSpPr/>
          <p:nvPr/>
        </p:nvSpPr>
        <p:spPr>
          <a:xfrm>
            <a:off x="13785276" y="14210807"/>
            <a:ext cx="2430305" cy="3688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99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강의기간 </a:t>
            </a:r>
            <a:r>
              <a:rPr lang="en-US" altLang="ko-KR" sz="1399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endParaRPr lang="ko-KR" altLang="en-US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10" name="그래픽 9" descr="연필 윤곽선">
            <a:extLst>
              <a:ext uri="{FF2B5EF4-FFF2-40B4-BE49-F238E27FC236}">
                <a16:creationId xmlns:a16="http://schemas.microsoft.com/office/drawing/2014/main" id="{3A696E49-F74A-4A76-BF3B-D3C723E84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49817" y="14293173"/>
            <a:ext cx="200701" cy="200701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705D5E9C-7D71-6549-4DAD-EA9CC4B9AB3C}"/>
              </a:ext>
            </a:extLst>
          </p:cNvPr>
          <p:cNvSpPr/>
          <p:nvPr/>
        </p:nvSpPr>
        <p:spPr>
          <a:xfrm>
            <a:off x="13785276" y="14723060"/>
            <a:ext cx="2430305" cy="13655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99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강의시간</a:t>
            </a:r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1399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ko-KR" altLang="en-US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0312519-2037-A950-3728-C78BE7E7EB43}"/>
              </a:ext>
            </a:extLst>
          </p:cNvPr>
          <p:cNvSpPr/>
          <p:nvPr/>
        </p:nvSpPr>
        <p:spPr>
          <a:xfrm>
            <a:off x="15949848" y="14805924"/>
            <a:ext cx="200668" cy="2006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1" dirty="0"/>
          </a:p>
        </p:txBody>
      </p:sp>
      <p:sp>
        <p:nvSpPr>
          <p:cNvPr id="40" name="더하기 기호 39">
            <a:extLst>
              <a:ext uri="{FF2B5EF4-FFF2-40B4-BE49-F238E27FC236}">
                <a16:creationId xmlns:a16="http://schemas.microsoft.com/office/drawing/2014/main" id="{E10FA06E-8D93-EA7D-5BAF-2BBAB9F43F90}"/>
              </a:ext>
            </a:extLst>
          </p:cNvPr>
          <p:cNvSpPr/>
          <p:nvPr/>
        </p:nvSpPr>
        <p:spPr>
          <a:xfrm>
            <a:off x="15949848" y="14805466"/>
            <a:ext cx="200668" cy="200668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46A6EE-4DB8-3A49-3994-EBF6363C2B6B}"/>
              </a:ext>
            </a:extLst>
          </p:cNvPr>
          <p:cNvSpPr txBox="1"/>
          <p:nvPr/>
        </p:nvSpPr>
        <p:spPr>
          <a:xfrm>
            <a:off x="13823701" y="15139246"/>
            <a:ext cx="1977209" cy="215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98" dirty="0"/>
              <a:t>월요일 </a:t>
            </a:r>
            <a:r>
              <a:rPr lang="en-US" altLang="ko-KR" sz="798" dirty="0"/>
              <a:t>09:00 – 10:30</a:t>
            </a:r>
            <a:endParaRPr lang="ko-KR" altLang="en-US" sz="798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7AD6CB6-1846-9E26-BFB6-4D46331DEAB4}"/>
              </a:ext>
            </a:extLst>
          </p:cNvPr>
          <p:cNvSpPr/>
          <p:nvPr/>
        </p:nvSpPr>
        <p:spPr>
          <a:xfrm>
            <a:off x="15941553" y="15138686"/>
            <a:ext cx="200668" cy="2006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447C10-10D4-7796-75DE-446BF92525CA}"/>
              </a:ext>
            </a:extLst>
          </p:cNvPr>
          <p:cNvSpPr/>
          <p:nvPr/>
        </p:nvSpPr>
        <p:spPr>
          <a:xfrm>
            <a:off x="15949817" y="15219626"/>
            <a:ext cx="181255" cy="60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1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D3D6F7-B57B-1870-0802-69540ECE5F67}"/>
              </a:ext>
            </a:extLst>
          </p:cNvPr>
          <p:cNvSpPr/>
          <p:nvPr/>
        </p:nvSpPr>
        <p:spPr>
          <a:xfrm>
            <a:off x="13785276" y="16232080"/>
            <a:ext cx="2430305" cy="8393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99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강의설명</a:t>
            </a:r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1399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ko-KR" altLang="en-US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9D00794-F121-3A75-45CF-4C78FF77F487}"/>
              </a:ext>
            </a:extLst>
          </p:cNvPr>
          <p:cNvCxnSpPr>
            <a:cxnSpLocks/>
          </p:cNvCxnSpPr>
          <p:nvPr/>
        </p:nvCxnSpPr>
        <p:spPr>
          <a:xfrm>
            <a:off x="13783730" y="13551149"/>
            <a:ext cx="24318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CF2BBFBE-4433-332A-799F-799529E4E436}"/>
              </a:ext>
            </a:extLst>
          </p:cNvPr>
          <p:cNvSpPr/>
          <p:nvPr/>
        </p:nvSpPr>
        <p:spPr>
          <a:xfrm flipH="1" flipV="1">
            <a:off x="16040449" y="13395390"/>
            <a:ext cx="60757" cy="6075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559895-2653-25E2-F9E6-63A6842853B8}"/>
              </a:ext>
            </a:extLst>
          </p:cNvPr>
          <p:cNvSpPr txBox="1"/>
          <p:nvPr/>
        </p:nvSpPr>
        <p:spPr>
          <a:xfrm>
            <a:off x="13707811" y="13264919"/>
            <a:ext cx="1764794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27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정보 관리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A368F21-5C87-F552-464C-FA6E48AC42DE}"/>
              </a:ext>
            </a:extLst>
          </p:cNvPr>
          <p:cNvCxnSpPr>
            <a:cxnSpLocks/>
          </p:cNvCxnSpPr>
          <p:nvPr/>
        </p:nvCxnSpPr>
        <p:spPr>
          <a:xfrm>
            <a:off x="13783730" y="17435216"/>
            <a:ext cx="24318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8C5E9002-63BE-0170-171C-54B06283BB86}"/>
              </a:ext>
            </a:extLst>
          </p:cNvPr>
          <p:cNvSpPr/>
          <p:nvPr/>
        </p:nvSpPr>
        <p:spPr>
          <a:xfrm rot="5400000" flipH="1" flipV="1">
            <a:off x="16010070" y="17278508"/>
            <a:ext cx="60757" cy="6075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pic>
        <p:nvPicPr>
          <p:cNvPr id="85" name="그래픽 84" descr="연필 윤곽선">
            <a:extLst>
              <a:ext uri="{FF2B5EF4-FFF2-40B4-BE49-F238E27FC236}">
                <a16:creationId xmlns:a16="http://schemas.microsoft.com/office/drawing/2014/main" id="{3CF3F6B3-8BE9-6D42-3F4E-725EA6FD4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49817" y="16372858"/>
            <a:ext cx="200701" cy="200701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91331266-6F76-81C6-7540-EC7E7467C3F4}"/>
              </a:ext>
            </a:extLst>
          </p:cNvPr>
          <p:cNvSpPr txBox="1"/>
          <p:nvPr/>
        </p:nvSpPr>
        <p:spPr>
          <a:xfrm>
            <a:off x="13707811" y="17126733"/>
            <a:ext cx="1764794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27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출석부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1F76E774-7519-197B-5CCD-29B8F5781BFE}"/>
              </a:ext>
            </a:extLst>
          </p:cNvPr>
          <p:cNvCxnSpPr>
            <a:cxnSpLocks/>
          </p:cNvCxnSpPr>
          <p:nvPr/>
        </p:nvCxnSpPr>
        <p:spPr>
          <a:xfrm>
            <a:off x="13783730" y="17892185"/>
            <a:ext cx="24318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이등변 삼각형 90">
            <a:extLst>
              <a:ext uri="{FF2B5EF4-FFF2-40B4-BE49-F238E27FC236}">
                <a16:creationId xmlns:a16="http://schemas.microsoft.com/office/drawing/2014/main" id="{9A3A3A67-3C87-9EB0-D495-6A98FFCBBAEA}"/>
              </a:ext>
            </a:extLst>
          </p:cNvPr>
          <p:cNvSpPr/>
          <p:nvPr/>
        </p:nvSpPr>
        <p:spPr>
          <a:xfrm rot="5400000" flipH="1" flipV="1">
            <a:off x="16010070" y="17735477"/>
            <a:ext cx="60757" cy="6075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F81201E-FA73-A780-A9DE-976237C03385}"/>
              </a:ext>
            </a:extLst>
          </p:cNvPr>
          <p:cNvSpPr txBox="1"/>
          <p:nvPr/>
        </p:nvSpPr>
        <p:spPr>
          <a:xfrm>
            <a:off x="13707811" y="17583695"/>
            <a:ext cx="1764794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27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신청자 명단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FEB610C-4BEA-C536-30DF-C78A8DD1AAE8}"/>
              </a:ext>
            </a:extLst>
          </p:cNvPr>
          <p:cNvSpPr/>
          <p:nvPr/>
        </p:nvSpPr>
        <p:spPr>
          <a:xfrm>
            <a:off x="19084926" y="13108494"/>
            <a:ext cx="2689302" cy="4854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E1CE294-B74A-76AE-76C7-A91A230AAAF7}"/>
              </a:ext>
            </a:extLst>
          </p:cNvPr>
          <p:cNvSpPr/>
          <p:nvPr/>
        </p:nvSpPr>
        <p:spPr>
          <a:xfrm>
            <a:off x="19214418" y="13923796"/>
            <a:ext cx="2430305" cy="3872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99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김우석</a:t>
            </a:r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399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김영준</a:t>
            </a:r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399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남궁준</a:t>
            </a:r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399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유지슬</a:t>
            </a:r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399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이지영</a:t>
            </a:r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399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이지완</a:t>
            </a:r>
            <a:endParaRPr lang="ko-KR" altLang="en-US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2777F1D1-5B2C-0D61-AD6B-EA6FB7F13CCD}"/>
              </a:ext>
            </a:extLst>
          </p:cNvPr>
          <p:cNvSpPr/>
          <p:nvPr/>
        </p:nvSpPr>
        <p:spPr>
          <a:xfrm>
            <a:off x="21329675" y="14181291"/>
            <a:ext cx="200668" cy="2006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1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F1CE63D-F052-E581-AA2E-EF7CD2395D4A}"/>
              </a:ext>
            </a:extLst>
          </p:cNvPr>
          <p:cNvSpPr/>
          <p:nvPr/>
        </p:nvSpPr>
        <p:spPr>
          <a:xfrm>
            <a:off x="21337943" y="14262232"/>
            <a:ext cx="181255" cy="60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1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49460E5B-B2F8-F531-EF1F-D3AF5EC2FE98}"/>
              </a:ext>
            </a:extLst>
          </p:cNvPr>
          <p:cNvCxnSpPr>
            <a:cxnSpLocks/>
          </p:cNvCxnSpPr>
          <p:nvPr/>
        </p:nvCxnSpPr>
        <p:spPr>
          <a:xfrm>
            <a:off x="19212873" y="13531447"/>
            <a:ext cx="24318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E26EC01F-31CD-73BD-1287-668A18AAE2E3}"/>
              </a:ext>
            </a:extLst>
          </p:cNvPr>
          <p:cNvSpPr/>
          <p:nvPr/>
        </p:nvSpPr>
        <p:spPr>
          <a:xfrm flipH="1" flipV="1">
            <a:off x="21469592" y="13375688"/>
            <a:ext cx="60757" cy="6075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B1B6654-47A2-3038-B39F-70A678BB669E}"/>
              </a:ext>
            </a:extLst>
          </p:cNvPr>
          <p:cNvSpPr txBox="1"/>
          <p:nvPr/>
        </p:nvSpPr>
        <p:spPr>
          <a:xfrm>
            <a:off x="19136949" y="13245223"/>
            <a:ext cx="1764794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27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출석부</a:t>
            </a: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142AA035-4BBD-7760-F042-6F52C9FB670E}"/>
              </a:ext>
            </a:extLst>
          </p:cNvPr>
          <p:cNvSpPr/>
          <p:nvPr/>
        </p:nvSpPr>
        <p:spPr>
          <a:xfrm>
            <a:off x="21329675" y="14807175"/>
            <a:ext cx="200668" cy="2006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1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FFD4A5F-A0F1-976C-523D-91429D2EF5F7}"/>
              </a:ext>
            </a:extLst>
          </p:cNvPr>
          <p:cNvSpPr/>
          <p:nvPr/>
        </p:nvSpPr>
        <p:spPr>
          <a:xfrm>
            <a:off x="21337943" y="14888116"/>
            <a:ext cx="181255" cy="60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1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63904C6-578E-DEC5-558A-ABF85B346B6F}"/>
              </a:ext>
            </a:extLst>
          </p:cNvPr>
          <p:cNvSpPr/>
          <p:nvPr/>
        </p:nvSpPr>
        <p:spPr>
          <a:xfrm>
            <a:off x="21329675" y="15438868"/>
            <a:ext cx="200668" cy="2006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1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E02C793-44C5-2433-7B76-344FD0A97264}"/>
              </a:ext>
            </a:extLst>
          </p:cNvPr>
          <p:cNvSpPr/>
          <p:nvPr/>
        </p:nvSpPr>
        <p:spPr>
          <a:xfrm>
            <a:off x="21337943" y="15519804"/>
            <a:ext cx="181255" cy="60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1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2082A7E6-8F15-631B-1924-C9B61A5D293B}"/>
              </a:ext>
            </a:extLst>
          </p:cNvPr>
          <p:cNvSpPr/>
          <p:nvPr/>
        </p:nvSpPr>
        <p:spPr>
          <a:xfrm>
            <a:off x="21329675" y="16104526"/>
            <a:ext cx="200668" cy="2006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1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537A259-AAB2-AB18-306B-7DEADD307B3F}"/>
              </a:ext>
            </a:extLst>
          </p:cNvPr>
          <p:cNvSpPr/>
          <p:nvPr/>
        </p:nvSpPr>
        <p:spPr>
          <a:xfrm>
            <a:off x="21337943" y="16185462"/>
            <a:ext cx="181255" cy="60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1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6FF43331-B00F-1FB7-F860-A631DEDB81F3}"/>
              </a:ext>
            </a:extLst>
          </p:cNvPr>
          <p:cNvSpPr/>
          <p:nvPr/>
        </p:nvSpPr>
        <p:spPr>
          <a:xfrm>
            <a:off x="21329675" y="16737248"/>
            <a:ext cx="200668" cy="2006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1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62BB8FF-5BF5-AFDE-3557-C47CACA72B0F}"/>
              </a:ext>
            </a:extLst>
          </p:cNvPr>
          <p:cNvSpPr/>
          <p:nvPr/>
        </p:nvSpPr>
        <p:spPr>
          <a:xfrm>
            <a:off x="21337943" y="16818188"/>
            <a:ext cx="181255" cy="60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1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F89B5B1-B17D-1747-3AD1-5215E2F1CB0C}"/>
              </a:ext>
            </a:extLst>
          </p:cNvPr>
          <p:cNvSpPr/>
          <p:nvPr/>
        </p:nvSpPr>
        <p:spPr>
          <a:xfrm>
            <a:off x="21329675" y="17349028"/>
            <a:ext cx="200668" cy="2006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1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7E4BEC66-FC17-8B5A-6B07-B3BFEC446F2A}"/>
              </a:ext>
            </a:extLst>
          </p:cNvPr>
          <p:cNvSpPr/>
          <p:nvPr/>
        </p:nvSpPr>
        <p:spPr>
          <a:xfrm>
            <a:off x="21337943" y="17429969"/>
            <a:ext cx="181255" cy="60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1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62DE3E4-6AAB-0C16-EA0F-E606DB4DFFDB}"/>
              </a:ext>
            </a:extLst>
          </p:cNvPr>
          <p:cNvSpPr/>
          <p:nvPr/>
        </p:nvSpPr>
        <p:spPr>
          <a:xfrm>
            <a:off x="18878937" y="12024606"/>
            <a:ext cx="3633231" cy="960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</a:rPr>
              <a:t>명단에서 제외 하시겠습니까</a:t>
            </a:r>
            <a:r>
              <a:rPr lang="en-US" altLang="ko-KR" sz="1462" dirty="0">
                <a:solidFill>
                  <a:schemeClr val="tx1"/>
                </a:solidFill>
              </a:rPr>
              <a:t>?</a:t>
            </a:r>
          </a:p>
          <a:p>
            <a:pPr algn="ctr"/>
            <a:endParaRPr lang="ko-KR" altLang="en-US" sz="1462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DD65679-AD5A-ECFD-DBD8-B3193F07DBD8}"/>
              </a:ext>
            </a:extLst>
          </p:cNvPr>
          <p:cNvSpPr/>
          <p:nvPr/>
        </p:nvSpPr>
        <p:spPr>
          <a:xfrm>
            <a:off x="19320739" y="12659008"/>
            <a:ext cx="1216215" cy="242617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/>
              <a:t>예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BCA54AFF-310F-DBAC-9711-F952A351D82D}"/>
              </a:ext>
            </a:extLst>
          </p:cNvPr>
          <p:cNvSpPr/>
          <p:nvPr/>
        </p:nvSpPr>
        <p:spPr>
          <a:xfrm>
            <a:off x="20893433" y="12659008"/>
            <a:ext cx="1216215" cy="242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 err="1"/>
              <a:t>아니오</a:t>
            </a:r>
            <a:endParaRPr lang="ko-KR" altLang="en-US" sz="1462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E318DCC-8790-EE40-85B9-7D5740E213B8}"/>
              </a:ext>
            </a:extLst>
          </p:cNvPr>
          <p:cNvSpPr/>
          <p:nvPr/>
        </p:nvSpPr>
        <p:spPr>
          <a:xfrm>
            <a:off x="22024636" y="13108494"/>
            <a:ext cx="2689302" cy="4854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3E0C4454-7D99-1E5E-0181-C3ABF2D9A19A}"/>
              </a:ext>
            </a:extLst>
          </p:cNvPr>
          <p:cNvCxnSpPr>
            <a:cxnSpLocks/>
          </p:cNvCxnSpPr>
          <p:nvPr/>
        </p:nvCxnSpPr>
        <p:spPr>
          <a:xfrm>
            <a:off x="22152583" y="13531447"/>
            <a:ext cx="24318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이등변 삼각형 142">
            <a:extLst>
              <a:ext uri="{FF2B5EF4-FFF2-40B4-BE49-F238E27FC236}">
                <a16:creationId xmlns:a16="http://schemas.microsoft.com/office/drawing/2014/main" id="{5216AFF4-3521-233A-BDE2-37CF9A4FE3AF}"/>
              </a:ext>
            </a:extLst>
          </p:cNvPr>
          <p:cNvSpPr/>
          <p:nvPr/>
        </p:nvSpPr>
        <p:spPr>
          <a:xfrm flipH="1" flipV="1">
            <a:off x="24409302" y="13375688"/>
            <a:ext cx="60757" cy="6075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B9D24AF-14F9-7406-9FE8-50F474B5303A}"/>
              </a:ext>
            </a:extLst>
          </p:cNvPr>
          <p:cNvSpPr txBox="1"/>
          <p:nvPr/>
        </p:nvSpPr>
        <p:spPr>
          <a:xfrm>
            <a:off x="22076659" y="13245217"/>
            <a:ext cx="1764794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27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신청자 명단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DED1531F-7F6B-742B-9CED-4372D3CAAF03}"/>
              </a:ext>
            </a:extLst>
          </p:cNvPr>
          <p:cNvSpPr/>
          <p:nvPr/>
        </p:nvSpPr>
        <p:spPr>
          <a:xfrm>
            <a:off x="22154133" y="13923796"/>
            <a:ext cx="2430305" cy="3872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99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김우석</a:t>
            </a:r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399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김영준</a:t>
            </a:r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399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남궁준</a:t>
            </a:r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399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유지슬</a:t>
            </a:r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399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이지영</a:t>
            </a:r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399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이지완</a:t>
            </a:r>
            <a:endParaRPr lang="ko-KR" altLang="en-US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AB7F937E-EE0A-1E47-5500-3AA4C178E751}"/>
              </a:ext>
            </a:extLst>
          </p:cNvPr>
          <p:cNvSpPr/>
          <p:nvPr/>
        </p:nvSpPr>
        <p:spPr>
          <a:xfrm>
            <a:off x="24269385" y="14167230"/>
            <a:ext cx="200668" cy="2006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v</a:t>
            </a:r>
            <a:endParaRPr lang="ko-KR" altLang="en-US" sz="186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B07F667-FCB2-B919-DE3C-1DDC43B3ECEF}"/>
              </a:ext>
            </a:extLst>
          </p:cNvPr>
          <p:cNvSpPr/>
          <p:nvPr/>
        </p:nvSpPr>
        <p:spPr>
          <a:xfrm>
            <a:off x="24269385" y="14787784"/>
            <a:ext cx="200668" cy="2006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5297C7A9-CE84-5777-8C1A-BA9EC71B2F31}"/>
              </a:ext>
            </a:extLst>
          </p:cNvPr>
          <p:cNvSpPr/>
          <p:nvPr/>
        </p:nvSpPr>
        <p:spPr>
          <a:xfrm>
            <a:off x="24269385" y="15413735"/>
            <a:ext cx="200668" cy="2006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v</a:t>
            </a:r>
            <a:endParaRPr lang="ko-KR" altLang="en-US" sz="186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AA364700-94C9-B945-C3A2-DB7F53C9C367}"/>
              </a:ext>
            </a:extLst>
          </p:cNvPr>
          <p:cNvSpPr/>
          <p:nvPr/>
        </p:nvSpPr>
        <p:spPr>
          <a:xfrm>
            <a:off x="24269385" y="16082913"/>
            <a:ext cx="200668" cy="2006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93FDC5DF-9404-EF4C-FF4B-A56F231D464E}"/>
              </a:ext>
            </a:extLst>
          </p:cNvPr>
          <p:cNvSpPr/>
          <p:nvPr/>
        </p:nvSpPr>
        <p:spPr>
          <a:xfrm>
            <a:off x="24269385" y="16731687"/>
            <a:ext cx="200668" cy="2006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1A5236A-B03E-B12F-F545-144BBF36FBBC}"/>
              </a:ext>
            </a:extLst>
          </p:cNvPr>
          <p:cNvSpPr/>
          <p:nvPr/>
        </p:nvSpPr>
        <p:spPr>
          <a:xfrm>
            <a:off x="24269385" y="17349028"/>
            <a:ext cx="200668" cy="2006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v</a:t>
            </a:r>
            <a:endParaRPr lang="ko-KR" altLang="en-US" sz="186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0AC6F20-CB8F-703D-E391-DEDF95FD56DC}"/>
              </a:ext>
            </a:extLst>
          </p:cNvPr>
          <p:cNvSpPr/>
          <p:nvPr/>
        </p:nvSpPr>
        <p:spPr>
          <a:xfrm>
            <a:off x="24269385" y="13682155"/>
            <a:ext cx="200668" cy="2006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6E4DE19-FEBE-1305-3D38-0D2711812854}"/>
              </a:ext>
            </a:extLst>
          </p:cNvPr>
          <p:cNvSpPr/>
          <p:nvPr/>
        </p:nvSpPr>
        <p:spPr>
          <a:xfrm>
            <a:off x="21588485" y="13939019"/>
            <a:ext cx="60757" cy="30750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881B686C-3CDD-2964-FC0B-F504171C0CEA}"/>
              </a:ext>
            </a:extLst>
          </p:cNvPr>
          <p:cNvSpPr/>
          <p:nvPr/>
        </p:nvSpPr>
        <p:spPr>
          <a:xfrm>
            <a:off x="24519056" y="13939019"/>
            <a:ext cx="60757" cy="30750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00E1A7F-2C37-6A7A-D7A9-B5EBE2F736A4}"/>
              </a:ext>
            </a:extLst>
          </p:cNvPr>
          <p:cNvSpPr/>
          <p:nvPr/>
        </p:nvSpPr>
        <p:spPr>
          <a:xfrm>
            <a:off x="22152583" y="13711580"/>
            <a:ext cx="498334" cy="17124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28" dirty="0"/>
              <a:t>수락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12525F83-6F1B-AB5C-2A1E-7EF6930D6F46}"/>
              </a:ext>
            </a:extLst>
          </p:cNvPr>
          <p:cNvSpPr/>
          <p:nvPr/>
        </p:nvSpPr>
        <p:spPr>
          <a:xfrm>
            <a:off x="22681367" y="13711580"/>
            <a:ext cx="498334" cy="171247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28" dirty="0"/>
              <a:t>거절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16DA93D4-0A1C-6B42-CA14-BC0328782A5D}"/>
              </a:ext>
            </a:extLst>
          </p:cNvPr>
          <p:cNvSpPr/>
          <p:nvPr/>
        </p:nvSpPr>
        <p:spPr>
          <a:xfrm>
            <a:off x="24895668" y="13108494"/>
            <a:ext cx="2689302" cy="48549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EAD2267-BD95-6ACC-E7D7-FBE19240B65B}"/>
              </a:ext>
            </a:extLst>
          </p:cNvPr>
          <p:cNvSpPr txBox="1"/>
          <p:nvPr/>
        </p:nvSpPr>
        <p:spPr>
          <a:xfrm>
            <a:off x="24964348" y="13245223"/>
            <a:ext cx="1764794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27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김우석</a:t>
            </a:r>
          </a:p>
        </p:txBody>
      </p:sp>
      <p:sp>
        <p:nvSpPr>
          <p:cNvPr id="163" name="곱하기 기호 162">
            <a:extLst>
              <a:ext uri="{FF2B5EF4-FFF2-40B4-BE49-F238E27FC236}">
                <a16:creationId xmlns:a16="http://schemas.microsoft.com/office/drawing/2014/main" id="{155995B7-BFB2-CFAD-7E37-A58561C0DE06}"/>
              </a:ext>
            </a:extLst>
          </p:cNvPr>
          <p:cNvSpPr/>
          <p:nvPr/>
        </p:nvSpPr>
        <p:spPr>
          <a:xfrm>
            <a:off x="27224793" y="13253104"/>
            <a:ext cx="267557" cy="245259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32B40186-57FA-C2F9-9294-0AFBF5FB6A82}"/>
              </a:ext>
            </a:extLst>
          </p:cNvPr>
          <p:cNvSpPr/>
          <p:nvPr/>
        </p:nvSpPr>
        <p:spPr>
          <a:xfrm>
            <a:off x="25025164" y="13923796"/>
            <a:ext cx="2430305" cy="3872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99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2022.07.04</a:t>
            </a:r>
          </a:p>
          <a:p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1399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2022.07.11</a:t>
            </a:r>
          </a:p>
          <a:p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1399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2022.07.18</a:t>
            </a:r>
          </a:p>
          <a:p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1399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2022.07.25</a:t>
            </a:r>
          </a:p>
          <a:p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1399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2022.08.01</a:t>
            </a:r>
          </a:p>
          <a:p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F0EE713-D019-849C-ECDC-D98947814DBD}"/>
              </a:ext>
            </a:extLst>
          </p:cNvPr>
          <p:cNvSpPr txBox="1"/>
          <p:nvPr/>
        </p:nvSpPr>
        <p:spPr>
          <a:xfrm>
            <a:off x="26729138" y="14017689"/>
            <a:ext cx="621743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27" dirty="0">
                <a:solidFill>
                  <a:srgbClr val="00B05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출석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FB4707E-FCC6-A0A5-73E9-D909F387CADF}"/>
              </a:ext>
            </a:extLst>
          </p:cNvPr>
          <p:cNvSpPr txBox="1"/>
          <p:nvPr/>
        </p:nvSpPr>
        <p:spPr>
          <a:xfrm>
            <a:off x="26729138" y="14641859"/>
            <a:ext cx="621743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27" dirty="0">
                <a:solidFill>
                  <a:srgbClr val="00B05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출석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4EF51DA-81DD-69AD-CEF7-9E44413FD8E5}"/>
              </a:ext>
            </a:extLst>
          </p:cNvPr>
          <p:cNvSpPr txBox="1"/>
          <p:nvPr/>
        </p:nvSpPr>
        <p:spPr>
          <a:xfrm>
            <a:off x="26729138" y="15273472"/>
            <a:ext cx="621743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27" dirty="0">
                <a:solidFill>
                  <a:srgbClr val="FF3F3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결석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3AC709C-E543-2839-9E86-7AFEC8DEEECE}"/>
              </a:ext>
            </a:extLst>
          </p:cNvPr>
          <p:cNvSpPr txBox="1"/>
          <p:nvPr/>
        </p:nvSpPr>
        <p:spPr>
          <a:xfrm>
            <a:off x="26729138" y="15903073"/>
            <a:ext cx="621743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27" dirty="0">
                <a:solidFill>
                  <a:srgbClr val="00B05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출석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DC04292-7873-AFEA-6B82-16FD90A282C2}"/>
              </a:ext>
            </a:extLst>
          </p:cNvPr>
          <p:cNvSpPr txBox="1"/>
          <p:nvPr/>
        </p:nvSpPr>
        <p:spPr>
          <a:xfrm>
            <a:off x="26729138" y="16548773"/>
            <a:ext cx="621743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27">
                <a:solidFill>
                  <a:schemeClr val="accent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지각</a:t>
            </a:r>
            <a:endParaRPr lang="ko-KR" altLang="en-US" sz="1327" dirty="0">
              <a:solidFill>
                <a:schemeClr val="accent4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72" name="이등변 삼각형 171">
            <a:extLst>
              <a:ext uri="{FF2B5EF4-FFF2-40B4-BE49-F238E27FC236}">
                <a16:creationId xmlns:a16="http://schemas.microsoft.com/office/drawing/2014/main" id="{D00BD327-E5F2-403B-A1EE-B5535F9E423D}"/>
              </a:ext>
            </a:extLst>
          </p:cNvPr>
          <p:cNvSpPr/>
          <p:nvPr/>
        </p:nvSpPr>
        <p:spPr>
          <a:xfrm flipH="1" flipV="1">
            <a:off x="27253987" y="14167232"/>
            <a:ext cx="60757" cy="6075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173" name="이등변 삼각형 172">
            <a:extLst>
              <a:ext uri="{FF2B5EF4-FFF2-40B4-BE49-F238E27FC236}">
                <a16:creationId xmlns:a16="http://schemas.microsoft.com/office/drawing/2014/main" id="{C4F8F7D6-B066-C0F1-14F6-690A89885809}"/>
              </a:ext>
            </a:extLst>
          </p:cNvPr>
          <p:cNvSpPr/>
          <p:nvPr/>
        </p:nvSpPr>
        <p:spPr>
          <a:xfrm flipH="1" flipV="1">
            <a:off x="27253987" y="14787782"/>
            <a:ext cx="60757" cy="6075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174" name="이등변 삼각형 173">
            <a:extLst>
              <a:ext uri="{FF2B5EF4-FFF2-40B4-BE49-F238E27FC236}">
                <a16:creationId xmlns:a16="http://schemas.microsoft.com/office/drawing/2014/main" id="{5A49205D-FA98-0EED-BB9E-FFC89963C047}"/>
              </a:ext>
            </a:extLst>
          </p:cNvPr>
          <p:cNvSpPr/>
          <p:nvPr/>
        </p:nvSpPr>
        <p:spPr>
          <a:xfrm flipH="1" flipV="1">
            <a:off x="27253987" y="15406698"/>
            <a:ext cx="60757" cy="6075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175" name="이등변 삼각형 174">
            <a:extLst>
              <a:ext uri="{FF2B5EF4-FFF2-40B4-BE49-F238E27FC236}">
                <a16:creationId xmlns:a16="http://schemas.microsoft.com/office/drawing/2014/main" id="{49781278-5B30-45C3-AC40-65ED6772821A}"/>
              </a:ext>
            </a:extLst>
          </p:cNvPr>
          <p:cNvSpPr/>
          <p:nvPr/>
        </p:nvSpPr>
        <p:spPr>
          <a:xfrm flipH="1" flipV="1">
            <a:off x="27253987" y="16063998"/>
            <a:ext cx="60757" cy="6075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176" name="이등변 삼각형 175">
            <a:extLst>
              <a:ext uri="{FF2B5EF4-FFF2-40B4-BE49-F238E27FC236}">
                <a16:creationId xmlns:a16="http://schemas.microsoft.com/office/drawing/2014/main" id="{85AFAE3A-A690-98C2-E25A-FBCE7C2EF07A}"/>
              </a:ext>
            </a:extLst>
          </p:cNvPr>
          <p:cNvSpPr/>
          <p:nvPr/>
        </p:nvSpPr>
        <p:spPr>
          <a:xfrm flipH="1" flipV="1">
            <a:off x="27253987" y="16700916"/>
            <a:ext cx="60757" cy="6075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F6B21B91-AEC1-5DC6-F2F8-FD10B136015A}"/>
              </a:ext>
            </a:extLst>
          </p:cNvPr>
          <p:cNvSpPr/>
          <p:nvPr/>
        </p:nvSpPr>
        <p:spPr>
          <a:xfrm>
            <a:off x="38497781" y="13939007"/>
            <a:ext cx="60756" cy="364468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B22AA0F7-8B0A-9845-7B86-04B47371A438}"/>
              </a:ext>
            </a:extLst>
          </p:cNvPr>
          <p:cNvSpPr/>
          <p:nvPr/>
        </p:nvSpPr>
        <p:spPr>
          <a:xfrm>
            <a:off x="13783446" y="18211158"/>
            <a:ext cx="2431855" cy="232142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/>
              <a:t>강의 삭제하기</a:t>
            </a:r>
          </a:p>
        </p:txBody>
      </p:sp>
    </p:spTree>
    <p:extLst>
      <p:ext uri="{BB962C8B-B14F-4D97-AF65-F5344CB8AC3E}">
        <p14:creationId xmlns:p14="http://schemas.microsoft.com/office/powerpoint/2010/main" val="123179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E5BEE7-030B-A695-88AB-E03D62B23F39}"/>
              </a:ext>
            </a:extLst>
          </p:cNvPr>
          <p:cNvSpPr/>
          <p:nvPr/>
        </p:nvSpPr>
        <p:spPr>
          <a:xfrm>
            <a:off x="13765220" y="4855490"/>
            <a:ext cx="4305655" cy="6794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FF3EF-AFAE-5D26-ED8A-5FDE0F2039E9}"/>
              </a:ext>
            </a:extLst>
          </p:cNvPr>
          <p:cNvSpPr txBox="1"/>
          <p:nvPr/>
        </p:nvSpPr>
        <p:spPr>
          <a:xfrm>
            <a:off x="12014267" y="3843279"/>
            <a:ext cx="8099154" cy="927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426" dirty="0"/>
              <a:t>로그인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BE61AA-B9A7-A310-4393-56D31DE9D39F}"/>
              </a:ext>
            </a:extLst>
          </p:cNvPr>
          <p:cNvSpPr/>
          <p:nvPr/>
        </p:nvSpPr>
        <p:spPr>
          <a:xfrm>
            <a:off x="14714042" y="6095859"/>
            <a:ext cx="2430305" cy="6908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25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사이트 로고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7A77E1-BFB5-4B7D-325F-176DB7E1324D}"/>
              </a:ext>
            </a:extLst>
          </p:cNvPr>
          <p:cNvSpPr/>
          <p:nvPr/>
        </p:nvSpPr>
        <p:spPr>
          <a:xfrm>
            <a:off x="14444633" y="7820610"/>
            <a:ext cx="2969131" cy="282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아이디</a:t>
            </a:r>
            <a:r>
              <a:rPr lang="en-US" altLang="ko-KR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		 </a:t>
            </a:r>
            <a:endParaRPr lang="ko-KR" altLang="en-US" sz="1462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88ABA4-5CF0-6350-F802-2FEFB4337AF4}"/>
              </a:ext>
            </a:extLst>
          </p:cNvPr>
          <p:cNvSpPr/>
          <p:nvPr/>
        </p:nvSpPr>
        <p:spPr>
          <a:xfrm>
            <a:off x="14444629" y="8384070"/>
            <a:ext cx="2969131" cy="282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비밀번호 </a:t>
            </a:r>
            <a:r>
              <a:rPr lang="en-US" altLang="ko-KR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		</a:t>
            </a:r>
            <a:endParaRPr lang="ko-KR" altLang="en-US" sz="1462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799991-FFAE-AAA3-E61C-3BDEA08D47B0}"/>
              </a:ext>
            </a:extLst>
          </p:cNvPr>
          <p:cNvSpPr/>
          <p:nvPr/>
        </p:nvSpPr>
        <p:spPr>
          <a:xfrm>
            <a:off x="14442571" y="9025571"/>
            <a:ext cx="2969131" cy="3809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로그인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6826E0-5561-E9E7-9F4E-FB904D5F5FDE}"/>
              </a:ext>
            </a:extLst>
          </p:cNvPr>
          <p:cNvSpPr/>
          <p:nvPr/>
        </p:nvSpPr>
        <p:spPr>
          <a:xfrm>
            <a:off x="14442571" y="9491248"/>
            <a:ext cx="786979" cy="2020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98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회원가입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46EA4E-8712-C81A-D4B1-FC61A7C12C07}"/>
              </a:ext>
            </a:extLst>
          </p:cNvPr>
          <p:cNvSpPr/>
          <p:nvPr/>
        </p:nvSpPr>
        <p:spPr>
          <a:xfrm>
            <a:off x="16512625" y="9484768"/>
            <a:ext cx="899077" cy="2020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98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비밀번호 찾기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5D52A0-74E5-2B1E-F45C-0F8F1B949B5C}"/>
              </a:ext>
            </a:extLst>
          </p:cNvPr>
          <p:cNvSpPr/>
          <p:nvPr/>
        </p:nvSpPr>
        <p:spPr>
          <a:xfrm>
            <a:off x="13780287" y="11356153"/>
            <a:ext cx="4279451" cy="282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1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footer</a:t>
            </a:r>
            <a:endParaRPr lang="ko-KR" altLang="en-US" sz="1861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75D3C27-24E6-7667-04E5-EF55956D8838}"/>
              </a:ext>
            </a:extLst>
          </p:cNvPr>
          <p:cNvSpPr/>
          <p:nvPr/>
        </p:nvSpPr>
        <p:spPr>
          <a:xfrm>
            <a:off x="5105876" y="5090413"/>
            <a:ext cx="4305655" cy="6794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36F97D-5301-AD2C-6C89-8528D6A33E12}"/>
              </a:ext>
            </a:extLst>
          </p:cNvPr>
          <p:cNvSpPr txBox="1"/>
          <p:nvPr/>
        </p:nvSpPr>
        <p:spPr>
          <a:xfrm>
            <a:off x="5105886" y="4122386"/>
            <a:ext cx="4305659" cy="927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426" dirty="0"/>
              <a:t>회원가입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05406F2-901A-FBC0-F9B6-6F8145BD4F85}"/>
              </a:ext>
            </a:extLst>
          </p:cNvPr>
          <p:cNvSpPr/>
          <p:nvPr/>
        </p:nvSpPr>
        <p:spPr>
          <a:xfrm>
            <a:off x="5774142" y="7730625"/>
            <a:ext cx="2969131" cy="282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이메일</a:t>
            </a:r>
            <a:r>
              <a:rPr lang="en-US" altLang="ko-KR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		 </a:t>
            </a:r>
            <a:endParaRPr lang="ko-KR" altLang="en-US" sz="1462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B2C7E3C-392B-A048-8762-A7A5AB24EBFA}"/>
              </a:ext>
            </a:extLst>
          </p:cNvPr>
          <p:cNvSpPr/>
          <p:nvPr/>
        </p:nvSpPr>
        <p:spPr>
          <a:xfrm>
            <a:off x="5774142" y="8388358"/>
            <a:ext cx="2969131" cy="282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비밀번호 </a:t>
            </a:r>
            <a:r>
              <a:rPr lang="en-US" altLang="ko-KR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		</a:t>
            </a:r>
            <a:endParaRPr lang="ko-KR" altLang="en-US" sz="1462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57E33C-2079-700F-6D38-ED6C042C8746}"/>
              </a:ext>
            </a:extLst>
          </p:cNvPr>
          <p:cNvSpPr/>
          <p:nvPr/>
        </p:nvSpPr>
        <p:spPr>
          <a:xfrm>
            <a:off x="5783227" y="10135530"/>
            <a:ext cx="2969131" cy="3809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회원가입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884D06B-9477-EFC3-C536-E1816C842CB1}"/>
              </a:ext>
            </a:extLst>
          </p:cNvPr>
          <p:cNvSpPr/>
          <p:nvPr/>
        </p:nvSpPr>
        <p:spPr>
          <a:xfrm>
            <a:off x="5117025" y="11591076"/>
            <a:ext cx="4294508" cy="282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1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footer</a:t>
            </a:r>
            <a:endParaRPr lang="ko-KR" altLang="en-US" sz="1861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C9803A5-F4D1-43FD-F8E2-73D684DB2381}"/>
              </a:ext>
            </a:extLst>
          </p:cNvPr>
          <p:cNvSpPr/>
          <p:nvPr/>
        </p:nvSpPr>
        <p:spPr>
          <a:xfrm>
            <a:off x="6052640" y="5433065"/>
            <a:ext cx="2430305" cy="6908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25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사이트 로고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BD6E1F2-CCB0-1E28-C53C-3163FAB409EA}"/>
              </a:ext>
            </a:extLst>
          </p:cNvPr>
          <p:cNvSpPr/>
          <p:nvPr/>
        </p:nvSpPr>
        <p:spPr>
          <a:xfrm>
            <a:off x="6052640" y="6379306"/>
            <a:ext cx="2430305" cy="3688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회원가입</a:t>
            </a:r>
            <a:endParaRPr lang="ko-KR" altLang="en-US" sz="1596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937B5CD-14FA-7027-4634-A102EF0DCEBC}"/>
              </a:ext>
            </a:extLst>
          </p:cNvPr>
          <p:cNvSpPr/>
          <p:nvPr/>
        </p:nvSpPr>
        <p:spPr>
          <a:xfrm>
            <a:off x="5774142" y="8766778"/>
            <a:ext cx="2969131" cy="282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비밀번호 확인 </a:t>
            </a:r>
            <a:r>
              <a:rPr lang="en-US" altLang="ko-KR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	</a:t>
            </a:r>
            <a:endParaRPr lang="ko-KR" altLang="en-US" sz="1462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59BE26F-E3E5-D32C-E589-80DA600A814A}"/>
              </a:ext>
            </a:extLst>
          </p:cNvPr>
          <p:cNvSpPr/>
          <p:nvPr/>
        </p:nvSpPr>
        <p:spPr>
          <a:xfrm>
            <a:off x="5774142" y="7344498"/>
            <a:ext cx="2969131" cy="282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이름</a:t>
            </a:r>
            <a:r>
              <a:rPr lang="en-US" altLang="ko-KR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		</a:t>
            </a:r>
            <a:endParaRPr lang="ko-KR" altLang="en-US" sz="1462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26BDE7-F9AB-0472-76C7-917D516AFB6A}"/>
              </a:ext>
            </a:extLst>
          </p:cNvPr>
          <p:cNvSpPr/>
          <p:nvPr/>
        </p:nvSpPr>
        <p:spPr>
          <a:xfrm>
            <a:off x="5774142" y="9524571"/>
            <a:ext cx="2969131" cy="282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사진 등록</a:t>
            </a:r>
            <a:r>
              <a:rPr lang="en-US" altLang="ko-KR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		</a:t>
            </a:r>
            <a:endParaRPr lang="ko-KR" altLang="en-US" sz="1462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82AD119-AD41-86D6-7350-7F785F074994}"/>
              </a:ext>
            </a:extLst>
          </p:cNvPr>
          <p:cNvSpPr/>
          <p:nvPr/>
        </p:nvSpPr>
        <p:spPr>
          <a:xfrm>
            <a:off x="5774142" y="9779943"/>
            <a:ext cx="2969131" cy="202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98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사진을 </a:t>
            </a:r>
            <a:r>
              <a:rPr lang="ko-KR" altLang="en-US" sz="798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웹캠에서</a:t>
            </a:r>
            <a:r>
              <a:rPr lang="ko-KR" altLang="en-US" sz="798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798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캡쳐합니다</a:t>
            </a:r>
            <a:r>
              <a:rPr lang="en-US" altLang="ko-KR" sz="798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</a:t>
            </a:r>
            <a:endParaRPr lang="ko-KR" altLang="en-US" sz="798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5FE8180-20AA-39AB-4429-0F2F10F4C530}"/>
              </a:ext>
            </a:extLst>
          </p:cNvPr>
          <p:cNvSpPr/>
          <p:nvPr/>
        </p:nvSpPr>
        <p:spPr>
          <a:xfrm>
            <a:off x="5774136" y="9134353"/>
            <a:ext cx="1376802" cy="2823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강의자</a:t>
            </a:r>
            <a:endParaRPr lang="ko-KR" altLang="en-US" sz="1462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CD5A3D6-45BA-260A-88C9-4B6AFFDDDF67}"/>
              </a:ext>
            </a:extLst>
          </p:cNvPr>
          <p:cNvSpPr/>
          <p:nvPr/>
        </p:nvSpPr>
        <p:spPr>
          <a:xfrm>
            <a:off x="7375554" y="9134353"/>
            <a:ext cx="1376802" cy="2823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수강생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17D617A-B6AF-7F65-6EF5-84294DA95D75}"/>
              </a:ext>
            </a:extLst>
          </p:cNvPr>
          <p:cNvSpPr/>
          <p:nvPr/>
        </p:nvSpPr>
        <p:spPr>
          <a:xfrm>
            <a:off x="20190146" y="4958570"/>
            <a:ext cx="4305655" cy="6794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1ECFD1-2B78-15BF-27B2-0C81F6EA6864}"/>
              </a:ext>
            </a:extLst>
          </p:cNvPr>
          <p:cNvSpPr txBox="1"/>
          <p:nvPr/>
        </p:nvSpPr>
        <p:spPr>
          <a:xfrm>
            <a:off x="20028919" y="3973136"/>
            <a:ext cx="4305659" cy="787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515" dirty="0"/>
              <a:t>비밀번호 찾기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B267331-2B9F-133D-078B-7AABFBD35F10}"/>
              </a:ext>
            </a:extLst>
          </p:cNvPr>
          <p:cNvSpPr/>
          <p:nvPr/>
        </p:nvSpPr>
        <p:spPr>
          <a:xfrm>
            <a:off x="20858412" y="7598776"/>
            <a:ext cx="2969131" cy="3809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이메일</a:t>
            </a:r>
            <a:r>
              <a:rPr lang="en-US" altLang="ko-KR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		 </a:t>
            </a:r>
            <a:endParaRPr lang="ko-KR" altLang="en-US" sz="1462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FBD900A-D701-845C-A930-AA0982B3D9DB}"/>
              </a:ext>
            </a:extLst>
          </p:cNvPr>
          <p:cNvSpPr/>
          <p:nvPr/>
        </p:nvSpPr>
        <p:spPr>
          <a:xfrm>
            <a:off x="20867497" y="8331672"/>
            <a:ext cx="2969131" cy="3809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비밀번호 재설정 메일 보내기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84B2D6-105A-4882-7028-C84D579A7627}"/>
              </a:ext>
            </a:extLst>
          </p:cNvPr>
          <p:cNvSpPr/>
          <p:nvPr/>
        </p:nvSpPr>
        <p:spPr>
          <a:xfrm>
            <a:off x="20201295" y="11459229"/>
            <a:ext cx="4294508" cy="282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1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footer</a:t>
            </a:r>
            <a:endParaRPr lang="ko-KR" altLang="en-US" sz="1861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D3A0CCA-347E-FDF2-B64B-F421B5A2E595}"/>
              </a:ext>
            </a:extLst>
          </p:cNvPr>
          <p:cNvSpPr/>
          <p:nvPr/>
        </p:nvSpPr>
        <p:spPr>
          <a:xfrm>
            <a:off x="21136910" y="5301223"/>
            <a:ext cx="2430305" cy="6908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25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사이트 로고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04DE0E3-E34B-CC80-5908-BF916C5790D6}"/>
              </a:ext>
            </a:extLst>
          </p:cNvPr>
          <p:cNvSpPr/>
          <p:nvPr/>
        </p:nvSpPr>
        <p:spPr>
          <a:xfrm>
            <a:off x="21136910" y="6247460"/>
            <a:ext cx="2430305" cy="3688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비밀번호 찾기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3B869C1-D94A-0CE2-5DDD-B3AA947EC7DB}"/>
              </a:ext>
            </a:extLst>
          </p:cNvPr>
          <p:cNvSpPr/>
          <p:nvPr/>
        </p:nvSpPr>
        <p:spPr>
          <a:xfrm>
            <a:off x="27545471" y="4848003"/>
            <a:ext cx="4305655" cy="6794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159BE69-CD6C-BB62-CF98-CDC5C41246ED}"/>
              </a:ext>
            </a:extLst>
          </p:cNvPr>
          <p:cNvSpPr txBox="1"/>
          <p:nvPr/>
        </p:nvSpPr>
        <p:spPr>
          <a:xfrm>
            <a:off x="27521691" y="3974926"/>
            <a:ext cx="430565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dirty="0"/>
              <a:t>비밀번호 재설정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211D437-AD2D-5464-0AB9-370090E9FC9E}"/>
              </a:ext>
            </a:extLst>
          </p:cNvPr>
          <p:cNvSpPr/>
          <p:nvPr/>
        </p:nvSpPr>
        <p:spPr>
          <a:xfrm>
            <a:off x="28213733" y="7231362"/>
            <a:ext cx="2969131" cy="3809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변경할 비밀번호</a:t>
            </a:r>
            <a:r>
              <a:rPr lang="en-US" altLang="ko-KR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	 </a:t>
            </a:r>
            <a:endParaRPr lang="ko-KR" altLang="en-US" sz="1462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FF548DD-BD31-D1FE-3A22-C29DC8826354}"/>
              </a:ext>
            </a:extLst>
          </p:cNvPr>
          <p:cNvSpPr/>
          <p:nvPr/>
        </p:nvSpPr>
        <p:spPr>
          <a:xfrm>
            <a:off x="28222818" y="8431546"/>
            <a:ext cx="2969131" cy="3809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비밀번호 변경하기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10D203D-1CB2-D743-E995-C13A64A4D03D}"/>
              </a:ext>
            </a:extLst>
          </p:cNvPr>
          <p:cNvSpPr/>
          <p:nvPr/>
        </p:nvSpPr>
        <p:spPr>
          <a:xfrm>
            <a:off x="27556616" y="11348662"/>
            <a:ext cx="4294508" cy="282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1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footer</a:t>
            </a:r>
            <a:endParaRPr lang="ko-KR" altLang="en-US" sz="1861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2A84E69-76E4-F7BB-693E-3D7FC79EACB7}"/>
              </a:ext>
            </a:extLst>
          </p:cNvPr>
          <p:cNvSpPr/>
          <p:nvPr/>
        </p:nvSpPr>
        <p:spPr>
          <a:xfrm>
            <a:off x="28492235" y="5190656"/>
            <a:ext cx="2430305" cy="6908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25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사이트 로고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22FE79A-6EC5-D179-CD5D-E93760D0B4A8}"/>
              </a:ext>
            </a:extLst>
          </p:cNvPr>
          <p:cNvSpPr/>
          <p:nvPr/>
        </p:nvSpPr>
        <p:spPr>
          <a:xfrm>
            <a:off x="28492235" y="6136893"/>
            <a:ext cx="2430305" cy="3688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비밀번호 재설정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C954D23-217C-968B-AE2B-D9754652A0DD}"/>
              </a:ext>
            </a:extLst>
          </p:cNvPr>
          <p:cNvSpPr/>
          <p:nvPr/>
        </p:nvSpPr>
        <p:spPr>
          <a:xfrm>
            <a:off x="28213733" y="7708579"/>
            <a:ext cx="2969131" cy="3809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변경할 비밀번호 확인</a:t>
            </a:r>
            <a:r>
              <a:rPr lang="en-US" altLang="ko-KR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	 </a:t>
            </a:r>
            <a:endParaRPr lang="ko-KR" altLang="en-US" sz="1462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DE29FE3-274F-EC82-6E5D-B950D68ECCA2}"/>
              </a:ext>
            </a:extLst>
          </p:cNvPr>
          <p:cNvSpPr/>
          <p:nvPr/>
        </p:nvSpPr>
        <p:spPr>
          <a:xfrm>
            <a:off x="8120837" y="7752914"/>
            <a:ext cx="622436" cy="2350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4"/>
              <a:t>인증하기</a:t>
            </a:r>
            <a:endParaRPr lang="ko-KR" altLang="en-US" sz="664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3ACDE6B-EEE6-C67D-13C2-8E965933F9FE}"/>
              </a:ext>
            </a:extLst>
          </p:cNvPr>
          <p:cNvSpPr/>
          <p:nvPr/>
        </p:nvSpPr>
        <p:spPr>
          <a:xfrm>
            <a:off x="5774142" y="8020375"/>
            <a:ext cx="2969131" cy="282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인증번호</a:t>
            </a:r>
            <a:r>
              <a:rPr lang="en-US" altLang="ko-KR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		 </a:t>
            </a:r>
            <a:endParaRPr lang="ko-KR" altLang="en-US" sz="1462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5839A4E-F085-3A4C-100E-85DE184D8B6D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9469121" y="8465283"/>
            <a:ext cx="4973450" cy="11269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FA66AC6-B895-5029-962B-0AB38EB4797F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17464575" y="8355671"/>
            <a:ext cx="2725571" cy="10889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619DEC1-B5C3-052A-C92C-879EE9C65EDD}"/>
              </a:ext>
            </a:extLst>
          </p:cNvPr>
          <p:cNvCxnSpPr>
            <a:cxnSpLocks/>
          </p:cNvCxnSpPr>
          <p:nvPr/>
        </p:nvCxnSpPr>
        <p:spPr>
          <a:xfrm flipV="1">
            <a:off x="23889501" y="8145853"/>
            <a:ext cx="3632190" cy="26195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7C91F7F-C84B-A39D-1D8A-A378AA5B2018}"/>
              </a:ext>
            </a:extLst>
          </p:cNvPr>
          <p:cNvSpPr/>
          <p:nvPr/>
        </p:nvSpPr>
        <p:spPr>
          <a:xfrm>
            <a:off x="8858125" y="13629619"/>
            <a:ext cx="7654500" cy="810176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B88ADEE-5332-22D1-E3EB-468D6E2200CF}"/>
              </a:ext>
            </a:extLst>
          </p:cNvPr>
          <p:cNvSpPr/>
          <p:nvPr/>
        </p:nvSpPr>
        <p:spPr>
          <a:xfrm>
            <a:off x="8858125" y="13629615"/>
            <a:ext cx="7654500" cy="4305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9786BD4-CEA9-B28D-FBA4-B4B77EA2D8CC}"/>
              </a:ext>
            </a:extLst>
          </p:cNvPr>
          <p:cNvSpPr/>
          <p:nvPr/>
        </p:nvSpPr>
        <p:spPr>
          <a:xfrm>
            <a:off x="9242387" y="13730188"/>
            <a:ext cx="876994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634914B-9BFD-E171-B009-6F4230633639}"/>
              </a:ext>
            </a:extLst>
          </p:cNvPr>
          <p:cNvSpPr txBox="1"/>
          <p:nvPr/>
        </p:nvSpPr>
        <p:spPr>
          <a:xfrm>
            <a:off x="10226993" y="12639020"/>
            <a:ext cx="4305659" cy="927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426" dirty="0"/>
              <a:t>메인 페이지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78151FA-915D-55C7-5FDD-3CABC381F88A}"/>
              </a:ext>
            </a:extLst>
          </p:cNvPr>
          <p:cNvSpPr/>
          <p:nvPr/>
        </p:nvSpPr>
        <p:spPr>
          <a:xfrm>
            <a:off x="9242387" y="15187317"/>
            <a:ext cx="2085300" cy="254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5C370B-F849-9E28-A644-0BA5B26489AF}"/>
              </a:ext>
            </a:extLst>
          </p:cNvPr>
          <p:cNvSpPr/>
          <p:nvPr/>
        </p:nvSpPr>
        <p:spPr>
          <a:xfrm>
            <a:off x="9348599" y="17137801"/>
            <a:ext cx="981040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강의자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F6E10B4-F48D-AD05-28A5-284DC871709E}"/>
              </a:ext>
            </a:extLst>
          </p:cNvPr>
          <p:cNvSpPr/>
          <p:nvPr/>
        </p:nvSpPr>
        <p:spPr>
          <a:xfrm>
            <a:off x="9379746" y="15356569"/>
            <a:ext cx="1772564" cy="1099980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 이름</a:t>
            </a:r>
            <a:endParaRPr lang="en-US" altLang="ko-KR" sz="1327" dirty="0">
              <a:solidFill>
                <a:schemeClr val="tx1"/>
              </a:solidFill>
            </a:endParaRPr>
          </a:p>
          <a:p>
            <a:pPr algn="ctr"/>
            <a:r>
              <a:rPr lang="en-US" altLang="ko-KR" sz="1327" dirty="0">
                <a:solidFill>
                  <a:schemeClr val="tx1"/>
                </a:solidFill>
              </a:rPr>
              <a:t>(</a:t>
            </a:r>
            <a:r>
              <a:rPr lang="ko-KR" altLang="en-US" sz="1327" dirty="0" err="1">
                <a:solidFill>
                  <a:schemeClr val="tx1"/>
                </a:solidFill>
              </a:rPr>
              <a:t>뒷배경</a:t>
            </a:r>
            <a:r>
              <a:rPr lang="ko-KR" altLang="en-US" sz="1327" dirty="0">
                <a:solidFill>
                  <a:schemeClr val="tx1"/>
                </a:solidFill>
              </a:rPr>
              <a:t> 카테고리별</a:t>
            </a:r>
            <a:r>
              <a:rPr lang="en-US" altLang="ko-KR" sz="1327" dirty="0">
                <a:solidFill>
                  <a:schemeClr val="tx1"/>
                </a:solidFill>
              </a:rPr>
              <a:t>)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E9E877A-544B-0784-6E78-F0CB2B530C03}"/>
              </a:ext>
            </a:extLst>
          </p:cNvPr>
          <p:cNvSpPr/>
          <p:nvPr/>
        </p:nvSpPr>
        <p:spPr>
          <a:xfrm>
            <a:off x="9348584" y="17433124"/>
            <a:ext cx="1756818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7F7C672-E331-90F6-C82C-24A982BF94A7}"/>
              </a:ext>
            </a:extLst>
          </p:cNvPr>
          <p:cNvSpPr/>
          <p:nvPr/>
        </p:nvSpPr>
        <p:spPr>
          <a:xfrm>
            <a:off x="9348588" y="16754954"/>
            <a:ext cx="1756818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강의명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CB9DEEB-3BAA-BD8C-FA14-62940578B971}"/>
              </a:ext>
            </a:extLst>
          </p:cNvPr>
          <p:cNvSpPr/>
          <p:nvPr/>
        </p:nvSpPr>
        <p:spPr>
          <a:xfrm>
            <a:off x="11711949" y="15187317"/>
            <a:ext cx="2085300" cy="254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BF2EB48-15AE-E40C-C44E-48CD1BD26C4D}"/>
              </a:ext>
            </a:extLst>
          </p:cNvPr>
          <p:cNvSpPr/>
          <p:nvPr/>
        </p:nvSpPr>
        <p:spPr>
          <a:xfrm>
            <a:off x="11818161" y="17137801"/>
            <a:ext cx="981040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강의자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90B9B13-C399-B63F-CA2A-2D09EBEC0429}"/>
              </a:ext>
            </a:extLst>
          </p:cNvPr>
          <p:cNvSpPr/>
          <p:nvPr/>
        </p:nvSpPr>
        <p:spPr>
          <a:xfrm>
            <a:off x="11849308" y="15356569"/>
            <a:ext cx="1772564" cy="1099980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 이름</a:t>
            </a:r>
            <a:endParaRPr lang="en-US" altLang="ko-KR" sz="1327" dirty="0">
              <a:solidFill>
                <a:schemeClr val="tx1"/>
              </a:solidFill>
            </a:endParaRPr>
          </a:p>
          <a:p>
            <a:pPr algn="ctr"/>
            <a:r>
              <a:rPr lang="en-US" altLang="ko-KR" sz="1327" dirty="0">
                <a:solidFill>
                  <a:schemeClr val="tx1"/>
                </a:solidFill>
              </a:rPr>
              <a:t>(</a:t>
            </a:r>
            <a:r>
              <a:rPr lang="ko-KR" altLang="en-US" sz="1327" dirty="0" err="1">
                <a:solidFill>
                  <a:schemeClr val="tx1"/>
                </a:solidFill>
              </a:rPr>
              <a:t>뒷배경</a:t>
            </a:r>
            <a:r>
              <a:rPr lang="ko-KR" altLang="en-US" sz="1327" dirty="0">
                <a:solidFill>
                  <a:schemeClr val="tx1"/>
                </a:solidFill>
              </a:rPr>
              <a:t> 카테고리별</a:t>
            </a:r>
            <a:r>
              <a:rPr lang="en-US" altLang="ko-KR" sz="1327" dirty="0">
                <a:solidFill>
                  <a:schemeClr val="tx1"/>
                </a:solidFill>
              </a:rPr>
              <a:t>)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B3E49CB-0AFF-44EC-8EA4-8A550A9344DC}"/>
              </a:ext>
            </a:extLst>
          </p:cNvPr>
          <p:cNvSpPr/>
          <p:nvPr/>
        </p:nvSpPr>
        <p:spPr>
          <a:xfrm>
            <a:off x="11818157" y="17433124"/>
            <a:ext cx="981040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F94E4D3-2830-93F8-D936-548147B0859B}"/>
              </a:ext>
            </a:extLst>
          </p:cNvPr>
          <p:cNvSpPr/>
          <p:nvPr/>
        </p:nvSpPr>
        <p:spPr>
          <a:xfrm>
            <a:off x="11818150" y="16754954"/>
            <a:ext cx="1756818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강의명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757CB9A-B0E9-BC46-B149-6F7AE9BD0568}"/>
              </a:ext>
            </a:extLst>
          </p:cNvPr>
          <p:cNvSpPr/>
          <p:nvPr/>
        </p:nvSpPr>
        <p:spPr>
          <a:xfrm>
            <a:off x="14112287" y="15198926"/>
            <a:ext cx="2085300" cy="254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D3862F9-8386-7092-F4A0-A8865FEE2D82}"/>
              </a:ext>
            </a:extLst>
          </p:cNvPr>
          <p:cNvSpPr/>
          <p:nvPr/>
        </p:nvSpPr>
        <p:spPr>
          <a:xfrm>
            <a:off x="14218499" y="17149410"/>
            <a:ext cx="981040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강의자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B369301-04C8-BB60-4641-AF7D10A6102B}"/>
              </a:ext>
            </a:extLst>
          </p:cNvPr>
          <p:cNvSpPr/>
          <p:nvPr/>
        </p:nvSpPr>
        <p:spPr>
          <a:xfrm>
            <a:off x="14249646" y="15368173"/>
            <a:ext cx="1772564" cy="1099980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 이름</a:t>
            </a:r>
            <a:endParaRPr lang="en-US" altLang="ko-KR" sz="1327" dirty="0">
              <a:solidFill>
                <a:schemeClr val="tx1"/>
              </a:solidFill>
            </a:endParaRPr>
          </a:p>
          <a:p>
            <a:pPr algn="ctr"/>
            <a:r>
              <a:rPr lang="en-US" altLang="ko-KR" sz="1327" dirty="0">
                <a:solidFill>
                  <a:schemeClr val="tx1"/>
                </a:solidFill>
              </a:rPr>
              <a:t>(</a:t>
            </a:r>
            <a:r>
              <a:rPr lang="ko-KR" altLang="en-US" sz="1327" dirty="0" err="1">
                <a:solidFill>
                  <a:schemeClr val="tx1"/>
                </a:solidFill>
              </a:rPr>
              <a:t>뒷배경</a:t>
            </a:r>
            <a:r>
              <a:rPr lang="ko-KR" altLang="en-US" sz="1327" dirty="0">
                <a:solidFill>
                  <a:schemeClr val="tx1"/>
                </a:solidFill>
              </a:rPr>
              <a:t> 카테고리별</a:t>
            </a:r>
            <a:r>
              <a:rPr lang="en-US" altLang="ko-KR" sz="1327" dirty="0">
                <a:solidFill>
                  <a:schemeClr val="tx1"/>
                </a:solidFill>
              </a:rPr>
              <a:t>)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80EDCDE-9A6B-6B6E-10A9-A01038E45A14}"/>
              </a:ext>
            </a:extLst>
          </p:cNvPr>
          <p:cNvSpPr/>
          <p:nvPr/>
        </p:nvSpPr>
        <p:spPr>
          <a:xfrm>
            <a:off x="14218484" y="17444737"/>
            <a:ext cx="1756818" cy="162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179BB5D-AE12-12C9-C863-8BE52CCE0775}"/>
              </a:ext>
            </a:extLst>
          </p:cNvPr>
          <p:cNvSpPr/>
          <p:nvPr/>
        </p:nvSpPr>
        <p:spPr>
          <a:xfrm>
            <a:off x="14218488" y="16766559"/>
            <a:ext cx="1756818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강의명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900F731-2369-3439-A1F5-8F4D07781B55}"/>
              </a:ext>
            </a:extLst>
          </p:cNvPr>
          <p:cNvSpPr/>
          <p:nvPr/>
        </p:nvSpPr>
        <p:spPr>
          <a:xfrm>
            <a:off x="11915815" y="14639432"/>
            <a:ext cx="1677568" cy="301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수강중인 강의</a:t>
            </a: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6A26B7DD-FE04-E429-E743-9C4CEC4177B1}"/>
              </a:ext>
            </a:extLst>
          </p:cNvPr>
          <p:cNvSpPr/>
          <p:nvPr/>
        </p:nvSpPr>
        <p:spPr>
          <a:xfrm>
            <a:off x="15614585" y="13770949"/>
            <a:ext cx="613830" cy="54574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/>
          </a:p>
        </p:txBody>
      </p:sp>
      <p:pic>
        <p:nvPicPr>
          <p:cNvPr id="104" name="그래픽 103" descr="사용자 윤곽선">
            <a:extLst>
              <a:ext uri="{FF2B5EF4-FFF2-40B4-BE49-F238E27FC236}">
                <a16:creationId xmlns:a16="http://schemas.microsoft.com/office/drawing/2014/main" id="{EDBADB66-1FD8-4C40-8B77-521EC3CA7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59013" y="13809171"/>
            <a:ext cx="538587" cy="538587"/>
          </a:xfrm>
          <a:prstGeom prst="rect">
            <a:avLst/>
          </a:prstGeom>
        </p:spPr>
      </p:pic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C9B61D68-0769-FEF5-6456-08E46BB63C91}"/>
              </a:ext>
            </a:extLst>
          </p:cNvPr>
          <p:cNvCxnSpPr>
            <a:cxnSpLocks/>
          </p:cNvCxnSpPr>
          <p:nvPr/>
        </p:nvCxnSpPr>
        <p:spPr>
          <a:xfrm>
            <a:off x="9242391" y="15045928"/>
            <a:ext cx="69552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698A392-54A2-8E00-40D4-1375D9B98AB8}"/>
              </a:ext>
            </a:extLst>
          </p:cNvPr>
          <p:cNvSpPr/>
          <p:nvPr/>
        </p:nvSpPr>
        <p:spPr>
          <a:xfrm>
            <a:off x="11711949" y="15175998"/>
            <a:ext cx="2085300" cy="2564071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3B73444-F2AB-1501-9664-6BF5DF1F215B}"/>
              </a:ext>
            </a:extLst>
          </p:cNvPr>
          <p:cNvSpPr/>
          <p:nvPr/>
        </p:nvSpPr>
        <p:spPr>
          <a:xfrm>
            <a:off x="12006510" y="16248947"/>
            <a:ext cx="1426967" cy="42170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/>
              <a:t>출결 확인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3A2AEBA-80FC-7B61-7F10-D91A142EB46F}"/>
              </a:ext>
            </a:extLst>
          </p:cNvPr>
          <p:cNvSpPr/>
          <p:nvPr/>
        </p:nvSpPr>
        <p:spPr>
          <a:xfrm>
            <a:off x="10169094" y="13730188"/>
            <a:ext cx="1163891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45A681F-4A2A-31F7-3B9B-9350671846D2}"/>
              </a:ext>
            </a:extLst>
          </p:cNvPr>
          <p:cNvSpPr/>
          <p:nvPr/>
        </p:nvSpPr>
        <p:spPr>
          <a:xfrm>
            <a:off x="11225085" y="13730188"/>
            <a:ext cx="1163891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345A8A1-789C-B9D0-D308-835B3C2F042A}"/>
              </a:ext>
            </a:extLst>
          </p:cNvPr>
          <p:cNvSpPr/>
          <p:nvPr/>
        </p:nvSpPr>
        <p:spPr>
          <a:xfrm>
            <a:off x="12022104" y="16882546"/>
            <a:ext cx="1426967" cy="42170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/>
              <a:t>강의 입장</a:t>
            </a: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FC9409E6-D599-B2B3-45D6-F997641D4963}"/>
              </a:ext>
            </a:extLst>
          </p:cNvPr>
          <p:cNvCxnSpPr>
            <a:cxnSpLocks/>
            <a:stCxn id="9" idx="2"/>
            <a:endCxn id="85" idx="0"/>
          </p:cNvCxnSpPr>
          <p:nvPr/>
        </p:nvCxnSpPr>
        <p:spPr>
          <a:xfrm flipH="1">
            <a:off x="12379823" y="9406507"/>
            <a:ext cx="3547314" cy="323251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9D3F159D-DE45-26B0-DCE9-767E00963C22}"/>
              </a:ext>
            </a:extLst>
          </p:cNvPr>
          <p:cNvCxnSpPr>
            <a:cxnSpLocks/>
            <a:stCxn id="9" idx="2"/>
            <a:endCxn id="164" idx="0"/>
          </p:cNvCxnSpPr>
          <p:nvPr/>
        </p:nvCxnSpPr>
        <p:spPr>
          <a:xfrm>
            <a:off x="15927137" y="9406507"/>
            <a:ext cx="5390900" cy="33305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51855B0E-258A-BF05-E0D4-62D3CED1F5D3}"/>
              </a:ext>
            </a:extLst>
          </p:cNvPr>
          <p:cNvSpPr/>
          <p:nvPr/>
        </p:nvSpPr>
        <p:spPr>
          <a:xfrm>
            <a:off x="17357635" y="13577485"/>
            <a:ext cx="7654500" cy="810176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5F0F2DE5-7DE2-B7BE-3FD8-1603A5C6B143}"/>
              </a:ext>
            </a:extLst>
          </p:cNvPr>
          <p:cNvSpPr/>
          <p:nvPr/>
        </p:nvSpPr>
        <p:spPr>
          <a:xfrm>
            <a:off x="17357635" y="13577485"/>
            <a:ext cx="7654500" cy="4305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3726C74-E481-AAF8-8922-B3E413828BFD}"/>
              </a:ext>
            </a:extLst>
          </p:cNvPr>
          <p:cNvSpPr/>
          <p:nvPr/>
        </p:nvSpPr>
        <p:spPr>
          <a:xfrm>
            <a:off x="17741901" y="13678054"/>
            <a:ext cx="876994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6ED73A9-6FF8-1760-2275-985EF77F1A63}"/>
              </a:ext>
            </a:extLst>
          </p:cNvPr>
          <p:cNvSpPr txBox="1"/>
          <p:nvPr/>
        </p:nvSpPr>
        <p:spPr>
          <a:xfrm>
            <a:off x="18576198" y="12737045"/>
            <a:ext cx="54836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/>
              <a:t>메인 페이지 </a:t>
            </a:r>
            <a:r>
              <a:rPr lang="en-US" altLang="ko-KR" sz="4000" dirty="0"/>
              <a:t>(</a:t>
            </a:r>
            <a:r>
              <a:rPr lang="ko-KR" altLang="en-US" sz="4000" dirty="0"/>
              <a:t>강의자용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66E44ABB-615B-CB13-6904-872F6F974972}"/>
              </a:ext>
            </a:extLst>
          </p:cNvPr>
          <p:cNvSpPr/>
          <p:nvPr/>
        </p:nvSpPr>
        <p:spPr>
          <a:xfrm>
            <a:off x="17741901" y="15135192"/>
            <a:ext cx="2085300" cy="254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BE32918C-4A7B-AFB4-2B20-278CB3C89A84}"/>
              </a:ext>
            </a:extLst>
          </p:cNvPr>
          <p:cNvSpPr/>
          <p:nvPr/>
        </p:nvSpPr>
        <p:spPr>
          <a:xfrm>
            <a:off x="17856611" y="17364111"/>
            <a:ext cx="1072336" cy="19504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강의 정보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FA47FD8-4C4F-4807-17FC-29814467AD69}"/>
              </a:ext>
            </a:extLst>
          </p:cNvPr>
          <p:cNvSpPr/>
          <p:nvPr/>
        </p:nvSpPr>
        <p:spPr>
          <a:xfrm>
            <a:off x="17879256" y="15304443"/>
            <a:ext cx="1772564" cy="1099980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 이름</a:t>
            </a:r>
            <a:endParaRPr lang="en-US" altLang="ko-KR" sz="1327" dirty="0">
              <a:solidFill>
                <a:schemeClr val="tx1"/>
              </a:solidFill>
            </a:endParaRPr>
          </a:p>
          <a:p>
            <a:pPr algn="ctr"/>
            <a:r>
              <a:rPr lang="en-US" altLang="ko-KR" sz="1327" dirty="0">
                <a:solidFill>
                  <a:schemeClr val="tx1"/>
                </a:solidFill>
              </a:rPr>
              <a:t>(</a:t>
            </a:r>
            <a:r>
              <a:rPr lang="ko-KR" altLang="en-US" sz="1327" dirty="0" err="1">
                <a:solidFill>
                  <a:schemeClr val="tx1"/>
                </a:solidFill>
              </a:rPr>
              <a:t>뒷배경</a:t>
            </a:r>
            <a:r>
              <a:rPr lang="ko-KR" altLang="en-US" sz="1327" dirty="0">
                <a:solidFill>
                  <a:schemeClr val="tx1"/>
                </a:solidFill>
              </a:rPr>
              <a:t> 카테고리별</a:t>
            </a:r>
            <a:r>
              <a:rPr lang="en-US" altLang="ko-KR" sz="1327" dirty="0">
                <a:solidFill>
                  <a:schemeClr val="tx1"/>
                </a:solidFill>
              </a:rPr>
              <a:t>)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FE7BECE8-D03F-AAB0-DF24-B9C50F345B80}"/>
              </a:ext>
            </a:extLst>
          </p:cNvPr>
          <p:cNvSpPr/>
          <p:nvPr/>
        </p:nvSpPr>
        <p:spPr>
          <a:xfrm>
            <a:off x="17856609" y="17020240"/>
            <a:ext cx="1748309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62B3C7D1-7C8C-69ED-2E23-B84C73EE5380}"/>
              </a:ext>
            </a:extLst>
          </p:cNvPr>
          <p:cNvSpPr/>
          <p:nvPr/>
        </p:nvSpPr>
        <p:spPr>
          <a:xfrm>
            <a:off x="17848102" y="16702825"/>
            <a:ext cx="1756818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강의명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C057E0E3-F7CC-36F3-3738-A92E5801CDA0}"/>
              </a:ext>
            </a:extLst>
          </p:cNvPr>
          <p:cNvSpPr/>
          <p:nvPr/>
        </p:nvSpPr>
        <p:spPr>
          <a:xfrm>
            <a:off x="20211463" y="15135192"/>
            <a:ext cx="2085300" cy="254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F75B072C-8E41-D3EF-149A-3172FEE7DA78}"/>
              </a:ext>
            </a:extLst>
          </p:cNvPr>
          <p:cNvSpPr/>
          <p:nvPr/>
        </p:nvSpPr>
        <p:spPr>
          <a:xfrm>
            <a:off x="20348818" y="15304443"/>
            <a:ext cx="1772564" cy="1099980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 이름</a:t>
            </a:r>
            <a:endParaRPr lang="en-US" altLang="ko-KR" sz="1327" dirty="0">
              <a:solidFill>
                <a:schemeClr val="tx1"/>
              </a:solidFill>
            </a:endParaRPr>
          </a:p>
          <a:p>
            <a:pPr algn="ctr"/>
            <a:r>
              <a:rPr lang="en-US" altLang="ko-KR" sz="1327" dirty="0">
                <a:solidFill>
                  <a:schemeClr val="tx1"/>
                </a:solidFill>
              </a:rPr>
              <a:t>(</a:t>
            </a:r>
            <a:r>
              <a:rPr lang="ko-KR" altLang="en-US" sz="1327" dirty="0" err="1">
                <a:solidFill>
                  <a:schemeClr val="tx1"/>
                </a:solidFill>
              </a:rPr>
              <a:t>뒷배경</a:t>
            </a:r>
            <a:r>
              <a:rPr lang="ko-KR" altLang="en-US" sz="1327" dirty="0">
                <a:solidFill>
                  <a:schemeClr val="tx1"/>
                </a:solidFill>
              </a:rPr>
              <a:t> 카테고리별</a:t>
            </a:r>
            <a:r>
              <a:rPr lang="en-US" altLang="ko-KR" sz="1327" dirty="0">
                <a:solidFill>
                  <a:schemeClr val="tx1"/>
                </a:solidFill>
              </a:rPr>
              <a:t>)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F3388904-2989-3743-C3A5-EEE516E4945B}"/>
              </a:ext>
            </a:extLst>
          </p:cNvPr>
          <p:cNvSpPr/>
          <p:nvPr/>
        </p:nvSpPr>
        <p:spPr>
          <a:xfrm>
            <a:off x="22611801" y="15146801"/>
            <a:ext cx="2085300" cy="254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6A59E726-7E79-69E9-D703-8FB873B03FEC}"/>
              </a:ext>
            </a:extLst>
          </p:cNvPr>
          <p:cNvSpPr/>
          <p:nvPr/>
        </p:nvSpPr>
        <p:spPr>
          <a:xfrm>
            <a:off x="22749156" y="15316048"/>
            <a:ext cx="1772564" cy="1099980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 이름</a:t>
            </a:r>
            <a:endParaRPr lang="en-US" altLang="ko-KR" sz="1327" dirty="0">
              <a:solidFill>
                <a:schemeClr val="tx1"/>
              </a:solidFill>
            </a:endParaRPr>
          </a:p>
          <a:p>
            <a:pPr algn="ctr"/>
            <a:r>
              <a:rPr lang="en-US" altLang="ko-KR" sz="1327" dirty="0">
                <a:solidFill>
                  <a:schemeClr val="tx1"/>
                </a:solidFill>
              </a:rPr>
              <a:t>(</a:t>
            </a:r>
            <a:r>
              <a:rPr lang="ko-KR" altLang="en-US" sz="1327" dirty="0" err="1">
                <a:solidFill>
                  <a:schemeClr val="tx1"/>
                </a:solidFill>
              </a:rPr>
              <a:t>뒷배경</a:t>
            </a:r>
            <a:r>
              <a:rPr lang="ko-KR" altLang="en-US" sz="1327" dirty="0">
                <a:solidFill>
                  <a:schemeClr val="tx1"/>
                </a:solidFill>
              </a:rPr>
              <a:t> 카테고리별</a:t>
            </a:r>
            <a:r>
              <a:rPr lang="en-US" altLang="ko-KR" sz="1327" dirty="0">
                <a:solidFill>
                  <a:schemeClr val="tx1"/>
                </a:solidFill>
              </a:rPr>
              <a:t>)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B1B8830-D74E-084F-F493-595C8953D3D2}"/>
              </a:ext>
            </a:extLst>
          </p:cNvPr>
          <p:cNvSpPr/>
          <p:nvPr/>
        </p:nvSpPr>
        <p:spPr>
          <a:xfrm>
            <a:off x="20415329" y="14587302"/>
            <a:ext cx="1677568" cy="301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내 강의</a:t>
            </a: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2279CBD3-C143-5AA8-8450-655D869FB6FD}"/>
              </a:ext>
            </a:extLst>
          </p:cNvPr>
          <p:cNvSpPr/>
          <p:nvPr/>
        </p:nvSpPr>
        <p:spPr>
          <a:xfrm>
            <a:off x="24114095" y="13718815"/>
            <a:ext cx="613830" cy="54574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/>
          </a:p>
        </p:txBody>
      </p:sp>
      <p:pic>
        <p:nvPicPr>
          <p:cNvPr id="176" name="그래픽 175" descr="사용자 윤곽선">
            <a:extLst>
              <a:ext uri="{FF2B5EF4-FFF2-40B4-BE49-F238E27FC236}">
                <a16:creationId xmlns:a16="http://schemas.microsoft.com/office/drawing/2014/main" id="{15340C4C-ADCD-65CF-B312-A0CF484A1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58523" y="13757046"/>
            <a:ext cx="538587" cy="538587"/>
          </a:xfrm>
          <a:prstGeom prst="rect">
            <a:avLst/>
          </a:prstGeom>
        </p:spPr>
      </p:pic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DFF6BD1A-EF7F-2164-71BF-77E4C988668C}"/>
              </a:ext>
            </a:extLst>
          </p:cNvPr>
          <p:cNvCxnSpPr>
            <a:cxnSpLocks/>
          </p:cNvCxnSpPr>
          <p:nvPr/>
        </p:nvCxnSpPr>
        <p:spPr>
          <a:xfrm>
            <a:off x="17741905" y="14993803"/>
            <a:ext cx="69552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48CEBE8F-07C8-40E4-9065-7542B6F324AB}"/>
              </a:ext>
            </a:extLst>
          </p:cNvPr>
          <p:cNvSpPr/>
          <p:nvPr/>
        </p:nvSpPr>
        <p:spPr>
          <a:xfrm>
            <a:off x="18668609" y="13678054"/>
            <a:ext cx="1163891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3BBC9006-A9BC-16F9-A57B-563CE0E7E137}"/>
              </a:ext>
            </a:extLst>
          </p:cNvPr>
          <p:cNvSpPr/>
          <p:nvPr/>
        </p:nvSpPr>
        <p:spPr>
          <a:xfrm>
            <a:off x="19724595" y="13678054"/>
            <a:ext cx="1163891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1F2DF6E7-5431-8CD6-7BFE-E89B7D5E7CE1}"/>
              </a:ext>
            </a:extLst>
          </p:cNvPr>
          <p:cNvSpPr/>
          <p:nvPr/>
        </p:nvSpPr>
        <p:spPr>
          <a:xfrm>
            <a:off x="18982132" y="17364111"/>
            <a:ext cx="622797" cy="195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34B65455-DBCD-81A3-6CC8-710E48C3FE81}"/>
              </a:ext>
            </a:extLst>
          </p:cNvPr>
          <p:cNvSpPr/>
          <p:nvPr/>
        </p:nvSpPr>
        <p:spPr>
          <a:xfrm>
            <a:off x="20373067" y="17364111"/>
            <a:ext cx="1072336" cy="19504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강의 정보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797C0E2E-E61E-8276-2671-6E75DE548CBD}"/>
              </a:ext>
            </a:extLst>
          </p:cNvPr>
          <p:cNvSpPr/>
          <p:nvPr/>
        </p:nvSpPr>
        <p:spPr>
          <a:xfrm>
            <a:off x="20373065" y="17020240"/>
            <a:ext cx="1748309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DA1915E9-A025-95F1-885B-7426C7B6CCD1}"/>
              </a:ext>
            </a:extLst>
          </p:cNvPr>
          <p:cNvSpPr/>
          <p:nvPr/>
        </p:nvSpPr>
        <p:spPr>
          <a:xfrm>
            <a:off x="20364558" y="16702825"/>
            <a:ext cx="1756818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강의명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8977F369-C910-3827-AFC4-D26D8245813C}"/>
              </a:ext>
            </a:extLst>
          </p:cNvPr>
          <p:cNvSpPr/>
          <p:nvPr/>
        </p:nvSpPr>
        <p:spPr>
          <a:xfrm>
            <a:off x="21498587" y="17364111"/>
            <a:ext cx="622797" cy="195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A62F30FA-27F3-1590-64F6-A171EAEA4193}"/>
              </a:ext>
            </a:extLst>
          </p:cNvPr>
          <p:cNvSpPr/>
          <p:nvPr/>
        </p:nvSpPr>
        <p:spPr>
          <a:xfrm>
            <a:off x="22773404" y="17364111"/>
            <a:ext cx="1072336" cy="19504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강의 정보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9F0F677A-3C37-B6B4-08CA-3EA4BF1CDB5B}"/>
              </a:ext>
            </a:extLst>
          </p:cNvPr>
          <p:cNvSpPr/>
          <p:nvPr/>
        </p:nvSpPr>
        <p:spPr>
          <a:xfrm>
            <a:off x="22773407" y="17020240"/>
            <a:ext cx="1748309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7C0B01A0-B14B-05B5-8DE1-E7A76A1BF3B1}"/>
              </a:ext>
            </a:extLst>
          </p:cNvPr>
          <p:cNvSpPr/>
          <p:nvPr/>
        </p:nvSpPr>
        <p:spPr>
          <a:xfrm>
            <a:off x="22764895" y="16702825"/>
            <a:ext cx="1756818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강의명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26FF4BBF-F56D-EF19-AC9C-E6D9E20240DC}"/>
              </a:ext>
            </a:extLst>
          </p:cNvPr>
          <p:cNvSpPr/>
          <p:nvPr/>
        </p:nvSpPr>
        <p:spPr>
          <a:xfrm>
            <a:off x="23898925" y="17364111"/>
            <a:ext cx="622797" cy="195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73ADA4A-553E-B849-6CD5-567A9318711B}"/>
              </a:ext>
            </a:extLst>
          </p:cNvPr>
          <p:cNvSpPr/>
          <p:nvPr/>
        </p:nvSpPr>
        <p:spPr>
          <a:xfrm>
            <a:off x="24978667" y="19755414"/>
            <a:ext cx="7654500" cy="810176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83FE5BD4-1E02-27F1-3FA6-0651CAA8D5FE}"/>
              </a:ext>
            </a:extLst>
          </p:cNvPr>
          <p:cNvSpPr/>
          <p:nvPr/>
        </p:nvSpPr>
        <p:spPr>
          <a:xfrm>
            <a:off x="24978667" y="19755417"/>
            <a:ext cx="7654500" cy="7290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BE26A43C-20C0-3677-7DF5-E3AB8A172402}"/>
              </a:ext>
            </a:extLst>
          </p:cNvPr>
          <p:cNvSpPr/>
          <p:nvPr/>
        </p:nvSpPr>
        <p:spPr>
          <a:xfrm>
            <a:off x="25362934" y="19855983"/>
            <a:ext cx="876994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DDF7B43-B803-D945-554E-57DDF6A682B2}"/>
              </a:ext>
            </a:extLst>
          </p:cNvPr>
          <p:cNvSpPr txBox="1"/>
          <p:nvPr/>
        </p:nvSpPr>
        <p:spPr>
          <a:xfrm>
            <a:off x="26865692" y="18867452"/>
            <a:ext cx="43056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/>
              <a:t>강의 관리 페이지</a:t>
            </a:r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21D07F04-354B-38D7-E755-E1C8C245F0C8}"/>
              </a:ext>
            </a:extLst>
          </p:cNvPr>
          <p:cNvSpPr/>
          <p:nvPr/>
        </p:nvSpPr>
        <p:spPr>
          <a:xfrm>
            <a:off x="31735132" y="19896744"/>
            <a:ext cx="613830" cy="54574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/>
          </a:p>
        </p:txBody>
      </p:sp>
      <p:pic>
        <p:nvPicPr>
          <p:cNvPr id="194" name="그래픽 193" descr="사용자 윤곽선">
            <a:extLst>
              <a:ext uri="{FF2B5EF4-FFF2-40B4-BE49-F238E27FC236}">
                <a16:creationId xmlns:a16="http://schemas.microsoft.com/office/drawing/2014/main" id="{C67CFB5C-1AF4-9FF8-9178-997D21605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79559" y="19934975"/>
            <a:ext cx="538587" cy="538587"/>
          </a:xfrm>
          <a:prstGeom prst="rect">
            <a:avLst/>
          </a:prstGeom>
        </p:spPr>
      </p:pic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3E4F7F60-B3C0-59FD-3DB2-DC5046CBFD6B}"/>
              </a:ext>
            </a:extLst>
          </p:cNvPr>
          <p:cNvSpPr/>
          <p:nvPr/>
        </p:nvSpPr>
        <p:spPr>
          <a:xfrm>
            <a:off x="26282562" y="19855983"/>
            <a:ext cx="1163891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903FA485-83EC-AA2F-CD84-79A75196D95C}"/>
              </a:ext>
            </a:extLst>
          </p:cNvPr>
          <p:cNvSpPr/>
          <p:nvPr/>
        </p:nvSpPr>
        <p:spPr>
          <a:xfrm>
            <a:off x="27345632" y="19855983"/>
            <a:ext cx="1163891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0A4ECE34-BA98-D885-6AC9-AAD1F0C5FB7D}"/>
              </a:ext>
            </a:extLst>
          </p:cNvPr>
          <p:cNvSpPr/>
          <p:nvPr/>
        </p:nvSpPr>
        <p:spPr>
          <a:xfrm>
            <a:off x="27889280" y="20734840"/>
            <a:ext cx="1819616" cy="301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61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관리하기</a:t>
            </a: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33ADEE48-4D91-6F84-7598-D0FE648EEC9F}"/>
              </a:ext>
            </a:extLst>
          </p:cNvPr>
          <p:cNvSpPr/>
          <p:nvPr/>
        </p:nvSpPr>
        <p:spPr>
          <a:xfrm>
            <a:off x="27454441" y="21548382"/>
            <a:ext cx="2689302" cy="5390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7A88272B-19FE-A2D4-60D1-5FD04B77B11D}"/>
              </a:ext>
            </a:extLst>
          </p:cNvPr>
          <p:cNvSpPr/>
          <p:nvPr/>
        </p:nvSpPr>
        <p:spPr>
          <a:xfrm>
            <a:off x="27583934" y="22131766"/>
            <a:ext cx="2430305" cy="3688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99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강의명</a:t>
            </a:r>
            <a:r>
              <a:rPr lang="ko-KR" altLang="en-US" sz="1399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1399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</a:t>
            </a:r>
            <a:endParaRPr lang="ko-KR" altLang="en-US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BEBBF35C-C4B5-8A60-0E97-7C718BF8119C}"/>
              </a:ext>
            </a:extLst>
          </p:cNvPr>
          <p:cNvSpPr/>
          <p:nvPr/>
        </p:nvSpPr>
        <p:spPr>
          <a:xfrm>
            <a:off x="27583934" y="22630999"/>
            <a:ext cx="2430305" cy="3688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99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강의기간 </a:t>
            </a:r>
            <a:r>
              <a:rPr lang="en-US" altLang="ko-KR" sz="1399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endParaRPr lang="ko-KR" altLang="en-US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201" name="그래픽 200" descr="연필 윤곽선">
            <a:extLst>
              <a:ext uri="{FF2B5EF4-FFF2-40B4-BE49-F238E27FC236}">
                <a16:creationId xmlns:a16="http://schemas.microsoft.com/office/drawing/2014/main" id="{E24B4F8B-78E7-4EB8-896C-FA264F955A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48475" y="22713365"/>
            <a:ext cx="200701" cy="200701"/>
          </a:xfrm>
          <a:prstGeom prst="rect">
            <a:avLst/>
          </a:prstGeom>
        </p:spPr>
      </p:pic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B0A532C3-AD2F-DC57-EAA6-4E556899FCDE}"/>
              </a:ext>
            </a:extLst>
          </p:cNvPr>
          <p:cNvSpPr/>
          <p:nvPr/>
        </p:nvSpPr>
        <p:spPr>
          <a:xfrm>
            <a:off x="27583934" y="23143252"/>
            <a:ext cx="2430305" cy="13655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99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강의시간</a:t>
            </a:r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1399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ko-KR" altLang="en-US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78C07D86-4C70-FBD1-299A-152B724D1635}"/>
              </a:ext>
            </a:extLst>
          </p:cNvPr>
          <p:cNvSpPr/>
          <p:nvPr/>
        </p:nvSpPr>
        <p:spPr>
          <a:xfrm>
            <a:off x="29748506" y="23226116"/>
            <a:ext cx="200668" cy="2006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1" dirty="0"/>
          </a:p>
        </p:txBody>
      </p:sp>
      <p:sp>
        <p:nvSpPr>
          <p:cNvPr id="204" name="더하기 기호 203">
            <a:extLst>
              <a:ext uri="{FF2B5EF4-FFF2-40B4-BE49-F238E27FC236}">
                <a16:creationId xmlns:a16="http://schemas.microsoft.com/office/drawing/2014/main" id="{7D3186F3-6D6F-E003-0918-AE9196F5743F}"/>
              </a:ext>
            </a:extLst>
          </p:cNvPr>
          <p:cNvSpPr/>
          <p:nvPr/>
        </p:nvSpPr>
        <p:spPr>
          <a:xfrm>
            <a:off x="29748506" y="23225658"/>
            <a:ext cx="200668" cy="200668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1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83AAB6C-B739-C711-07E5-DF34EFD87D8D}"/>
              </a:ext>
            </a:extLst>
          </p:cNvPr>
          <p:cNvSpPr txBox="1"/>
          <p:nvPr/>
        </p:nvSpPr>
        <p:spPr>
          <a:xfrm>
            <a:off x="27622359" y="23559438"/>
            <a:ext cx="1977209" cy="215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98" dirty="0"/>
              <a:t>월요일 </a:t>
            </a:r>
            <a:r>
              <a:rPr lang="en-US" altLang="ko-KR" sz="798" dirty="0"/>
              <a:t>09:00 – 10:30</a:t>
            </a:r>
            <a:endParaRPr lang="ko-KR" altLang="en-US" sz="798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C2ECF8C4-5F9C-7422-97AA-DB7B68A3A751}"/>
              </a:ext>
            </a:extLst>
          </p:cNvPr>
          <p:cNvSpPr/>
          <p:nvPr/>
        </p:nvSpPr>
        <p:spPr>
          <a:xfrm>
            <a:off x="29740211" y="23558878"/>
            <a:ext cx="200668" cy="2006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1" dirty="0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D347610F-8C1B-593C-3900-7190FE1D2E74}"/>
              </a:ext>
            </a:extLst>
          </p:cNvPr>
          <p:cNvSpPr/>
          <p:nvPr/>
        </p:nvSpPr>
        <p:spPr>
          <a:xfrm>
            <a:off x="29748475" y="23639818"/>
            <a:ext cx="181255" cy="60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1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428F5917-02A1-B5E3-F628-5E67FD82F709}"/>
              </a:ext>
            </a:extLst>
          </p:cNvPr>
          <p:cNvSpPr/>
          <p:nvPr/>
        </p:nvSpPr>
        <p:spPr>
          <a:xfrm>
            <a:off x="27583934" y="24652272"/>
            <a:ext cx="2430305" cy="8393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99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강의설명</a:t>
            </a:r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1399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ko-KR" altLang="en-US" sz="1399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E728E7B9-5278-F522-7F83-1267F0EED3BB}"/>
              </a:ext>
            </a:extLst>
          </p:cNvPr>
          <p:cNvCxnSpPr>
            <a:cxnSpLocks/>
          </p:cNvCxnSpPr>
          <p:nvPr/>
        </p:nvCxnSpPr>
        <p:spPr>
          <a:xfrm>
            <a:off x="27582388" y="21971341"/>
            <a:ext cx="24318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이등변 삼각형 209">
            <a:extLst>
              <a:ext uri="{FF2B5EF4-FFF2-40B4-BE49-F238E27FC236}">
                <a16:creationId xmlns:a16="http://schemas.microsoft.com/office/drawing/2014/main" id="{5BE9E5C4-0693-556F-041D-28F307D43B15}"/>
              </a:ext>
            </a:extLst>
          </p:cNvPr>
          <p:cNvSpPr/>
          <p:nvPr/>
        </p:nvSpPr>
        <p:spPr>
          <a:xfrm flipH="1" flipV="1">
            <a:off x="29839107" y="21815582"/>
            <a:ext cx="60757" cy="6075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385AD40-1692-E9ED-539D-31C746E4A849}"/>
              </a:ext>
            </a:extLst>
          </p:cNvPr>
          <p:cNvSpPr txBox="1"/>
          <p:nvPr/>
        </p:nvSpPr>
        <p:spPr>
          <a:xfrm>
            <a:off x="27506469" y="21685111"/>
            <a:ext cx="1764794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27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정보 관리</a:t>
            </a:r>
          </a:p>
        </p:txBody>
      </p: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BAA0D5FE-DCC5-8953-8852-7DF5285468B0}"/>
              </a:ext>
            </a:extLst>
          </p:cNvPr>
          <p:cNvCxnSpPr>
            <a:cxnSpLocks/>
          </p:cNvCxnSpPr>
          <p:nvPr/>
        </p:nvCxnSpPr>
        <p:spPr>
          <a:xfrm>
            <a:off x="27582388" y="25855408"/>
            <a:ext cx="24318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이등변 삼각형 212">
            <a:extLst>
              <a:ext uri="{FF2B5EF4-FFF2-40B4-BE49-F238E27FC236}">
                <a16:creationId xmlns:a16="http://schemas.microsoft.com/office/drawing/2014/main" id="{8150BA30-194A-6926-D988-1E0B818E8E32}"/>
              </a:ext>
            </a:extLst>
          </p:cNvPr>
          <p:cNvSpPr/>
          <p:nvPr/>
        </p:nvSpPr>
        <p:spPr>
          <a:xfrm rot="5400000" flipH="1" flipV="1">
            <a:off x="29808728" y="25698700"/>
            <a:ext cx="60757" cy="6075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pic>
        <p:nvPicPr>
          <p:cNvPr id="214" name="그래픽 213" descr="연필 윤곽선">
            <a:extLst>
              <a:ext uri="{FF2B5EF4-FFF2-40B4-BE49-F238E27FC236}">
                <a16:creationId xmlns:a16="http://schemas.microsoft.com/office/drawing/2014/main" id="{57BC8918-50C7-D9BA-921C-0311A8FB1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48475" y="24793050"/>
            <a:ext cx="200701" cy="200701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CA80BAAF-8EDC-34DD-8004-EA7A0801766D}"/>
              </a:ext>
            </a:extLst>
          </p:cNvPr>
          <p:cNvSpPr txBox="1"/>
          <p:nvPr/>
        </p:nvSpPr>
        <p:spPr>
          <a:xfrm>
            <a:off x="27506469" y="25546925"/>
            <a:ext cx="1764794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27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출석부</a:t>
            </a:r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0D057C28-0D3C-A575-FF07-1E77206716C9}"/>
              </a:ext>
            </a:extLst>
          </p:cNvPr>
          <p:cNvCxnSpPr>
            <a:cxnSpLocks/>
          </p:cNvCxnSpPr>
          <p:nvPr/>
        </p:nvCxnSpPr>
        <p:spPr>
          <a:xfrm>
            <a:off x="27582388" y="26312377"/>
            <a:ext cx="24318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이등변 삼각형 216">
            <a:extLst>
              <a:ext uri="{FF2B5EF4-FFF2-40B4-BE49-F238E27FC236}">
                <a16:creationId xmlns:a16="http://schemas.microsoft.com/office/drawing/2014/main" id="{E93BE300-71A6-D0BA-DB9B-F62BA8C32E91}"/>
              </a:ext>
            </a:extLst>
          </p:cNvPr>
          <p:cNvSpPr/>
          <p:nvPr/>
        </p:nvSpPr>
        <p:spPr>
          <a:xfrm rot="5400000" flipH="1" flipV="1">
            <a:off x="29808728" y="26155669"/>
            <a:ext cx="60757" cy="6075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F530E01F-2F84-9DB5-BFEB-91322744F3A8}"/>
              </a:ext>
            </a:extLst>
          </p:cNvPr>
          <p:cNvSpPr txBox="1"/>
          <p:nvPr/>
        </p:nvSpPr>
        <p:spPr>
          <a:xfrm>
            <a:off x="27506469" y="26003887"/>
            <a:ext cx="1764794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27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신청자 명단</a:t>
            </a: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451E768B-2D39-9968-AB33-958DC11A8903}"/>
              </a:ext>
            </a:extLst>
          </p:cNvPr>
          <p:cNvSpPr/>
          <p:nvPr/>
        </p:nvSpPr>
        <p:spPr>
          <a:xfrm>
            <a:off x="27578726" y="26595419"/>
            <a:ext cx="2431855" cy="232142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/>
              <a:t>강의 삭제하기</a:t>
            </a:r>
          </a:p>
        </p:txBody>
      </p: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4B60D9C2-212A-B916-453E-FC8813016FE8}"/>
              </a:ext>
            </a:extLst>
          </p:cNvPr>
          <p:cNvCxnSpPr>
            <a:cxnSpLocks/>
            <a:stCxn id="185" idx="2"/>
            <a:endCxn id="190" idx="1"/>
          </p:cNvCxnSpPr>
          <p:nvPr/>
        </p:nvCxnSpPr>
        <p:spPr>
          <a:xfrm>
            <a:off x="23309572" y="17559151"/>
            <a:ext cx="1669095" cy="58415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화살표 연결선 310">
            <a:extLst>
              <a:ext uri="{FF2B5EF4-FFF2-40B4-BE49-F238E27FC236}">
                <a16:creationId xmlns:a16="http://schemas.microsoft.com/office/drawing/2014/main" id="{05569E3D-ADD7-3411-CA02-1E1AC13D59CE}"/>
              </a:ext>
            </a:extLst>
          </p:cNvPr>
          <p:cNvCxnSpPr>
            <a:cxnSpLocks/>
            <a:stCxn id="180" idx="2"/>
            <a:endCxn id="321" idx="3"/>
          </p:cNvCxnSpPr>
          <p:nvPr/>
        </p:nvCxnSpPr>
        <p:spPr>
          <a:xfrm flipH="1">
            <a:off x="10673568" y="17559151"/>
            <a:ext cx="8619963" cy="20437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id="{0FC0F808-E323-3F71-A892-672FE5A43BCD}"/>
              </a:ext>
            </a:extLst>
          </p:cNvPr>
          <p:cNvCxnSpPr>
            <a:cxnSpLocks/>
            <a:stCxn id="148" idx="2"/>
            <a:endCxn id="321" idx="3"/>
          </p:cNvCxnSpPr>
          <p:nvPr/>
        </p:nvCxnSpPr>
        <p:spPr>
          <a:xfrm flipH="1">
            <a:off x="10673568" y="17304247"/>
            <a:ext cx="2062020" cy="22986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41852206-808F-9FE8-B33C-0E90639A9B3E}"/>
              </a:ext>
            </a:extLst>
          </p:cNvPr>
          <p:cNvCxnSpPr>
            <a:cxnSpLocks/>
            <a:stCxn id="176" idx="3"/>
            <a:endCxn id="362" idx="1"/>
          </p:cNvCxnSpPr>
          <p:nvPr/>
        </p:nvCxnSpPr>
        <p:spPr>
          <a:xfrm>
            <a:off x="24697110" y="14026340"/>
            <a:ext cx="4321412" cy="19973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CFFCB570-62FB-E28A-95A4-A7851DACFEC3}"/>
              </a:ext>
            </a:extLst>
          </p:cNvPr>
          <p:cNvSpPr/>
          <p:nvPr/>
        </p:nvSpPr>
        <p:spPr>
          <a:xfrm>
            <a:off x="2070230" y="20905578"/>
            <a:ext cx="7654500" cy="511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>
              <a:solidFill>
                <a:schemeClr val="tx1"/>
              </a:solidFill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4F80AE02-20FF-66F0-E39E-43B6D7D7AAB5}"/>
              </a:ext>
            </a:extLst>
          </p:cNvPr>
          <p:cNvSpPr txBox="1"/>
          <p:nvPr/>
        </p:nvSpPr>
        <p:spPr>
          <a:xfrm>
            <a:off x="6367909" y="19139240"/>
            <a:ext cx="4305659" cy="927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426" dirty="0"/>
              <a:t>강의실</a:t>
            </a:r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28488B72-8087-34E1-1DC8-51FE5040FDD8}"/>
              </a:ext>
            </a:extLst>
          </p:cNvPr>
          <p:cNvSpPr/>
          <p:nvPr/>
        </p:nvSpPr>
        <p:spPr>
          <a:xfrm>
            <a:off x="2668228" y="21114019"/>
            <a:ext cx="1466615" cy="10925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BF3F23BA-26F7-86FE-F77D-5759EC99CFA3}"/>
              </a:ext>
            </a:extLst>
          </p:cNvPr>
          <p:cNvSpPr/>
          <p:nvPr/>
        </p:nvSpPr>
        <p:spPr>
          <a:xfrm>
            <a:off x="4342650" y="21114019"/>
            <a:ext cx="1466615" cy="10925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E4C0369B-4A9E-BAF5-C4DD-8FE806178C1D}"/>
              </a:ext>
            </a:extLst>
          </p:cNvPr>
          <p:cNvSpPr/>
          <p:nvPr/>
        </p:nvSpPr>
        <p:spPr>
          <a:xfrm>
            <a:off x="6017068" y="21114019"/>
            <a:ext cx="1466615" cy="10925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098FF340-94DE-1263-0818-6AE2A2C51FD1}"/>
              </a:ext>
            </a:extLst>
          </p:cNvPr>
          <p:cNvSpPr/>
          <p:nvPr/>
        </p:nvSpPr>
        <p:spPr>
          <a:xfrm>
            <a:off x="7691491" y="21114019"/>
            <a:ext cx="1466615" cy="10925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326" name="타원 325">
            <a:extLst>
              <a:ext uri="{FF2B5EF4-FFF2-40B4-BE49-F238E27FC236}">
                <a16:creationId xmlns:a16="http://schemas.microsoft.com/office/drawing/2014/main" id="{882435D0-C8AD-B302-D918-A8DA2CC769AC}"/>
              </a:ext>
            </a:extLst>
          </p:cNvPr>
          <p:cNvSpPr/>
          <p:nvPr/>
        </p:nvSpPr>
        <p:spPr>
          <a:xfrm>
            <a:off x="2235447" y="21515346"/>
            <a:ext cx="267557" cy="26755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327" name="타원 326">
            <a:extLst>
              <a:ext uri="{FF2B5EF4-FFF2-40B4-BE49-F238E27FC236}">
                <a16:creationId xmlns:a16="http://schemas.microsoft.com/office/drawing/2014/main" id="{B54AB3A4-116D-745B-12F1-FDEC6E5AEE91}"/>
              </a:ext>
            </a:extLst>
          </p:cNvPr>
          <p:cNvSpPr/>
          <p:nvPr/>
        </p:nvSpPr>
        <p:spPr>
          <a:xfrm>
            <a:off x="9307634" y="21515346"/>
            <a:ext cx="267557" cy="26755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328" name="이등변 삼각형 327">
            <a:extLst>
              <a:ext uri="{FF2B5EF4-FFF2-40B4-BE49-F238E27FC236}">
                <a16:creationId xmlns:a16="http://schemas.microsoft.com/office/drawing/2014/main" id="{E2590675-42D8-A414-08A8-07458434746A}"/>
              </a:ext>
            </a:extLst>
          </p:cNvPr>
          <p:cNvSpPr/>
          <p:nvPr/>
        </p:nvSpPr>
        <p:spPr>
          <a:xfrm rot="16200000">
            <a:off x="2269343" y="21582238"/>
            <a:ext cx="155182" cy="13377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329" name="이등변 삼각형 328">
            <a:extLst>
              <a:ext uri="{FF2B5EF4-FFF2-40B4-BE49-F238E27FC236}">
                <a16:creationId xmlns:a16="http://schemas.microsoft.com/office/drawing/2014/main" id="{7F63AB4E-D559-62A9-5826-686DF18D5F88}"/>
              </a:ext>
            </a:extLst>
          </p:cNvPr>
          <p:cNvSpPr/>
          <p:nvPr/>
        </p:nvSpPr>
        <p:spPr>
          <a:xfrm rot="5400000" flipH="1">
            <a:off x="9377503" y="21582238"/>
            <a:ext cx="155182" cy="13377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8DF0701C-4796-E3F8-4407-DF68AABA4044}"/>
              </a:ext>
            </a:extLst>
          </p:cNvPr>
          <p:cNvSpPr/>
          <p:nvPr/>
        </p:nvSpPr>
        <p:spPr>
          <a:xfrm>
            <a:off x="2668232" y="22529833"/>
            <a:ext cx="6489878" cy="32831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331" name="타원 330">
            <a:extLst>
              <a:ext uri="{FF2B5EF4-FFF2-40B4-BE49-F238E27FC236}">
                <a16:creationId xmlns:a16="http://schemas.microsoft.com/office/drawing/2014/main" id="{F50AA36A-570B-E2A2-50B0-D445C4133764}"/>
              </a:ext>
            </a:extLst>
          </p:cNvPr>
          <p:cNvSpPr/>
          <p:nvPr/>
        </p:nvSpPr>
        <p:spPr>
          <a:xfrm>
            <a:off x="2198285" y="24980237"/>
            <a:ext cx="362162" cy="3621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9ECAEFCF-86D9-A49E-2218-F22D9F546B3A}"/>
              </a:ext>
            </a:extLst>
          </p:cNvPr>
          <p:cNvSpPr/>
          <p:nvPr/>
        </p:nvSpPr>
        <p:spPr>
          <a:xfrm>
            <a:off x="2198285" y="25423370"/>
            <a:ext cx="362162" cy="3621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pic>
        <p:nvPicPr>
          <p:cNvPr id="333" name="그래픽 332" descr="웹 캠 윤곽선">
            <a:extLst>
              <a:ext uri="{FF2B5EF4-FFF2-40B4-BE49-F238E27FC236}">
                <a16:creationId xmlns:a16="http://schemas.microsoft.com/office/drawing/2014/main" id="{1FD98A46-2D73-7C53-BEB3-74A3920BF2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64810" y="24946753"/>
            <a:ext cx="422633" cy="422633"/>
          </a:xfrm>
          <a:prstGeom prst="rect">
            <a:avLst/>
          </a:prstGeom>
        </p:spPr>
      </p:pic>
      <p:pic>
        <p:nvPicPr>
          <p:cNvPr id="334" name="그래픽 333" descr="무선 마이크 윤곽선">
            <a:extLst>
              <a:ext uri="{FF2B5EF4-FFF2-40B4-BE49-F238E27FC236}">
                <a16:creationId xmlns:a16="http://schemas.microsoft.com/office/drawing/2014/main" id="{EC2E049D-CBF0-A2D5-9FC0-77A056D39E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779" y="25425676"/>
            <a:ext cx="356072" cy="356072"/>
          </a:xfrm>
          <a:prstGeom prst="rect">
            <a:avLst/>
          </a:prstGeom>
        </p:spPr>
      </p:pic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C3E7D113-0103-7A28-7D75-0067BD39E5DB}"/>
              </a:ext>
            </a:extLst>
          </p:cNvPr>
          <p:cNvSpPr/>
          <p:nvPr/>
        </p:nvSpPr>
        <p:spPr>
          <a:xfrm>
            <a:off x="9724740" y="20905580"/>
            <a:ext cx="2474896" cy="51192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336" name="곱하기 기호 335">
            <a:extLst>
              <a:ext uri="{FF2B5EF4-FFF2-40B4-BE49-F238E27FC236}">
                <a16:creationId xmlns:a16="http://schemas.microsoft.com/office/drawing/2014/main" id="{F534FFB9-26A8-DD91-623D-2A977C0311CB}"/>
              </a:ext>
            </a:extLst>
          </p:cNvPr>
          <p:cNvSpPr/>
          <p:nvPr/>
        </p:nvSpPr>
        <p:spPr>
          <a:xfrm>
            <a:off x="11865178" y="21017069"/>
            <a:ext cx="267557" cy="245259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2197C1A3-AFBE-A0D1-CDA1-8A25216CAB44}"/>
              </a:ext>
            </a:extLst>
          </p:cNvPr>
          <p:cNvSpPr txBox="1"/>
          <p:nvPr/>
        </p:nvSpPr>
        <p:spPr>
          <a:xfrm>
            <a:off x="10309428" y="21117398"/>
            <a:ext cx="1388541" cy="33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96" dirty="0"/>
              <a:t>채팅</a:t>
            </a:r>
          </a:p>
        </p:txBody>
      </p:sp>
      <p:cxnSp>
        <p:nvCxnSpPr>
          <p:cNvPr id="338" name="직선 연결선 337">
            <a:extLst>
              <a:ext uri="{FF2B5EF4-FFF2-40B4-BE49-F238E27FC236}">
                <a16:creationId xmlns:a16="http://schemas.microsoft.com/office/drawing/2014/main" id="{E8EF038D-E458-AE8A-11F1-93F8A95FAB57}"/>
              </a:ext>
            </a:extLst>
          </p:cNvPr>
          <p:cNvCxnSpPr/>
          <p:nvPr/>
        </p:nvCxnSpPr>
        <p:spPr>
          <a:xfrm>
            <a:off x="9724740" y="25528688"/>
            <a:ext cx="24748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이등변 삼각형 338">
            <a:extLst>
              <a:ext uri="{FF2B5EF4-FFF2-40B4-BE49-F238E27FC236}">
                <a16:creationId xmlns:a16="http://schemas.microsoft.com/office/drawing/2014/main" id="{D0205B26-2552-636A-EB1C-649E3D202CDF}"/>
              </a:ext>
            </a:extLst>
          </p:cNvPr>
          <p:cNvSpPr/>
          <p:nvPr/>
        </p:nvSpPr>
        <p:spPr>
          <a:xfrm rot="5400000">
            <a:off x="11893051" y="25680167"/>
            <a:ext cx="211814" cy="182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340" name="타원 339">
            <a:extLst>
              <a:ext uri="{FF2B5EF4-FFF2-40B4-BE49-F238E27FC236}">
                <a16:creationId xmlns:a16="http://schemas.microsoft.com/office/drawing/2014/main" id="{C8CA9355-B8DD-8946-389C-4144EDB4D8D2}"/>
              </a:ext>
            </a:extLst>
          </p:cNvPr>
          <p:cNvSpPr/>
          <p:nvPr/>
        </p:nvSpPr>
        <p:spPr>
          <a:xfrm>
            <a:off x="9233128" y="25103425"/>
            <a:ext cx="367563" cy="3582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/>
          </a:p>
        </p:txBody>
      </p:sp>
      <p:pic>
        <p:nvPicPr>
          <p:cNvPr id="341" name="그래픽 340" descr="사용자 윤곽선">
            <a:extLst>
              <a:ext uri="{FF2B5EF4-FFF2-40B4-BE49-F238E27FC236}">
                <a16:creationId xmlns:a16="http://schemas.microsoft.com/office/drawing/2014/main" id="{4B5B6D48-2A17-C6F8-7B53-C14F1E8805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46127" y="25085558"/>
            <a:ext cx="353535" cy="353535"/>
          </a:xfrm>
          <a:prstGeom prst="rect">
            <a:avLst/>
          </a:prstGeom>
        </p:spPr>
      </p:pic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3A3B7ACB-F8AF-7918-8C0C-FB402F55E22A}"/>
              </a:ext>
            </a:extLst>
          </p:cNvPr>
          <p:cNvSpPr/>
          <p:nvPr/>
        </p:nvSpPr>
        <p:spPr>
          <a:xfrm>
            <a:off x="12637461" y="20905588"/>
            <a:ext cx="2474896" cy="51158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/>
          </a:p>
        </p:txBody>
      </p:sp>
      <p:sp>
        <p:nvSpPr>
          <p:cNvPr id="343" name="곱하기 기호 342">
            <a:extLst>
              <a:ext uri="{FF2B5EF4-FFF2-40B4-BE49-F238E27FC236}">
                <a16:creationId xmlns:a16="http://schemas.microsoft.com/office/drawing/2014/main" id="{172249AB-DB13-255A-65E0-C0908979B272}"/>
              </a:ext>
            </a:extLst>
          </p:cNvPr>
          <p:cNvSpPr/>
          <p:nvPr/>
        </p:nvSpPr>
        <p:spPr>
          <a:xfrm>
            <a:off x="14736390" y="21017069"/>
            <a:ext cx="267557" cy="245259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18DCE050-EB92-DBE6-AE3D-EC1298CA2B76}"/>
              </a:ext>
            </a:extLst>
          </p:cNvPr>
          <p:cNvSpPr txBox="1"/>
          <p:nvPr/>
        </p:nvSpPr>
        <p:spPr>
          <a:xfrm>
            <a:off x="13180634" y="21117398"/>
            <a:ext cx="1555760" cy="33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96" dirty="0"/>
              <a:t>참여자 </a:t>
            </a:r>
            <a:r>
              <a:rPr lang="en-US" altLang="ko-KR" sz="1596" dirty="0"/>
              <a:t>(6)</a:t>
            </a:r>
            <a:endParaRPr lang="ko-KR" altLang="en-US" sz="1596" dirty="0"/>
          </a:p>
        </p:txBody>
      </p:sp>
      <p:sp>
        <p:nvSpPr>
          <p:cNvPr id="345" name="사각형: 둥근 모서리 344">
            <a:extLst>
              <a:ext uri="{FF2B5EF4-FFF2-40B4-BE49-F238E27FC236}">
                <a16:creationId xmlns:a16="http://schemas.microsoft.com/office/drawing/2014/main" id="{B1B73428-DEC5-7E31-9C51-5529604CA8B8}"/>
              </a:ext>
            </a:extLst>
          </p:cNvPr>
          <p:cNvSpPr/>
          <p:nvPr/>
        </p:nvSpPr>
        <p:spPr>
          <a:xfrm>
            <a:off x="9796944" y="25219929"/>
            <a:ext cx="1605337" cy="25361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27" dirty="0"/>
              <a:t>(</a:t>
            </a:r>
            <a:r>
              <a:rPr lang="ko-KR" altLang="en-US" sz="1327" dirty="0"/>
              <a:t>모두</a:t>
            </a:r>
            <a:r>
              <a:rPr lang="en-US" altLang="ko-KR" sz="1327" dirty="0"/>
              <a:t>)</a:t>
            </a:r>
            <a:r>
              <a:rPr lang="ko-KR" altLang="en-US" sz="1327" dirty="0"/>
              <a:t>         에게</a:t>
            </a:r>
          </a:p>
        </p:txBody>
      </p:sp>
      <p:sp>
        <p:nvSpPr>
          <p:cNvPr id="346" name="이등변 삼각형 345">
            <a:extLst>
              <a:ext uri="{FF2B5EF4-FFF2-40B4-BE49-F238E27FC236}">
                <a16:creationId xmlns:a16="http://schemas.microsoft.com/office/drawing/2014/main" id="{398217EC-C8D4-2DF9-5A1A-333539CB7196}"/>
              </a:ext>
            </a:extLst>
          </p:cNvPr>
          <p:cNvSpPr/>
          <p:nvPr/>
        </p:nvSpPr>
        <p:spPr>
          <a:xfrm flipV="1">
            <a:off x="10553184" y="25304731"/>
            <a:ext cx="89187" cy="11312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cxnSp>
        <p:nvCxnSpPr>
          <p:cNvPr id="347" name="직선 연결선 346">
            <a:extLst>
              <a:ext uri="{FF2B5EF4-FFF2-40B4-BE49-F238E27FC236}">
                <a16:creationId xmlns:a16="http://schemas.microsoft.com/office/drawing/2014/main" id="{A13D0276-FCF1-4377-66C4-731C8A8493A1}"/>
              </a:ext>
            </a:extLst>
          </p:cNvPr>
          <p:cNvCxnSpPr/>
          <p:nvPr/>
        </p:nvCxnSpPr>
        <p:spPr>
          <a:xfrm>
            <a:off x="12852988" y="22329161"/>
            <a:ext cx="20624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이등변 삼각형 347">
            <a:extLst>
              <a:ext uri="{FF2B5EF4-FFF2-40B4-BE49-F238E27FC236}">
                <a16:creationId xmlns:a16="http://schemas.microsoft.com/office/drawing/2014/main" id="{CE31A184-2EB4-B2FF-A6FE-668B8F70B535}"/>
              </a:ext>
            </a:extLst>
          </p:cNvPr>
          <p:cNvSpPr/>
          <p:nvPr/>
        </p:nvSpPr>
        <p:spPr>
          <a:xfrm flipH="1" flipV="1">
            <a:off x="14809416" y="22182819"/>
            <a:ext cx="60757" cy="6075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7F447954-8974-1F6C-8C13-981B9004138C}"/>
              </a:ext>
            </a:extLst>
          </p:cNvPr>
          <p:cNvSpPr txBox="1"/>
          <p:nvPr/>
        </p:nvSpPr>
        <p:spPr>
          <a:xfrm>
            <a:off x="12777073" y="22042937"/>
            <a:ext cx="1764794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27" dirty="0"/>
              <a:t>온라인 </a:t>
            </a:r>
            <a:r>
              <a:rPr lang="en-US" altLang="ko-KR" sz="1327" dirty="0"/>
              <a:t>(3)</a:t>
            </a:r>
            <a:endParaRPr lang="ko-KR" altLang="en-US" sz="1327" dirty="0"/>
          </a:p>
        </p:txBody>
      </p: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ABFE6013-0BFE-5731-D976-3D84B838B40B}"/>
              </a:ext>
            </a:extLst>
          </p:cNvPr>
          <p:cNvCxnSpPr/>
          <p:nvPr/>
        </p:nvCxnSpPr>
        <p:spPr>
          <a:xfrm>
            <a:off x="12852988" y="24104959"/>
            <a:ext cx="20624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이등변 삼각형 350">
            <a:extLst>
              <a:ext uri="{FF2B5EF4-FFF2-40B4-BE49-F238E27FC236}">
                <a16:creationId xmlns:a16="http://schemas.microsoft.com/office/drawing/2014/main" id="{13C10E5E-DB7C-C138-FDE9-40188FFA7D0D}"/>
              </a:ext>
            </a:extLst>
          </p:cNvPr>
          <p:cNvSpPr/>
          <p:nvPr/>
        </p:nvSpPr>
        <p:spPr>
          <a:xfrm rot="5400000" flipH="1" flipV="1">
            <a:off x="14809416" y="23958616"/>
            <a:ext cx="60757" cy="6075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8F0BD20C-7CC5-8276-ACB7-325F4EB798BA}"/>
              </a:ext>
            </a:extLst>
          </p:cNvPr>
          <p:cNvSpPr txBox="1"/>
          <p:nvPr/>
        </p:nvSpPr>
        <p:spPr>
          <a:xfrm>
            <a:off x="12777073" y="23818733"/>
            <a:ext cx="1764794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27" dirty="0"/>
              <a:t>오프라인 </a:t>
            </a:r>
            <a:r>
              <a:rPr lang="en-US" altLang="ko-KR" sz="1327" dirty="0"/>
              <a:t>(3)</a:t>
            </a:r>
            <a:endParaRPr lang="ko-KR" altLang="en-US" sz="1327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5078A48E-57C9-5353-955D-B75975F043C3}"/>
              </a:ext>
            </a:extLst>
          </p:cNvPr>
          <p:cNvSpPr txBox="1"/>
          <p:nvPr/>
        </p:nvSpPr>
        <p:spPr>
          <a:xfrm>
            <a:off x="12852988" y="22529833"/>
            <a:ext cx="2062414" cy="91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63" dirty="0"/>
              <a:t>김우석</a:t>
            </a:r>
            <a:endParaRPr lang="en-US" altLang="ko-KR" sz="1063" dirty="0"/>
          </a:p>
          <a:p>
            <a:endParaRPr lang="en-US" altLang="ko-KR" sz="1063" dirty="0"/>
          </a:p>
          <a:p>
            <a:r>
              <a:rPr lang="ko-KR" altLang="en-US" sz="1063" dirty="0"/>
              <a:t>김영준</a:t>
            </a:r>
            <a:endParaRPr lang="en-US" altLang="ko-KR" sz="1063" dirty="0"/>
          </a:p>
          <a:p>
            <a:endParaRPr lang="en-US" altLang="ko-KR" sz="1063" dirty="0"/>
          </a:p>
          <a:p>
            <a:r>
              <a:rPr lang="ko-KR" altLang="en-US" sz="1063" dirty="0" err="1"/>
              <a:t>이지완</a:t>
            </a:r>
            <a:endParaRPr lang="ko-KR" altLang="en-US" sz="1063" dirty="0"/>
          </a:p>
        </p:txBody>
      </p:sp>
      <p:sp>
        <p:nvSpPr>
          <p:cNvPr id="354" name="타원 353">
            <a:extLst>
              <a:ext uri="{FF2B5EF4-FFF2-40B4-BE49-F238E27FC236}">
                <a16:creationId xmlns:a16="http://schemas.microsoft.com/office/drawing/2014/main" id="{75ADD567-95E7-6285-E5BA-120858323FEB}"/>
              </a:ext>
            </a:extLst>
          </p:cNvPr>
          <p:cNvSpPr/>
          <p:nvPr/>
        </p:nvSpPr>
        <p:spPr>
          <a:xfrm>
            <a:off x="14780992" y="22611817"/>
            <a:ext cx="89187" cy="89187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355" name="타원 354">
            <a:extLst>
              <a:ext uri="{FF2B5EF4-FFF2-40B4-BE49-F238E27FC236}">
                <a16:creationId xmlns:a16="http://schemas.microsoft.com/office/drawing/2014/main" id="{5BF45A3B-8B7B-C5C2-47E3-09A5B89DDDC7}"/>
              </a:ext>
            </a:extLst>
          </p:cNvPr>
          <p:cNvSpPr/>
          <p:nvPr/>
        </p:nvSpPr>
        <p:spPr>
          <a:xfrm>
            <a:off x="14780992" y="22930358"/>
            <a:ext cx="89187" cy="89187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356" name="타원 355">
            <a:extLst>
              <a:ext uri="{FF2B5EF4-FFF2-40B4-BE49-F238E27FC236}">
                <a16:creationId xmlns:a16="http://schemas.microsoft.com/office/drawing/2014/main" id="{41749A55-D6F9-4004-E74D-CEEB7A96F281}"/>
              </a:ext>
            </a:extLst>
          </p:cNvPr>
          <p:cNvSpPr/>
          <p:nvPr/>
        </p:nvSpPr>
        <p:spPr>
          <a:xfrm>
            <a:off x="14780992" y="23274413"/>
            <a:ext cx="89187" cy="89187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pic>
        <p:nvPicPr>
          <p:cNvPr id="357" name="그래픽 356" descr="채팅 단색으로 채워진">
            <a:extLst>
              <a:ext uri="{FF2B5EF4-FFF2-40B4-BE49-F238E27FC236}">
                <a16:creationId xmlns:a16="http://schemas.microsoft.com/office/drawing/2014/main" id="{5E8B4370-6480-4949-0906-97A81E9DB1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05916" y="25458283"/>
            <a:ext cx="471009" cy="471009"/>
          </a:xfrm>
          <a:prstGeom prst="rect">
            <a:avLst/>
          </a:prstGeom>
        </p:spPr>
      </p:pic>
      <p:pic>
        <p:nvPicPr>
          <p:cNvPr id="358" name="그래픽 357" descr="자막 윤곽선">
            <a:extLst>
              <a:ext uri="{FF2B5EF4-FFF2-40B4-BE49-F238E27FC236}">
                <a16:creationId xmlns:a16="http://schemas.microsoft.com/office/drawing/2014/main" id="{242892F1-4AA4-70F7-2C89-7BC8AB89B8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32150" y="25304729"/>
            <a:ext cx="495058" cy="495058"/>
          </a:xfrm>
          <a:prstGeom prst="rect">
            <a:avLst/>
          </a:prstGeom>
        </p:spPr>
      </p:pic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4F730DD9-0BA6-331E-5A06-79FA2CF103F1}"/>
              </a:ext>
            </a:extLst>
          </p:cNvPr>
          <p:cNvSpPr/>
          <p:nvPr/>
        </p:nvSpPr>
        <p:spPr>
          <a:xfrm>
            <a:off x="3703698" y="25395514"/>
            <a:ext cx="4681677" cy="26637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/>
              <a:t>자막 </a:t>
            </a:r>
            <a:r>
              <a:rPr lang="ko-KR" altLang="en-US" sz="1327" dirty="0" err="1"/>
              <a:t>자막</a:t>
            </a:r>
            <a:endParaRPr lang="ko-KR" altLang="en-US" sz="1327" dirty="0"/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0BA6117F-91CA-94D8-A63A-CEA073A4471D}"/>
              </a:ext>
            </a:extLst>
          </p:cNvPr>
          <p:cNvSpPr/>
          <p:nvPr/>
        </p:nvSpPr>
        <p:spPr>
          <a:xfrm>
            <a:off x="31601503" y="15320432"/>
            <a:ext cx="2474896" cy="30942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12088F71-2D70-1761-3EE3-F106AFCF671A}"/>
              </a:ext>
            </a:extLst>
          </p:cNvPr>
          <p:cNvSpPr/>
          <p:nvPr/>
        </p:nvSpPr>
        <p:spPr>
          <a:xfrm>
            <a:off x="29018522" y="13465756"/>
            <a:ext cx="7654500" cy="810176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21A6D03A-3768-9722-428B-3A82E76320C4}"/>
              </a:ext>
            </a:extLst>
          </p:cNvPr>
          <p:cNvSpPr/>
          <p:nvPr/>
        </p:nvSpPr>
        <p:spPr>
          <a:xfrm>
            <a:off x="29018522" y="13465761"/>
            <a:ext cx="7654500" cy="511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>
              <a:solidFill>
                <a:schemeClr val="tx1"/>
              </a:solidFill>
            </a:endParaRP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3453964B-3A35-6C5A-AF50-C44BD5F1162D}"/>
              </a:ext>
            </a:extLst>
          </p:cNvPr>
          <p:cNvSpPr/>
          <p:nvPr/>
        </p:nvSpPr>
        <p:spPr>
          <a:xfrm>
            <a:off x="29402788" y="13566325"/>
            <a:ext cx="876994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DB097057-F066-8FD7-6FDA-D219F74B44B8}"/>
              </a:ext>
            </a:extLst>
          </p:cNvPr>
          <p:cNvSpPr txBox="1"/>
          <p:nvPr/>
        </p:nvSpPr>
        <p:spPr>
          <a:xfrm>
            <a:off x="30498935" y="12440563"/>
            <a:ext cx="4305659" cy="927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426" dirty="0"/>
              <a:t>마이페이지</a:t>
            </a:r>
          </a:p>
        </p:txBody>
      </p:sp>
      <p:sp>
        <p:nvSpPr>
          <p:cNvPr id="365" name="타원 364">
            <a:extLst>
              <a:ext uri="{FF2B5EF4-FFF2-40B4-BE49-F238E27FC236}">
                <a16:creationId xmlns:a16="http://schemas.microsoft.com/office/drawing/2014/main" id="{15F8BF69-749B-2A9A-A15A-F92DC084D15A}"/>
              </a:ext>
            </a:extLst>
          </p:cNvPr>
          <p:cNvSpPr/>
          <p:nvPr/>
        </p:nvSpPr>
        <p:spPr>
          <a:xfrm>
            <a:off x="35774982" y="13607086"/>
            <a:ext cx="613830" cy="54574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/>
          </a:p>
        </p:txBody>
      </p:sp>
      <p:pic>
        <p:nvPicPr>
          <p:cNvPr id="366" name="그래픽 365" descr="사용자 윤곽선">
            <a:extLst>
              <a:ext uri="{FF2B5EF4-FFF2-40B4-BE49-F238E27FC236}">
                <a16:creationId xmlns:a16="http://schemas.microsoft.com/office/drawing/2014/main" id="{D0403744-4175-D688-0F72-9473BEFDB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19410" y="13645317"/>
            <a:ext cx="538587" cy="538587"/>
          </a:xfrm>
          <a:prstGeom prst="rect">
            <a:avLst/>
          </a:prstGeom>
        </p:spPr>
      </p:pic>
      <p:sp>
        <p:nvSpPr>
          <p:cNvPr id="367" name="직사각형 366">
            <a:extLst>
              <a:ext uri="{FF2B5EF4-FFF2-40B4-BE49-F238E27FC236}">
                <a16:creationId xmlns:a16="http://schemas.microsoft.com/office/drawing/2014/main" id="{B66A9CFF-F854-3FAD-D38A-1A2539B25C8E}"/>
              </a:ext>
            </a:extLst>
          </p:cNvPr>
          <p:cNvSpPr/>
          <p:nvPr/>
        </p:nvSpPr>
        <p:spPr>
          <a:xfrm>
            <a:off x="30322417" y="13566325"/>
            <a:ext cx="1163891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888D4562-37C7-E0D3-5798-C940AE907360}"/>
              </a:ext>
            </a:extLst>
          </p:cNvPr>
          <p:cNvSpPr/>
          <p:nvPr/>
        </p:nvSpPr>
        <p:spPr>
          <a:xfrm>
            <a:off x="31385482" y="13566325"/>
            <a:ext cx="1163891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2B9D8FE4-5EB1-C61A-BFAC-9F00A5E4A307}"/>
              </a:ext>
            </a:extLst>
          </p:cNvPr>
          <p:cNvSpPr/>
          <p:nvPr/>
        </p:nvSpPr>
        <p:spPr>
          <a:xfrm>
            <a:off x="32067875" y="14444375"/>
            <a:ext cx="1677568" cy="301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61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마이페이지</a:t>
            </a:r>
          </a:p>
        </p:txBody>
      </p:sp>
      <p:sp>
        <p:nvSpPr>
          <p:cNvPr id="370" name="타원 369">
            <a:extLst>
              <a:ext uri="{FF2B5EF4-FFF2-40B4-BE49-F238E27FC236}">
                <a16:creationId xmlns:a16="http://schemas.microsoft.com/office/drawing/2014/main" id="{20490A22-6D05-5263-A4A0-C5F2D7A254A6}"/>
              </a:ext>
            </a:extLst>
          </p:cNvPr>
          <p:cNvSpPr/>
          <p:nvPr/>
        </p:nvSpPr>
        <p:spPr>
          <a:xfrm>
            <a:off x="32504954" y="15609050"/>
            <a:ext cx="613830" cy="54574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/>
          </a:p>
        </p:txBody>
      </p:sp>
      <p:pic>
        <p:nvPicPr>
          <p:cNvPr id="371" name="그래픽 370" descr="사용자 윤곽선">
            <a:extLst>
              <a:ext uri="{FF2B5EF4-FFF2-40B4-BE49-F238E27FC236}">
                <a16:creationId xmlns:a16="http://schemas.microsoft.com/office/drawing/2014/main" id="{A0370E15-75AA-E5EB-6038-F43B388B4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49378" y="15647272"/>
            <a:ext cx="538587" cy="538587"/>
          </a:xfrm>
          <a:prstGeom prst="rect">
            <a:avLst/>
          </a:prstGeom>
        </p:spPr>
      </p:pic>
      <p:sp>
        <p:nvSpPr>
          <p:cNvPr id="372" name="TextBox 371">
            <a:extLst>
              <a:ext uri="{FF2B5EF4-FFF2-40B4-BE49-F238E27FC236}">
                <a16:creationId xmlns:a16="http://schemas.microsoft.com/office/drawing/2014/main" id="{86C0E0BA-3BE4-7C9E-5884-BD424620DC3B}"/>
              </a:ext>
            </a:extLst>
          </p:cNvPr>
          <p:cNvSpPr txBox="1"/>
          <p:nvPr/>
        </p:nvSpPr>
        <p:spPr>
          <a:xfrm>
            <a:off x="31825073" y="17204361"/>
            <a:ext cx="2062414" cy="317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62" dirty="0"/>
              <a:t>비밀번호 변경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2EE4A35A-C8E1-0B6A-1EF7-4B8109BB50F7}"/>
              </a:ext>
            </a:extLst>
          </p:cNvPr>
          <p:cNvSpPr txBox="1"/>
          <p:nvPr/>
        </p:nvSpPr>
        <p:spPr>
          <a:xfrm>
            <a:off x="31825073" y="17982682"/>
            <a:ext cx="2062414" cy="317331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62" dirty="0"/>
              <a:t>회원 탈퇴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34A57FC8-64F5-A2E5-0CA2-68EB0DC2704B}"/>
              </a:ext>
            </a:extLst>
          </p:cNvPr>
          <p:cNvSpPr txBox="1"/>
          <p:nvPr/>
        </p:nvSpPr>
        <p:spPr>
          <a:xfrm>
            <a:off x="31825073" y="16322264"/>
            <a:ext cx="2062414" cy="730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62" dirty="0"/>
              <a:t>이름 </a:t>
            </a:r>
            <a:r>
              <a:rPr lang="en-US" altLang="ko-KR" sz="1462" dirty="0"/>
              <a:t>: ---</a:t>
            </a:r>
          </a:p>
          <a:p>
            <a:pPr>
              <a:lnSpc>
                <a:spcPct val="150000"/>
              </a:lnSpc>
            </a:pPr>
            <a:r>
              <a:rPr lang="ko-KR" altLang="en-US" sz="1462" dirty="0"/>
              <a:t>이메일 </a:t>
            </a:r>
            <a:r>
              <a:rPr lang="en-US" altLang="ko-KR" sz="1462" dirty="0"/>
              <a:t>: ---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966370F3-38BB-83F2-BC3D-2434DB730BCA}"/>
              </a:ext>
            </a:extLst>
          </p:cNvPr>
          <p:cNvSpPr txBox="1"/>
          <p:nvPr/>
        </p:nvSpPr>
        <p:spPr>
          <a:xfrm>
            <a:off x="31825073" y="17594711"/>
            <a:ext cx="2062414" cy="317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62" dirty="0"/>
              <a:t>로그아웃</a:t>
            </a:r>
          </a:p>
        </p:txBody>
      </p:sp>
      <p:cxnSp>
        <p:nvCxnSpPr>
          <p:cNvPr id="390" name="직선 화살표 연결선 389">
            <a:extLst>
              <a:ext uri="{FF2B5EF4-FFF2-40B4-BE49-F238E27FC236}">
                <a16:creationId xmlns:a16="http://schemas.microsoft.com/office/drawing/2014/main" id="{DE3840AA-3349-98EE-5270-D7BAC157906B}"/>
              </a:ext>
            </a:extLst>
          </p:cNvPr>
          <p:cNvCxnSpPr>
            <a:cxnSpLocks/>
            <a:stCxn id="50" idx="3"/>
            <a:endCxn id="4" idx="1"/>
          </p:cNvCxnSpPr>
          <p:nvPr/>
        </p:nvCxnSpPr>
        <p:spPr>
          <a:xfrm flipV="1">
            <a:off x="8752358" y="8252591"/>
            <a:ext cx="5012862" cy="20734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직선 화살표 연결선 394">
            <a:extLst>
              <a:ext uri="{FF2B5EF4-FFF2-40B4-BE49-F238E27FC236}">
                <a16:creationId xmlns:a16="http://schemas.microsoft.com/office/drawing/2014/main" id="{52E7CE69-8C43-48C9-8CEB-B0D8E3662092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18089053" y="8622014"/>
            <a:ext cx="10133765" cy="1071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직사각형 551">
            <a:extLst>
              <a:ext uri="{FF2B5EF4-FFF2-40B4-BE49-F238E27FC236}">
                <a16:creationId xmlns:a16="http://schemas.microsoft.com/office/drawing/2014/main" id="{AED1F642-0F72-6380-D397-E49E7897F937}"/>
              </a:ext>
            </a:extLst>
          </p:cNvPr>
          <p:cNvSpPr/>
          <p:nvPr/>
        </p:nvSpPr>
        <p:spPr>
          <a:xfrm>
            <a:off x="647434" y="13614312"/>
            <a:ext cx="7654500" cy="810176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553" name="직사각형 552">
            <a:extLst>
              <a:ext uri="{FF2B5EF4-FFF2-40B4-BE49-F238E27FC236}">
                <a16:creationId xmlns:a16="http://schemas.microsoft.com/office/drawing/2014/main" id="{E3A900D5-53A1-F75B-3CA8-4C8E7B1C83DC}"/>
              </a:ext>
            </a:extLst>
          </p:cNvPr>
          <p:cNvSpPr/>
          <p:nvPr/>
        </p:nvSpPr>
        <p:spPr>
          <a:xfrm>
            <a:off x="647434" y="13614312"/>
            <a:ext cx="7654500" cy="4305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>
              <a:solidFill>
                <a:schemeClr val="tx1"/>
              </a:solidFill>
            </a:endParaRPr>
          </a:p>
        </p:txBody>
      </p:sp>
      <p:sp>
        <p:nvSpPr>
          <p:cNvPr id="554" name="직사각형 553">
            <a:extLst>
              <a:ext uri="{FF2B5EF4-FFF2-40B4-BE49-F238E27FC236}">
                <a16:creationId xmlns:a16="http://schemas.microsoft.com/office/drawing/2014/main" id="{64C02C16-A809-7A95-1F3F-9C5DE2C40606}"/>
              </a:ext>
            </a:extLst>
          </p:cNvPr>
          <p:cNvSpPr/>
          <p:nvPr/>
        </p:nvSpPr>
        <p:spPr>
          <a:xfrm>
            <a:off x="1031700" y="13714881"/>
            <a:ext cx="876994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A09845AA-B0B2-4804-7890-B3BDE85D23DF}"/>
              </a:ext>
            </a:extLst>
          </p:cNvPr>
          <p:cNvSpPr txBox="1"/>
          <p:nvPr/>
        </p:nvSpPr>
        <p:spPr>
          <a:xfrm>
            <a:off x="2443974" y="12594582"/>
            <a:ext cx="4305659" cy="927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426" dirty="0"/>
              <a:t>수강 내역</a:t>
            </a:r>
          </a:p>
        </p:txBody>
      </p:sp>
      <p:sp>
        <p:nvSpPr>
          <p:cNvPr id="556" name="직사각형 555">
            <a:extLst>
              <a:ext uri="{FF2B5EF4-FFF2-40B4-BE49-F238E27FC236}">
                <a16:creationId xmlns:a16="http://schemas.microsoft.com/office/drawing/2014/main" id="{F6079926-24CD-A18E-05EC-0E35BEEB7863}"/>
              </a:ext>
            </a:extLst>
          </p:cNvPr>
          <p:cNvSpPr/>
          <p:nvPr/>
        </p:nvSpPr>
        <p:spPr>
          <a:xfrm>
            <a:off x="1031700" y="15172019"/>
            <a:ext cx="2085300" cy="254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/>
          </a:p>
        </p:txBody>
      </p:sp>
      <p:sp>
        <p:nvSpPr>
          <p:cNvPr id="557" name="직사각형 556">
            <a:extLst>
              <a:ext uri="{FF2B5EF4-FFF2-40B4-BE49-F238E27FC236}">
                <a16:creationId xmlns:a16="http://schemas.microsoft.com/office/drawing/2014/main" id="{E0F904A4-7418-3141-7329-BEEEC5910898}"/>
              </a:ext>
            </a:extLst>
          </p:cNvPr>
          <p:cNvSpPr/>
          <p:nvPr/>
        </p:nvSpPr>
        <p:spPr>
          <a:xfrm>
            <a:off x="1169055" y="15341270"/>
            <a:ext cx="1772564" cy="1099980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 이름</a:t>
            </a:r>
            <a:endParaRPr lang="en-US" altLang="ko-KR" sz="1327" dirty="0">
              <a:solidFill>
                <a:schemeClr val="tx1"/>
              </a:solidFill>
            </a:endParaRPr>
          </a:p>
          <a:p>
            <a:pPr algn="ctr"/>
            <a:r>
              <a:rPr lang="en-US" altLang="ko-KR" sz="1327" dirty="0">
                <a:solidFill>
                  <a:schemeClr val="tx1"/>
                </a:solidFill>
              </a:rPr>
              <a:t>(</a:t>
            </a:r>
            <a:r>
              <a:rPr lang="ko-KR" altLang="en-US" sz="1327" dirty="0" err="1">
                <a:solidFill>
                  <a:schemeClr val="tx1"/>
                </a:solidFill>
              </a:rPr>
              <a:t>뒷배경</a:t>
            </a:r>
            <a:r>
              <a:rPr lang="ko-KR" altLang="en-US" sz="1327" dirty="0">
                <a:solidFill>
                  <a:schemeClr val="tx1"/>
                </a:solidFill>
              </a:rPr>
              <a:t> 카테고리별</a:t>
            </a:r>
            <a:r>
              <a:rPr lang="en-US" altLang="ko-KR" sz="1327" dirty="0">
                <a:solidFill>
                  <a:schemeClr val="tx1"/>
                </a:solidFill>
              </a:rPr>
              <a:t>)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558" name="직사각형 557">
            <a:extLst>
              <a:ext uri="{FF2B5EF4-FFF2-40B4-BE49-F238E27FC236}">
                <a16:creationId xmlns:a16="http://schemas.microsoft.com/office/drawing/2014/main" id="{FB59D201-50E7-9032-0EEB-41B604BC8C12}"/>
              </a:ext>
            </a:extLst>
          </p:cNvPr>
          <p:cNvSpPr/>
          <p:nvPr/>
        </p:nvSpPr>
        <p:spPr>
          <a:xfrm>
            <a:off x="1137901" y="16739652"/>
            <a:ext cx="1756818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강의명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559" name="직사각형 558">
            <a:extLst>
              <a:ext uri="{FF2B5EF4-FFF2-40B4-BE49-F238E27FC236}">
                <a16:creationId xmlns:a16="http://schemas.microsoft.com/office/drawing/2014/main" id="{A41F068D-C48F-074F-8FBE-4D4E0D472A9C}"/>
              </a:ext>
            </a:extLst>
          </p:cNvPr>
          <p:cNvSpPr/>
          <p:nvPr/>
        </p:nvSpPr>
        <p:spPr>
          <a:xfrm>
            <a:off x="3501262" y="15172019"/>
            <a:ext cx="2085300" cy="254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560" name="직사각형 559">
            <a:extLst>
              <a:ext uri="{FF2B5EF4-FFF2-40B4-BE49-F238E27FC236}">
                <a16:creationId xmlns:a16="http://schemas.microsoft.com/office/drawing/2014/main" id="{168A904B-6CC1-3230-5BF5-79309B834720}"/>
              </a:ext>
            </a:extLst>
          </p:cNvPr>
          <p:cNvSpPr/>
          <p:nvPr/>
        </p:nvSpPr>
        <p:spPr>
          <a:xfrm>
            <a:off x="3638617" y="15341270"/>
            <a:ext cx="1772564" cy="1099980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 이름</a:t>
            </a:r>
            <a:endParaRPr lang="en-US" altLang="ko-KR" sz="1327" dirty="0">
              <a:solidFill>
                <a:schemeClr val="tx1"/>
              </a:solidFill>
            </a:endParaRPr>
          </a:p>
          <a:p>
            <a:pPr algn="ctr"/>
            <a:r>
              <a:rPr lang="en-US" altLang="ko-KR" sz="1327" dirty="0">
                <a:solidFill>
                  <a:schemeClr val="tx1"/>
                </a:solidFill>
              </a:rPr>
              <a:t>(</a:t>
            </a:r>
            <a:r>
              <a:rPr lang="ko-KR" altLang="en-US" sz="1327" dirty="0" err="1">
                <a:solidFill>
                  <a:schemeClr val="tx1"/>
                </a:solidFill>
              </a:rPr>
              <a:t>뒷배경</a:t>
            </a:r>
            <a:r>
              <a:rPr lang="ko-KR" altLang="en-US" sz="1327" dirty="0">
                <a:solidFill>
                  <a:schemeClr val="tx1"/>
                </a:solidFill>
              </a:rPr>
              <a:t> 카테고리별</a:t>
            </a:r>
            <a:r>
              <a:rPr lang="en-US" altLang="ko-KR" sz="1327" dirty="0">
                <a:solidFill>
                  <a:schemeClr val="tx1"/>
                </a:solidFill>
              </a:rPr>
              <a:t>)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561" name="직사각형 560">
            <a:extLst>
              <a:ext uri="{FF2B5EF4-FFF2-40B4-BE49-F238E27FC236}">
                <a16:creationId xmlns:a16="http://schemas.microsoft.com/office/drawing/2014/main" id="{949201DE-D547-A920-A3AB-21802AFC0EF6}"/>
              </a:ext>
            </a:extLst>
          </p:cNvPr>
          <p:cNvSpPr/>
          <p:nvPr/>
        </p:nvSpPr>
        <p:spPr>
          <a:xfrm>
            <a:off x="5901600" y="15183628"/>
            <a:ext cx="2085300" cy="254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562" name="직사각형 561">
            <a:extLst>
              <a:ext uri="{FF2B5EF4-FFF2-40B4-BE49-F238E27FC236}">
                <a16:creationId xmlns:a16="http://schemas.microsoft.com/office/drawing/2014/main" id="{F685C812-69FF-76EC-CA26-F1ADDEB9598A}"/>
              </a:ext>
            </a:extLst>
          </p:cNvPr>
          <p:cNvSpPr/>
          <p:nvPr/>
        </p:nvSpPr>
        <p:spPr>
          <a:xfrm>
            <a:off x="6038955" y="15352875"/>
            <a:ext cx="1772564" cy="1099980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 이름</a:t>
            </a:r>
            <a:endParaRPr lang="en-US" altLang="ko-KR" sz="1327" dirty="0">
              <a:solidFill>
                <a:schemeClr val="tx1"/>
              </a:solidFill>
            </a:endParaRPr>
          </a:p>
          <a:p>
            <a:pPr algn="ctr"/>
            <a:r>
              <a:rPr lang="en-US" altLang="ko-KR" sz="1327" dirty="0">
                <a:solidFill>
                  <a:schemeClr val="tx1"/>
                </a:solidFill>
              </a:rPr>
              <a:t>(</a:t>
            </a:r>
            <a:r>
              <a:rPr lang="ko-KR" altLang="en-US" sz="1327" dirty="0" err="1">
                <a:solidFill>
                  <a:schemeClr val="tx1"/>
                </a:solidFill>
              </a:rPr>
              <a:t>뒷배경</a:t>
            </a:r>
            <a:r>
              <a:rPr lang="ko-KR" altLang="en-US" sz="1327" dirty="0">
                <a:solidFill>
                  <a:schemeClr val="tx1"/>
                </a:solidFill>
              </a:rPr>
              <a:t> 카테고리별</a:t>
            </a:r>
            <a:r>
              <a:rPr lang="en-US" altLang="ko-KR" sz="1327" dirty="0">
                <a:solidFill>
                  <a:schemeClr val="tx1"/>
                </a:solidFill>
              </a:rPr>
              <a:t>)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563" name="직사각형 562">
            <a:extLst>
              <a:ext uri="{FF2B5EF4-FFF2-40B4-BE49-F238E27FC236}">
                <a16:creationId xmlns:a16="http://schemas.microsoft.com/office/drawing/2014/main" id="{5C102420-4356-43B7-542F-451385A97A63}"/>
              </a:ext>
            </a:extLst>
          </p:cNvPr>
          <p:cNvSpPr/>
          <p:nvPr/>
        </p:nvSpPr>
        <p:spPr>
          <a:xfrm>
            <a:off x="3705128" y="14624129"/>
            <a:ext cx="1677568" cy="301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sp>
        <p:nvSpPr>
          <p:cNvPr id="564" name="타원 563">
            <a:extLst>
              <a:ext uri="{FF2B5EF4-FFF2-40B4-BE49-F238E27FC236}">
                <a16:creationId xmlns:a16="http://schemas.microsoft.com/office/drawing/2014/main" id="{0F5D9325-AF81-EBDF-47E7-951F51AB55B5}"/>
              </a:ext>
            </a:extLst>
          </p:cNvPr>
          <p:cNvSpPr/>
          <p:nvPr/>
        </p:nvSpPr>
        <p:spPr>
          <a:xfrm>
            <a:off x="7403894" y="13755642"/>
            <a:ext cx="613830" cy="54574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/>
          </a:p>
        </p:txBody>
      </p:sp>
      <p:pic>
        <p:nvPicPr>
          <p:cNvPr id="565" name="그래픽 564" descr="사용자 윤곽선">
            <a:extLst>
              <a:ext uri="{FF2B5EF4-FFF2-40B4-BE49-F238E27FC236}">
                <a16:creationId xmlns:a16="http://schemas.microsoft.com/office/drawing/2014/main" id="{6D9DF3BA-D506-A938-8FCA-BB8D8288D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8322" y="13793873"/>
            <a:ext cx="538587" cy="538587"/>
          </a:xfrm>
          <a:prstGeom prst="rect">
            <a:avLst/>
          </a:prstGeom>
        </p:spPr>
      </p:pic>
      <p:cxnSp>
        <p:nvCxnSpPr>
          <p:cNvPr id="566" name="직선 연결선 565">
            <a:extLst>
              <a:ext uri="{FF2B5EF4-FFF2-40B4-BE49-F238E27FC236}">
                <a16:creationId xmlns:a16="http://schemas.microsoft.com/office/drawing/2014/main" id="{949ADC10-8FDC-9D13-4526-BC56C2273F30}"/>
              </a:ext>
            </a:extLst>
          </p:cNvPr>
          <p:cNvCxnSpPr>
            <a:cxnSpLocks/>
          </p:cNvCxnSpPr>
          <p:nvPr/>
        </p:nvCxnSpPr>
        <p:spPr>
          <a:xfrm>
            <a:off x="1031704" y="15030630"/>
            <a:ext cx="69552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직사각형 566">
            <a:extLst>
              <a:ext uri="{FF2B5EF4-FFF2-40B4-BE49-F238E27FC236}">
                <a16:creationId xmlns:a16="http://schemas.microsoft.com/office/drawing/2014/main" id="{4789EA76-18B3-EBEF-C589-B7F148221E12}"/>
              </a:ext>
            </a:extLst>
          </p:cNvPr>
          <p:cNvSpPr/>
          <p:nvPr/>
        </p:nvSpPr>
        <p:spPr>
          <a:xfrm>
            <a:off x="1951329" y="13714881"/>
            <a:ext cx="1163891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568" name="직사각형 567">
            <a:extLst>
              <a:ext uri="{FF2B5EF4-FFF2-40B4-BE49-F238E27FC236}">
                <a16:creationId xmlns:a16="http://schemas.microsoft.com/office/drawing/2014/main" id="{F640DC7B-041A-9313-C48A-13DAD9AD9542}"/>
              </a:ext>
            </a:extLst>
          </p:cNvPr>
          <p:cNvSpPr/>
          <p:nvPr/>
        </p:nvSpPr>
        <p:spPr>
          <a:xfrm>
            <a:off x="3014394" y="13714881"/>
            <a:ext cx="1163891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sp>
        <p:nvSpPr>
          <p:cNvPr id="569" name="직사각형 568">
            <a:extLst>
              <a:ext uri="{FF2B5EF4-FFF2-40B4-BE49-F238E27FC236}">
                <a16:creationId xmlns:a16="http://schemas.microsoft.com/office/drawing/2014/main" id="{E7CB2775-3871-E1BF-F406-390DE672A8E9}"/>
              </a:ext>
            </a:extLst>
          </p:cNvPr>
          <p:cNvSpPr/>
          <p:nvPr/>
        </p:nvSpPr>
        <p:spPr>
          <a:xfrm>
            <a:off x="3654357" y="16739652"/>
            <a:ext cx="1756818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강의명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570" name="직사각형 569">
            <a:extLst>
              <a:ext uri="{FF2B5EF4-FFF2-40B4-BE49-F238E27FC236}">
                <a16:creationId xmlns:a16="http://schemas.microsoft.com/office/drawing/2014/main" id="{EAC668D2-5CD9-278F-0FEA-937C012DD1CB}"/>
              </a:ext>
            </a:extLst>
          </p:cNvPr>
          <p:cNvSpPr/>
          <p:nvPr/>
        </p:nvSpPr>
        <p:spPr>
          <a:xfrm>
            <a:off x="6054694" y="16739652"/>
            <a:ext cx="1756818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강의명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571" name="직사각형 570">
            <a:extLst>
              <a:ext uri="{FF2B5EF4-FFF2-40B4-BE49-F238E27FC236}">
                <a16:creationId xmlns:a16="http://schemas.microsoft.com/office/drawing/2014/main" id="{A17210AC-C1E3-40E8-1A2E-C2D7EE8CEDB3}"/>
              </a:ext>
            </a:extLst>
          </p:cNvPr>
          <p:cNvSpPr/>
          <p:nvPr/>
        </p:nvSpPr>
        <p:spPr>
          <a:xfrm>
            <a:off x="1137912" y="17122499"/>
            <a:ext cx="981040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강의자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572" name="직사각형 571">
            <a:extLst>
              <a:ext uri="{FF2B5EF4-FFF2-40B4-BE49-F238E27FC236}">
                <a16:creationId xmlns:a16="http://schemas.microsoft.com/office/drawing/2014/main" id="{D1481358-F37C-4649-2D74-A67DB5296B9F}"/>
              </a:ext>
            </a:extLst>
          </p:cNvPr>
          <p:cNvSpPr/>
          <p:nvPr/>
        </p:nvSpPr>
        <p:spPr>
          <a:xfrm>
            <a:off x="1137897" y="17417826"/>
            <a:ext cx="1756818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강의 기간</a:t>
            </a:r>
          </a:p>
        </p:txBody>
      </p:sp>
      <p:sp>
        <p:nvSpPr>
          <p:cNvPr id="573" name="직사각형 572">
            <a:extLst>
              <a:ext uri="{FF2B5EF4-FFF2-40B4-BE49-F238E27FC236}">
                <a16:creationId xmlns:a16="http://schemas.microsoft.com/office/drawing/2014/main" id="{807633E3-AA11-FCBE-B2F5-2F6A9239ADEE}"/>
              </a:ext>
            </a:extLst>
          </p:cNvPr>
          <p:cNvSpPr/>
          <p:nvPr/>
        </p:nvSpPr>
        <p:spPr>
          <a:xfrm>
            <a:off x="3654367" y="17122499"/>
            <a:ext cx="981040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강의자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574" name="직사각형 573">
            <a:extLst>
              <a:ext uri="{FF2B5EF4-FFF2-40B4-BE49-F238E27FC236}">
                <a16:creationId xmlns:a16="http://schemas.microsoft.com/office/drawing/2014/main" id="{511ABC0E-5462-CB7C-F0DC-EF1FE2EA7BBF}"/>
              </a:ext>
            </a:extLst>
          </p:cNvPr>
          <p:cNvSpPr/>
          <p:nvPr/>
        </p:nvSpPr>
        <p:spPr>
          <a:xfrm>
            <a:off x="3654352" y="17417826"/>
            <a:ext cx="1756818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강의 기간</a:t>
            </a:r>
          </a:p>
        </p:txBody>
      </p:sp>
      <p:sp>
        <p:nvSpPr>
          <p:cNvPr id="575" name="직사각형 574">
            <a:extLst>
              <a:ext uri="{FF2B5EF4-FFF2-40B4-BE49-F238E27FC236}">
                <a16:creationId xmlns:a16="http://schemas.microsoft.com/office/drawing/2014/main" id="{4C635779-B4AB-5887-D6C6-9A150FCAABFF}"/>
              </a:ext>
            </a:extLst>
          </p:cNvPr>
          <p:cNvSpPr/>
          <p:nvPr/>
        </p:nvSpPr>
        <p:spPr>
          <a:xfrm>
            <a:off x="6050492" y="17122499"/>
            <a:ext cx="981040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강의자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576" name="직사각형 575">
            <a:extLst>
              <a:ext uri="{FF2B5EF4-FFF2-40B4-BE49-F238E27FC236}">
                <a16:creationId xmlns:a16="http://schemas.microsoft.com/office/drawing/2014/main" id="{59CD6226-18F7-7777-9ABB-00747414C8BF}"/>
              </a:ext>
            </a:extLst>
          </p:cNvPr>
          <p:cNvSpPr/>
          <p:nvPr/>
        </p:nvSpPr>
        <p:spPr>
          <a:xfrm>
            <a:off x="6050482" y="17417826"/>
            <a:ext cx="1756818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강의 기간</a:t>
            </a:r>
          </a:p>
        </p:txBody>
      </p:sp>
      <p:cxnSp>
        <p:nvCxnSpPr>
          <p:cNvPr id="577" name="직선 화살표 연결선 576">
            <a:extLst>
              <a:ext uri="{FF2B5EF4-FFF2-40B4-BE49-F238E27FC236}">
                <a16:creationId xmlns:a16="http://schemas.microsoft.com/office/drawing/2014/main" id="{6D1F752D-142D-B89F-11F1-4F20A13A56D8}"/>
              </a:ext>
            </a:extLst>
          </p:cNvPr>
          <p:cNvCxnSpPr>
            <a:cxnSpLocks/>
            <a:stCxn id="146" idx="0"/>
            <a:endCxn id="555" idx="3"/>
          </p:cNvCxnSpPr>
          <p:nvPr/>
        </p:nvCxnSpPr>
        <p:spPr>
          <a:xfrm flipH="1" flipV="1">
            <a:off x="6749633" y="13058235"/>
            <a:ext cx="5057398" cy="6719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직사각형 610">
            <a:extLst>
              <a:ext uri="{FF2B5EF4-FFF2-40B4-BE49-F238E27FC236}">
                <a16:creationId xmlns:a16="http://schemas.microsoft.com/office/drawing/2014/main" id="{DFF6D7D9-F166-99DA-9105-4A02FEC2531F}"/>
              </a:ext>
            </a:extLst>
          </p:cNvPr>
          <p:cNvSpPr/>
          <p:nvPr/>
        </p:nvSpPr>
        <p:spPr>
          <a:xfrm>
            <a:off x="16155756" y="19900332"/>
            <a:ext cx="7654500" cy="810176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612" name="직사각형 611">
            <a:extLst>
              <a:ext uri="{FF2B5EF4-FFF2-40B4-BE49-F238E27FC236}">
                <a16:creationId xmlns:a16="http://schemas.microsoft.com/office/drawing/2014/main" id="{841E450A-045C-0770-58AA-0D9EC94BB742}"/>
              </a:ext>
            </a:extLst>
          </p:cNvPr>
          <p:cNvSpPr/>
          <p:nvPr/>
        </p:nvSpPr>
        <p:spPr>
          <a:xfrm>
            <a:off x="16155756" y="19900337"/>
            <a:ext cx="7654500" cy="511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>
              <a:solidFill>
                <a:schemeClr val="tx1"/>
              </a:solidFill>
            </a:endParaRPr>
          </a:p>
        </p:txBody>
      </p:sp>
      <p:sp>
        <p:nvSpPr>
          <p:cNvPr id="613" name="직사각형 612">
            <a:extLst>
              <a:ext uri="{FF2B5EF4-FFF2-40B4-BE49-F238E27FC236}">
                <a16:creationId xmlns:a16="http://schemas.microsoft.com/office/drawing/2014/main" id="{16DB3365-74A3-92CD-7E59-381E36C2F5B4}"/>
              </a:ext>
            </a:extLst>
          </p:cNvPr>
          <p:cNvSpPr/>
          <p:nvPr/>
        </p:nvSpPr>
        <p:spPr>
          <a:xfrm>
            <a:off x="16540022" y="20000901"/>
            <a:ext cx="876994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C0010B26-C35F-7663-C623-57EBF6D71976}"/>
              </a:ext>
            </a:extLst>
          </p:cNvPr>
          <p:cNvSpPr txBox="1"/>
          <p:nvPr/>
        </p:nvSpPr>
        <p:spPr>
          <a:xfrm>
            <a:off x="17737999" y="18957370"/>
            <a:ext cx="4305659" cy="927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426" dirty="0"/>
              <a:t>강의 목록</a:t>
            </a:r>
          </a:p>
        </p:txBody>
      </p:sp>
      <p:sp>
        <p:nvSpPr>
          <p:cNvPr id="615" name="직사각형 614">
            <a:extLst>
              <a:ext uri="{FF2B5EF4-FFF2-40B4-BE49-F238E27FC236}">
                <a16:creationId xmlns:a16="http://schemas.microsoft.com/office/drawing/2014/main" id="{C0D7D1E5-76C1-859C-B235-3C3CE8CCFF9A}"/>
              </a:ext>
            </a:extLst>
          </p:cNvPr>
          <p:cNvSpPr/>
          <p:nvPr/>
        </p:nvSpPr>
        <p:spPr>
          <a:xfrm>
            <a:off x="16540022" y="22316569"/>
            <a:ext cx="2085300" cy="254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/>
          </a:p>
        </p:txBody>
      </p:sp>
      <p:sp>
        <p:nvSpPr>
          <p:cNvPr id="616" name="직사각형 615">
            <a:extLst>
              <a:ext uri="{FF2B5EF4-FFF2-40B4-BE49-F238E27FC236}">
                <a16:creationId xmlns:a16="http://schemas.microsoft.com/office/drawing/2014/main" id="{12BC5B87-D6A2-22FA-A0BD-810A064B1D57}"/>
              </a:ext>
            </a:extLst>
          </p:cNvPr>
          <p:cNvSpPr/>
          <p:nvPr/>
        </p:nvSpPr>
        <p:spPr>
          <a:xfrm>
            <a:off x="16646234" y="24267049"/>
            <a:ext cx="981040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강의자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617" name="직사각형 616">
            <a:extLst>
              <a:ext uri="{FF2B5EF4-FFF2-40B4-BE49-F238E27FC236}">
                <a16:creationId xmlns:a16="http://schemas.microsoft.com/office/drawing/2014/main" id="{19B744B5-3B5E-A567-6774-2CFEE838924B}"/>
              </a:ext>
            </a:extLst>
          </p:cNvPr>
          <p:cNvSpPr/>
          <p:nvPr/>
        </p:nvSpPr>
        <p:spPr>
          <a:xfrm>
            <a:off x="16677377" y="22485817"/>
            <a:ext cx="1772564" cy="1099980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 이름</a:t>
            </a:r>
            <a:endParaRPr lang="en-US" altLang="ko-KR" sz="1327" dirty="0">
              <a:solidFill>
                <a:schemeClr val="tx1"/>
              </a:solidFill>
            </a:endParaRPr>
          </a:p>
          <a:p>
            <a:pPr algn="ctr"/>
            <a:r>
              <a:rPr lang="en-US" altLang="ko-KR" sz="1327" dirty="0">
                <a:solidFill>
                  <a:schemeClr val="tx1"/>
                </a:solidFill>
              </a:rPr>
              <a:t>(</a:t>
            </a:r>
            <a:r>
              <a:rPr lang="ko-KR" altLang="en-US" sz="1327" dirty="0" err="1">
                <a:solidFill>
                  <a:schemeClr val="tx1"/>
                </a:solidFill>
              </a:rPr>
              <a:t>뒷배경</a:t>
            </a:r>
            <a:r>
              <a:rPr lang="ko-KR" altLang="en-US" sz="1327" dirty="0">
                <a:solidFill>
                  <a:schemeClr val="tx1"/>
                </a:solidFill>
              </a:rPr>
              <a:t> 카테고리별</a:t>
            </a:r>
            <a:r>
              <a:rPr lang="en-US" altLang="ko-KR" sz="1327" dirty="0">
                <a:solidFill>
                  <a:schemeClr val="tx1"/>
                </a:solidFill>
              </a:rPr>
              <a:t>)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618" name="직사각형 617">
            <a:extLst>
              <a:ext uri="{FF2B5EF4-FFF2-40B4-BE49-F238E27FC236}">
                <a16:creationId xmlns:a16="http://schemas.microsoft.com/office/drawing/2014/main" id="{7594B133-8DE8-C0C1-84A9-9967DE53F2C1}"/>
              </a:ext>
            </a:extLst>
          </p:cNvPr>
          <p:cNvSpPr/>
          <p:nvPr/>
        </p:nvSpPr>
        <p:spPr>
          <a:xfrm>
            <a:off x="16646221" y="24562376"/>
            <a:ext cx="981040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619" name="직사각형 618">
            <a:extLst>
              <a:ext uri="{FF2B5EF4-FFF2-40B4-BE49-F238E27FC236}">
                <a16:creationId xmlns:a16="http://schemas.microsoft.com/office/drawing/2014/main" id="{8A7E3A10-EED5-3E70-C6E9-0097AAD1A800}"/>
              </a:ext>
            </a:extLst>
          </p:cNvPr>
          <p:cNvSpPr/>
          <p:nvPr/>
        </p:nvSpPr>
        <p:spPr>
          <a:xfrm>
            <a:off x="16646223" y="23884202"/>
            <a:ext cx="1756818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강의명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620" name="직사각형 619">
            <a:extLst>
              <a:ext uri="{FF2B5EF4-FFF2-40B4-BE49-F238E27FC236}">
                <a16:creationId xmlns:a16="http://schemas.microsoft.com/office/drawing/2014/main" id="{62C9E3FE-C3CD-5646-27B7-561204EB6C37}"/>
              </a:ext>
            </a:extLst>
          </p:cNvPr>
          <p:cNvSpPr/>
          <p:nvPr/>
        </p:nvSpPr>
        <p:spPr>
          <a:xfrm>
            <a:off x="19009584" y="22316569"/>
            <a:ext cx="2085300" cy="254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621" name="직사각형 620">
            <a:extLst>
              <a:ext uri="{FF2B5EF4-FFF2-40B4-BE49-F238E27FC236}">
                <a16:creationId xmlns:a16="http://schemas.microsoft.com/office/drawing/2014/main" id="{4CFDCD4A-1280-14FF-6EE6-E7592E9B41FB}"/>
              </a:ext>
            </a:extLst>
          </p:cNvPr>
          <p:cNvSpPr/>
          <p:nvPr/>
        </p:nvSpPr>
        <p:spPr>
          <a:xfrm>
            <a:off x="19115792" y="24267049"/>
            <a:ext cx="981040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강의자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622" name="직사각형 621">
            <a:extLst>
              <a:ext uri="{FF2B5EF4-FFF2-40B4-BE49-F238E27FC236}">
                <a16:creationId xmlns:a16="http://schemas.microsoft.com/office/drawing/2014/main" id="{D5873D4F-2484-01BA-ECAC-FC53EF21C7F5}"/>
              </a:ext>
            </a:extLst>
          </p:cNvPr>
          <p:cNvSpPr/>
          <p:nvPr/>
        </p:nvSpPr>
        <p:spPr>
          <a:xfrm>
            <a:off x="19146939" y="22485817"/>
            <a:ext cx="1772564" cy="1099980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 이름</a:t>
            </a:r>
            <a:endParaRPr lang="en-US" altLang="ko-KR" sz="1327" dirty="0">
              <a:solidFill>
                <a:schemeClr val="tx1"/>
              </a:solidFill>
            </a:endParaRPr>
          </a:p>
          <a:p>
            <a:pPr algn="ctr"/>
            <a:r>
              <a:rPr lang="en-US" altLang="ko-KR" sz="1327" dirty="0">
                <a:solidFill>
                  <a:schemeClr val="tx1"/>
                </a:solidFill>
              </a:rPr>
              <a:t>(</a:t>
            </a:r>
            <a:r>
              <a:rPr lang="ko-KR" altLang="en-US" sz="1327" dirty="0" err="1">
                <a:solidFill>
                  <a:schemeClr val="tx1"/>
                </a:solidFill>
              </a:rPr>
              <a:t>뒷배경</a:t>
            </a:r>
            <a:r>
              <a:rPr lang="ko-KR" altLang="en-US" sz="1327" dirty="0">
                <a:solidFill>
                  <a:schemeClr val="tx1"/>
                </a:solidFill>
              </a:rPr>
              <a:t> 카테고리별</a:t>
            </a:r>
            <a:r>
              <a:rPr lang="en-US" altLang="ko-KR" sz="1327" dirty="0">
                <a:solidFill>
                  <a:schemeClr val="tx1"/>
                </a:solidFill>
              </a:rPr>
              <a:t>)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623" name="직사각형 622">
            <a:extLst>
              <a:ext uri="{FF2B5EF4-FFF2-40B4-BE49-F238E27FC236}">
                <a16:creationId xmlns:a16="http://schemas.microsoft.com/office/drawing/2014/main" id="{36BE20F9-81D6-8DEA-FE73-2D82B5DD7EC5}"/>
              </a:ext>
            </a:extLst>
          </p:cNvPr>
          <p:cNvSpPr/>
          <p:nvPr/>
        </p:nvSpPr>
        <p:spPr>
          <a:xfrm>
            <a:off x="19115788" y="24562376"/>
            <a:ext cx="981040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624" name="직사각형 623">
            <a:extLst>
              <a:ext uri="{FF2B5EF4-FFF2-40B4-BE49-F238E27FC236}">
                <a16:creationId xmlns:a16="http://schemas.microsoft.com/office/drawing/2014/main" id="{188AC928-1127-9496-21F9-1BD57BC275B5}"/>
              </a:ext>
            </a:extLst>
          </p:cNvPr>
          <p:cNvSpPr/>
          <p:nvPr/>
        </p:nvSpPr>
        <p:spPr>
          <a:xfrm>
            <a:off x="19115786" y="23884202"/>
            <a:ext cx="1756818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강의명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625" name="직사각형 624">
            <a:extLst>
              <a:ext uri="{FF2B5EF4-FFF2-40B4-BE49-F238E27FC236}">
                <a16:creationId xmlns:a16="http://schemas.microsoft.com/office/drawing/2014/main" id="{D18AFA9E-5919-9D40-838E-D3154C2AAC4C}"/>
              </a:ext>
            </a:extLst>
          </p:cNvPr>
          <p:cNvSpPr/>
          <p:nvPr/>
        </p:nvSpPr>
        <p:spPr>
          <a:xfrm>
            <a:off x="21409922" y="22328178"/>
            <a:ext cx="2085300" cy="254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626" name="직사각형 625">
            <a:extLst>
              <a:ext uri="{FF2B5EF4-FFF2-40B4-BE49-F238E27FC236}">
                <a16:creationId xmlns:a16="http://schemas.microsoft.com/office/drawing/2014/main" id="{EECB5E24-525B-A825-1C1D-4CF33478511C}"/>
              </a:ext>
            </a:extLst>
          </p:cNvPr>
          <p:cNvSpPr/>
          <p:nvPr/>
        </p:nvSpPr>
        <p:spPr>
          <a:xfrm>
            <a:off x="21516130" y="24278658"/>
            <a:ext cx="981040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강의자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627" name="직사각형 626">
            <a:extLst>
              <a:ext uri="{FF2B5EF4-FFF2-40B4-BE49-F238E27FC236}">
                <a16:creationId xmlns:a16="http://schemas.microsoft.com/office/drawing/2014/main" id="{604C2A48-307F-BC57-8BA9-752A15D545BE}"/>
              </a:ext>
            </a:extLst>
          </p:cNvPr>
          <p:cNvSpPr/>
          <p:nvPr/>
        </p:nvSpPr>
        <p:spPr>
          <a:xfrm>
            <a:off x="21547277" y="22497425"/>
            <a:ext cx="1772564" cy="1099980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 이름</a:t>
            </a:r>
            <a:endParaRPr lang="en-US" altLang="ko-KR" sz="1327" dirty="0">
              <a:solidFill>
                <a:schemeClr val="tx1"/>
              </a:solidFill>
            </a:endParaRPr>
          </a:p>
          <a:p>
            <a:pPr algn="ctr"/>
            <a:r>
              <a:rPr lang="en-US" altLang="ko-KR" sz="1327" dirty="0">
                <a:solidFill>
                  <a:schemeClr val="tx1"/>
                </a:solidFill>
              </a:rPr>
              <a:t>(</a:t>
            </a:r>
            <a:r>
              <a:rPr lang="ko-KR" altLang="en-US" sz="1327" dirty="0" err="1">
                <a:solidFill>
                  <a:schemeClr val="tx1"/>
                </a:solidFill>
              </a:rPr>
              <a:t>뒷배경</a:t>
            </a:r>
            <a:r>
              <a:rPr lang="ko-KR" altLang="en-US" sz="1327" dirty="0">
                <a:solidFill>
                  <a:schemeClr val="tx1"/>
                </a:solidFill>
              </a:rPr>
              <a:t> 카테고리별</a:t>
            </a:r>
            <a:r>
              <a:rPr lang="en-US" altLang="ko-KR" sz="1327" dirty="0">
                <a:solidFill>
                  <a:schemeClr val="tx1"/>
                </a:solidFill>
              </a:rPr>
              <a:t>)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628" name="직사각형 627">
            <a:extLst>
              <a:ext uri="{FF2B5EF4-FFF2-40B4-BE49-F238E27FC236}">
                <a16:creationId xmlns:a16="http://schemas.microsoft.com/office/drawing/2014/main" id="{4B488663-6B78-4E36-EBBD-5E72137222E0}"/>
              </a:ext>
            </a:extLst>
          </p:cNvPr>
          <p:cNvSpPr/>
          <p:nvPr/>
        </p:nvSpPr>
        <p:spPr>
          <a:xfrm>
            <a:off x="21516121" y="24573985"/>
            <a:ext cx="981040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629" name="직사각형 628">
            <a:extLst>
              <a:ext uri="{FF2B5EF4-FFF2-40B4-BE49-F238E27FC236}">
                <a16:creationId xmlns:a16="http://schemas.microsoft.com/office/drawing/2014/main" id="{BAEE826B-E7EA-BD6E-0911-F87DBB8B3457}"/>
              </a:ext>
            </a:extLst>
          </p:cNvPr>
          <p:cNvSpPr/>
          <p:nvPr/>
        </p:nvSpPr>
        <p:spPr>
          <a:xfrm>
            <a:off x="21516123" y="23895811"/>
            <a:ext cx="1756818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강의명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630" name="직사각형 629">
            <a:extLst>
              <a:ext uri="{FF2B5EF4-FFF2-40B4-BE49-F238E27FC236}">
                <a16:creationId xmlns:a16="http://schemas.microsoft.com/office/drawing/2014/main" id="{3D7E3AAA-B668-9D3A-9F4C-7C2AD54CC7D9}"/>
              </a:ext>
            </a:extLst>
          </p:cNvPr>
          <p:cNvSpPr/>
          <p:nvPr/>
        </p:nvSpPr>
        <p:spPr>
          <a:xfrm>
            <a:off x="21843927" y="21840277"/>
            <a:ext cx="1677568" cy="301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개설하기</a:t>
            </a:r>
          </a:p>
        </p:txBody>
      </p:sp>
      <p:sp>
        <p:nvSpPr>
          <p:cNvPr id="631" name="타원 630">
            <a:extLst>
              <a:ext uri="{FF2B5EF4-FFF2-40B4-BE49-F238E27FC236}">
                <a16:creationId xmlns:a16="http://schemas.microsoft.com/office/drawing/2014/main" id="{64886D32-C380-1CA3-C7CB-CA531D5E9752}"/>
              </a:ext>
            </a:extLst>
          </p:cNvPr>
          <p:cNvSpPr/>
          <p:nvPr/>
        </p:nvSpPr>
        <p:spPr>
          <a:xfrm>
            <a:off x="22912216" y="20041662"/>
            <a:ext cx="613830" cy="54574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/>
          </a:p>
        </p:txBody>
      </p:sp>
      <p:pic>
        <p:nvPicPr>
          <p:cNvPr id="632" name="그래픽 631" descr="사용자 윤곽선">
            <a:extLst>
              <a:ext uri="{FF2B5EF4-FFF2-40B4-BE49-F238E27FC236}">
                <a16:creationId xmlns:a16="http://schemas.microsoft.com/office/drawing/2014/main" id="{0154F79A-B4AD-55CB-8162-2210D1842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56644" y="20079893"/>
            <a:ext cx="538587" cy="538587"/>
          </a:xfrm>
          <a:prstGeom prst="rect">
            <a:avLst/>
          </a:prstGeom>
        </p:spPr>
      </p:pic>
      <p:cxnSp>
        <p:nvCxnSpPr>
          <p:cNvPr id="633" name="직선 연결선 632">
            <a:extLst>
              <a:ext uri="{FF2B5EF4-FFF2-40B4-BE49-F238E27FC236}">
                <a16:creationId xmlns:a16="http://schemas.microsoft.com/office/drawing/2014/main" id="{95F4A207-E2B6-2360-2A6B-9D66AFDCBBD7}"/>
              </a:ext>
            </a:extLst>
          </p:cNvPr>
          <p:cNvCxnSpPr>
            <a:cxnSpLocks/>
          </p:cNvCxnSpPr>
          <p:nvPr/>
        </p:nvCxnSpPr>
        <p:spPr>
          <a:xfrm>
            <a:off x="16566297" y="22191699"/>
            <a:ext cx="69552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" name="직사각형 633">
            <a:extLst>
              <a:ext uri="{FF2B5EF4-FFF2-40B4-BE49-F238E27FC236}">
                <a16:creationId xmlns:a16="http://schemas.microsoft.com/office/drawing/2014/main" id="{0E29415F-BAC7-F5E2-2016-627D0999C1D4}"/>
              </a:ext>
            </a:extLst>
          </p:cNvPr>
          <p:cNvSpPr/>
          <p:nvPr/>
        </p:nvSpPr>
        <p:spPr>
          <a:xfrm>
            <a:off x="19009584" y="22305246"/>
            <a:ext cx="2085300" cy="2564071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/>
          </a:p>
        </p:txBody>
      </p:sp>
      <p:sp>
        <p:nvSpPr>
          <p:cNvPr id="635" name="직사각형 634">
            <a:extLst>
              <a:ext uri="{FF2B5EF4-FFF2-40B4-BE49-F238E27FC236}">
                <a16:creationId xmlns:a16="http://schemas.microsoft.com/office/drawing/2014/main" id="{E5D1F8EB-1156-D644-A2B2-666E748B6DAF}"/>
              </a:ext>
            </a:extLst>
          </p:cNvPr>
          <p:cNvSpPr/>
          <p:nvPr/>
        </p:nvSpPr>
        <p:spPr>
          <a:xfrm>
            <a:off x="19319735" y="23370471"/>
            <a:ext cx="1426967" cy="42170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/>
              <a:t>강의 신청</a:t>
            </a:r>
          </a:p>
        </p:txBody>
      </p:sp>
      <p:sp>
        <p:nvSpPr>
          <p:cNvPr id="636" name="직사각형 635">
            <a:extLst>
              <a:ext uri="{FF2B5EF4-FFF2-40B4-BE49-F238E27FC236}">
                <a16:creationId xmlns:a16="http://schemas.microsoft.com/office/drawing/2014/main" id="{0F4E8220-ECE9-5D60-CDE4-B225487EA9A6}"/>
              </a:ext>
            </a:extLst>
          </p:cNvPr>
          <p:cNvSpPr/>
          <p:nvPr/>
        </p:nvSpPr>
        <p:spPr>
          <a:xfrm>
            <a:off x="17430154" y="20000901"/>
            <a:ext cx="1163891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637" name="직사각형 636">
            <a:extLst>
              <a:ext uri="{FF2B5EF4-FFF2-40B4-BE49-F238E27FC236}">
                <a16:creationId xmlns:a16="http://schemas.microsoft.com/office/drawing/2014/main" id="{1A66BB39-1B76-4FBE-4D14-00FFD3306C51}"/>
              </a:ext>
            </a:extLst>
          </p:cNvPr>
          <p:cNvSpPr/>
          <p:nvPr/>
        </p:nvSpPr>
        <p:spPr>
          <a:xfrm>
            <a:off x="18522716" y="20000901"/>
            <a:ext cx="1163891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sp>
        <p:nvSpPr>
          <p:cNvPr id="638" name="직사각형 637">
            <a:extLst>
              <a:ext uri="{FF2B5EF4-FFF2-40B4-BE49-F238E27FC236}">
                <a16:creationId xmlns:a16="http://schemas.microsoft.com/office/drawing/2014/main" id="{2937335E-0F1F-20FE-51BC-2CE0A12DE282}"/>
              </a:ext>
            </a:extLst>
          </p:cNvPr>
          <p:cNvSpPr/>
          <p:nvPr/>
        </p:nvSpPr>
        <p:spPr>
          <a:xfrm>
            <a:off x="18107870" y="21501891"/>
            <a:ext cx="3977904" cy="2615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/>
              <a:t>검색하기</a:t>
            </a:r>
          </a:p>
        </p:txBody>
      </p:sp>
      <p:pic>
        <p:nvPicPr>
          <p:cNvPr id="639" name="그래픽 638" descr="돋보기 단색으로 채워진">
            <a:extLst>
              <a:ext uri="{FF2B5EF4-FFF2-40B4-BE49-F238E27FC236}">
                <a16:creationId xmlns:a16="http://schemas.microsoft.com/office/drawing/2014/main" id="{B9ECEAB5-623B-F5E6-675D-E71D9581B13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389504" y="21522555"/>
            <a:ext cx="211877" cy="211877"/>
          </a:xfrm>
          <a:prstGeom prst="rect">
            <a:avLst/>
          </a:prstGeom>
        </p:spPr>
      </p:pic>
      <p:sp>
        <p:nvSpPr>
          <p:cNvPr id="640" name="직사각형 639">
            <a:extLst>
              <a:ext uri="{FF2B5EF4-FFF2-40B4-BE49-F238E27FC236}">
                <a16:creationId xmlns:a16="http://schemas.microsoft.com/office/drawing/2014/main" id="{F2B458A6-A50F-095A-4B9A-F2B1982CA221}"/>
              </a:ext>
            </a:extLst>
          </p:cNvPr>
          <p:cNvSpPr/>
          <p:nvPr/>
        </p:nvSpPr>
        <p:spPr>
          <a:xfrm>
            <a:off x="19205109" y="20878951"/>
            <a:ext cx="1677568" cy="301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61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cxnSp>
        <p:nvCxnSpPr>
          <p:cNvPr id="642" name="직선 화살표 연결선 641">
            <a:extLst>
              <a:ext uri="{FF2B5EF4-FFF2-40B4-BE49-F238E27FC236}">
                <a16:creationId xmlns:a16="http://schemas.microsoft.com/office/drawing/2014/main" id="{1CB17138-BC04-8CBD-FE40-B4995F1D3035}"/>
              </a:ext>
            </a:extLst>
          </p:cNvPr>
          <p:cNvCxnSpPr>
            <a:cxnSpLocks/>
            <a:stCxn id="178" idx="2"/>
            <a:endCxn id="614" idx="0"/>
          </p:cNvCxnSpPr>
          <p:nvPr/>
        </p:nvCxnSpPr>
        <p:spPr>
          <a:xfrm>
            <a:off x="19250555" y="14223798"/>
            <a:ext cx="640274" cy="473357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70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1DB593-E74F-FC59-9500-E4AD7F2C1B45}"/>
              </a:ext>
            </a:extLst>
          </p:cNvPr>
          <p:cNvSpPr/>
          <p:nvPr/>
        </p:nvSpPr>
        <p:spPr>
          <a:xfrm>
            <a:off x="15424464" y="11145910"/>
            <a:ext cx="4305655" cy="6794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41E4B6-3FCA-839F-950A-DCEFF9465745}"/>
              </a:ext>
            </a:extLst>
          </p:cNvPr>
          <p:cNvSpPr txBox="1"/>
          <p:nvPr/>
        </p:nvSpPr>
        <p:spPr>
          <a:xfrm>
            <a:off x="13538860" y="10154777"/>
            <a:ext cx="8099154" cy="927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426" dirty="0"/>
              <a:t>로그인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844BDB-085E-416A-BA63-692D3C72605D}"/>
              </a:ext>
            </a:extLst>
          </p:cNvPr>
          <p:cNvSpPr/>
          <p:nvPr/>
        </p:nvSpPr>
        <p:spPr>
          <a:xfrm>
            <a:off x="16373286" y="12386275"/>
            <a:ext cx="2430305" cy="6908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25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사이트 로고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387C43-1A7A-D512-3987-37F58671ADB8}"/>
              </a:ext>
            </a:extLst>
          </p:cNvPr>
          <p:cNvSpPr/>
          <p:nvPr/>
        </p:nvSpPr>
        <p:spPr>
          <a:xfrm>
            <a:off x="16103877" y="14111026"/>
            <a:ext cx="2969131" cy="282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아이디</a:t>
            </a:r>
            <a:r>
              <a:rPr lang="en-US" altLang="ko-KR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		 </a:t>
            </a:r>
            <a:endParaRPr lang="ko-KR" altLang="en-US" sz="1462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F64F7D-85B2-1515-6F15-F7C533BEF969}"/>
              </a:ext>
            </a:extLst>
          </p:cNvPr>
          <p:cNvSpPr/>
          <p:nvPr/>
        </p:nvSpPr>
        <p:spPr>
          <a:xfrm>
            <a:off x="16103877" y="14674485"/>
            <a:ext cx="2969131" cy="282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비밀번호 </a:t>
            </a:r>
            <a:r>
              <a:rPr lang="en-US" altLang="ko-KR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		</a:t>
            </a:r>
            <a:endParaRPr lang="ko-KR" altLang="en-US" sz="1462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5010F7-8515-7F0A-B2F0-16C6755C0F17}"/>
              </a:ext>
            </a:extLst>
          </p:cNvPr>
          <p:cNvSpPr/>
          <p:nvPr/>
        </p:nvSpPr>
        <p:spPr>
          <a:xfrm>
            <a:off x="16101811" y="15315991"/>
            <a:ext cx="2969131" cy="3809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444239-3E26-EFF7-2513-7911CC30F995}"/>
              </a:ext>
            </a:extLst>
          </p:cNvPr>
          <p:cNvSpPr/>
          <p:nvPr/>
        </p:nvSpPr>
        <p:spPr>
          <a:xfrm>
            <a:off x="16101811" y="15781664"/>
            <a:ext cx="786979" cy="2020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98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회원가입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A180F3-6FA7-8043-DA62-245863D96F95}"/>
              </a:ext>
            </a:extLst>
          </p:cNvPr>
          <p:cNvSpPr/>
          <p:nvPr/>
        </p:nvSpPr>
        <p:spPr>
          <a:xfrm>
            <a:off x="18171869" y="15775183"/>
            <a:ext cx="899077" cy="2020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98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비밀번호 찾기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96DF26-A33C-D33E-A485-7912CB398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392" y="9844991"/>
            <a:ext cx="3046117" cy="480668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CC62C25-E08E-ED0D-BE72-CF2A7CE89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1396" y="14048152"/>
            <a:ext cx="3061174" cy="491047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D50C7E-556A-E485-2FA7-92A8D5AA0A91}"/>
              </a:ext>
            </a:extLst>
          </p:cNvPr>
          <p:cNvSpPr/>
          <p:nvPr/>
        </p:nvSpPr>
        <p:spPr>
          <a:xfrm>
            <a:off x="15439532" y="17646569"/>
            <a:ext cx="4279451" cy="282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1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footer</a:t>
            </a:r>
            <a:endParaRPr lang="ko-KR" altLang="en-US" sz="1861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781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1DB593-E74F-FC59-9500-E4AD7F2C1B45}"/>
              </a:ext>
            </a:extLst>
          </p:cNvPr>
          <p:cNvSpPr/>
          <p:nvPr/>
        </p:nvSpPr>
        <p:spPr>
          <a:xfrm>
            <a:off x="12066338" y="11145910"/>
            <a:ext cx="4305655" cy="6794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41E4B6-3FCA-839F-950A-DCEFF9465745}"/>
              </a:ext>
            </a:extLst>
          </p:cNvPr>
          <p:cNvSpPr txBox="1"/>
          <p:nvPr/>
        </p:nvSpPr>
        <p:spPr>
          <a:xfrm>
            <a:off x="12066344" y="10177879"/>
            <a:ext cx="4305659" cy="927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426" dirty="0"/>
              <a:t>회원가입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387C43-1A7A-D512-3987-37F58671ADB8}"/>
              </a:ext>
            </a:extLst>
          </p:cNvPr>
          <p:cNvSpPr/>
          <p:nvPr/>
        </p:nvSpPr>
        <p:spPr>
          <a:xfrm>
            <a:off x="12734600" y="13786118"/>
            <a:ext cx="2969131" cy="282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이메일</a:t>
            </a:r>
            <a:r>
              <a:rPr lang="en-US" altLang="ko-KR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		 </a:t>
            </a:r>
            <a:endParaRPr lang="ko-KR" altLang="en-US" sz="1462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F64F7D-85B2-1515-6F15-F7C533BEF969}"/>
              </a:ext>
            </a:extLst>
          </p:cNvPr>
          <p:cNvSpPr/>
          <p:nvPr/>
        </p:nvSpPr>
        <p:spPr>
          <a:xfrm>
            <a:off x="12734600" y="14443850"/>
            <a:ext cx="2969131" cy="282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비밀번호 </a:t>
            </a:r>
            <a:r>
              <a:rPr lang="en-US" altLang="ko-KR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		</a:t>
            </a:r>
            <a:endParaRPr lang="ko-KR" altLang="en-US" sz="1462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5010F7-8515-7F0A-B2F0-16C6755C0F17}"/>
              </a:ext>
            </a:extLst>
          </p:cNvPr>
          <p:cNvSpPr/>
          <p:nvPr/>
        </p:nvSpPr>
        <p:spPr>
          <a:xfrm>
            <a:off x="12743688" y="16191027"/>
            <a:ext cx="2969131" cy="3809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회원가입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D50C7E-556A-E485-2FA7-92A8D5AA0A91}"/>
              </a:ext>
            </a:extLst>
          </p:cNvPr>
          <p:cNvSpPr/>
          <p:nvPr/>
        </p:nvSpPr>
        <p:spPr>
          <a:xfrm>
            <a:off x="12077482" y="17646569"/>
            <a:ext cx="4294508" cy="282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1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footer</a:t>
            </a:r>
            <a:endParaRPr lang="ko-KR" altLang="en-US" sz="1861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9E5C8B-D568-72F0-D420-0E4AC828149B}"/>
              </a:ext>
            </a:extLst>
          </p:cNvPr>
          <p:cNvSpPr/>
          <p:nvPr/>
        </p:nvSpPr>
        <p:spPr>
          <a:xfrm>
            <a:off x="13013101" y="11488562"/>
            <a:ext cx="2430305" cy="6908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25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사이트 로고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7B86C5-EBBA-9D59-E2BA-7E7D2AA8CD29}"/>
              </a:ext>
            </a:extLst>
          </p:cNvPr>
          <p:cNvSpPr/>
          <p:nvPr/>
        </p:nvSpPr>
        <p:spPr>
          <a:xfrm>
            <a:off x="13013101" y="12434799"/>
            <a:ext cx="2430305" cy="3688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회원가입</a:t>
            </a:r>
            <a:endParaRPr lang="ko-KR" altLang="en-US" sz="1596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75734C-5CF1-7561-66F3-C7FC7BD77B7E}"/>
              </a:ext>
            </a:extLst>
          </p:cNvPr>
          <p:cNvSpPr/>
          <p:nvPr/>
        </p:nvSpPr>
        <p:spPr>
          <a:xfrm>
            <a:off x="12734600" y="14822266"/>
            <a:ext cx="2969131" cy="282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비밀번호 확인 </a:t>
            </a:r>
            <a:r>
              <a:rPr lang="en-US" altLang="ko-KR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	</a:t>
            </a:r>
            <a:endParaRPr lang="ko-KR" altLang="en-US" sz="1462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536E58-3332-3580-DF08-94BCACC664C9}"/>
              </a:ext>
            </a:extLst>
          </p:cNvPr>
          <p:cNvSpPr/>
          <p:nvPr/>
        </p:nvSpPr>
        <p:spPr>
          <a:xfrm>
            <a:off x="12734600" y="13399995"/>
            <a:ext cx="2969131" cy="282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이름</a:t>
            </a:r>
            <a:r>
              <a:rPr lang="en-US" altLang="ko-KR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		</a:t>
            </a:r>
            <a:endParaRPr lang="ko-KR" altLang="en-US" sz="1462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31B0AD-FD6A-545D-E166-61D0B5838B12}"/>
              </a:ext>
            </a:extLst>
          </p:cNvPr>
          <p:cNvSpPr/>
          <p:nvPr/>
        </p:nvSpPr>
        <p:spPr>
          <a:xfrm>
            <a:off x="12734600" y="15580064"/>
            <a:ext cx="2969131" cy="282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사진 등록</a:t>
            </a:r>
            <a:r>
              <a:rPr lang="en-US" altLang="ko-KR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		</a:t>
            </a:r>
            <a:endParaRPr lang="ko-KR" altLang="en-US" sz="1462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9FB871-2F52-D15A-3090-DD1735A6660F}"/>
              </a:ext>
            </a:extLst>
          </p:cNvPr>
          <p:cNvSpPr/>
          <p:nvPr/>
        </p:nvSpPr>
        <p:spPr>
          <a:xfrm>
            <a:off x="12734600" y="15835440"/>
            <a:ext cx="2969131" cy="202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98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사진을 </a:t>
            </a:r>
            <a:r>
              <a:rPr lang="ko-KR" altLang="en-US" sz="798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웹캠에서</a:t>
            </a:r>
            <a:r>
              <a:rPr lang="ko-KR" altLang="en-US" sz="798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798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캡쳐합니다</a:t>
            </a:r>
            <a:r>
              <a:rPr lang="en-US" altLang="ko-KR" sz="798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</a:t>
            </a:r>
            <a:endParaRPr lang="ko-KR" altLang="en-US" sz="798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F5D897-5AF0-ECC6-51CA-50899AA72D7A}"/>
              </a:ext>
            </a:extLst>
          </p:cNvPr>
          <p:cNvSpPr/>
          <p:nvPr/>
        </p:nvSpPr>
        <p:spPr>
          <a:xfrm>
            <a:off x="12734593" y="15189846"/>
            <a:ext cx="1376802" cy="2823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강의자</a:t>
            </a:r>
            <a:endParaRPr lang="ko-KR" altLang="en-US" sz="1462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2EDFED-03C0-211D-7CF5-026D82D2D5F9}"/>
              </a:ext>
            </a:extLst>
          </p:cNvPr>
          <p:cNvSpPr/>
          <p:nvPr/>
        </p:nvSpPr>
        <p:spPr>
          <a:xfrm>
            <a:off x="14336011" y="15189846"/>
            <a:ext cx="1376802" cy="2823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C94BDD-2D63-BC5A-74CA-6B9FF26DCCE7}"/>
              </a:ext>
            </a:extLst>
          </p:cNvPr>
          <p:cNvSpPr/>
          <p:nvPr/>
        </p:nvSpPr>
        <p:spPr>
          <a:xfrm>
            <a:off x="17049575" y="11145910"/>
            <a:ext cx="4305655" cy="6794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02B3FF-AE8B-C626-9281-DBC6BA34793F}"/>
              </a:ext>
            </a:extLst>
          </p:cNvPr>
          <p:cNvSpPr txBox="1"/>
          <p:nvPr/>
        </p:nvSpPr>
        <p:spPr>
          <a:xfrm>
            <a:off x="17049585" y="10177883"/>
            <a:ext cx="4305659" cy="1762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426" dirty="0"/>
              <a:t>비밀번호 찾기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5F24590-9553-22AE-4F23-BFD1D3E615EA}"/>
              </a:ext>
            </a:extLst>
          </p:cNvPr>
          <p:cNvSpPr/>
          <p:nvPr/>
        </p:nvSpPr>
        <p:spPr>
          <a:xfrm>
            <a:off x="17717841" y="13786107"/>
            <a:ext cx="2969131" cy="3809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이메일</a:t>
            </a:r>
            <a:r>
              <a:rPr lang="en-US" altLang="ko-KR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		 </a:t>
            </a:r>
            <a:endParaRPr lang="ko-KR" altLang="en-US" sz="1462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43D93C5-4294-FF1D-5D14-1F74BD3C7665}"/>
              </a:ext>
            </a:extLst>
          </p:cNvPr>
          <p:cNvSpPr/>
          <p:nvPr/>
        </p:nvSpPr>
        <p:spPr>
          <a:xfrm>
            <a:off x="17726925" y="14519007"/>
            <a:ext cx="2969131" cy="3809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비밀번호 재설정 메일 보내기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01DB513-C539-20A3-8A7E-406730E06C7A}"/>
              </a:ext>
            </a:extLst>
          </p:cNvPr>
          <p:cNvSpPr/>
          <p:nvPr/>
        </p:nvSpPr>
        <p:spPr>
          <a:xfrm>
            <a:off x="17060724" y="17646569"/>
            <a:ext cx="4294508" cy="282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1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footer</a:t>
            </a:r>
            <a:endParaRPr lang="ko-KR" altLang="en-US" sz="1861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5448E3B-D99D-78F3-B0EF-4687CC7409A5}"/>
              </a:ext>
            </a:extLst>
          </p:cNvPr>
          <p:cNvSpPr/>
          <p:nvPr/>
        </p:nvSpPr>
        <p:spPr>
          <a:xfrm>
            <a:off x="17996338" y="11488562"/>
            <a:ext cx="2430305" cy="6908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25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사이트 로고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BE6A2ED-7DC2-4C60-060E-0E515D0C3113}"/>
              </a:ext>
            </a:extLst>
          </p:cNvPr>
          <p:cNvSpPr/>
          <p:nvPr/>
        </p:nvSpPr>
        <p:spPr>
          <a:xfrm>
            <a:off x="17996338" y="12434799"/>
            <a:ext cx="2430305" cy="3688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비밀번호 찾기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24EE5755-FFCB-F561-0303-7A04C3B87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493" y="14914895"/>
            <a:ext cx="2560013" cy="2738102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A5081E-D0AE-5F9E-D139-C8353F986A7A}"/>
              </a:ext>
            </a:extLst>
          </p:cNvPr>
          <p:cNvSpPr/>
          <p:nvPr/>
        </p:nvSpPr>
        <p:spPr>
          <a:xfrm>
            <a:off x="22032816" y="11145910"/>
            <a:ext cx="4305655" cy="6794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292458-63A4-5D11-2EFE-D017799156C4}"/>
              </a:ext>
            </a:extLst>
          </p:cNvPr>
          <p:cNvSpPr txBox="1"/>
          <p:nvPr/>
        </p:nvSpPr>
        <p:spPr>
          <a:xfrm>
            <a:off x="22032818" y="9284358"/>
            <a:ext cx="4305659" cy="1762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426" dirty="0"/>
              <a:t>비밀번호 재설정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9E6044E-3E83-B1E5-B9A3-762AF5D1F847}"/>
              </a:ext>
            </a:extLst>
          </p:cNvPr>
          <p:cNvSpPr/>
          <p:nvPr/>
        </p:nvSpPr>
        <p:spPr>
          <a:xfrm>
            <a:off x="22701078" y="13529277"/>
            <a:ext cx="2969131" cy="3809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변경할 비밀번호</a:t>
            </a:r>
            <a:r>
              <a:rPr lang="en-US" altLang="ko-KR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	 </a:t>
            </a:r>
            <a:endParaRPr lang="ko-KR" altLang="en-US" sz="1462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44C1657-7C5A-E564-1DA1-90FE88A07B4D}"/>
              </a:ext>
            </a:extLst>
          </p:cNvPr>
          <p:cNvSpPr/>
          <p:nvPr/>
        </p:nvSpPr>
        <p:spPr>
          <a:xfrm>
            <a:off x="22710167" y="14729448"/>
            <a:ext cx="2969131" cy="3809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비밀번호 변경하기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6B953AD-9058-6E08-7EF6-CEEB48A781BA}"/>
              </a:ext>
            </a:extLst>
          </p:cNvPr>
          <p:cNvSpPr/>
          <p:nvPr/>
        </p:nvSpPr>
        <p:spPr>
          <a:xfrm>
            <a:off x="22043961" y="17646569"/>
            <a:ext cx="4294508" cy="282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1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footer</a:t>
            </a:r>
            <a:endParaRPr lang="ko-KR" altLang="en-US" sz="1861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15A575F-2716-37E4-6381-9D4A54E658E3}"/>
              </a:ext>
            </a:extLst>
          </p:cNvPr>
          <p:cNvSpPr/>
          <p:nvPr/>
        </p:nvSpPr>
        <p:spPr>
          <a:xfrm>
            <a:off x="22979580" y="11488562"/>
            <a:ext cx="2430305" cy="6908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25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사이트 로고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01A8639-8A31-99A2-CE0D-CD01884F7393}"/>
              </a:ext>
            </a:extLst>
          </p:cNvPr>
          <p:cNvSpPr/>
          <p:nvPr/>
        </p:nvSpPr>
        <p:spPr>
          <a:xfrm>
            <a:off x="22979580" y="12434799"/>
            <a:ext cx="2430305" cy="3688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비밀번호 재설정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4A2FC048-384D-C36F-F7D4-65A245600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6385" y="15151609"/>
            <a:ext cx="1896695" cy="2483804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E6EEA405-9F09-36FB-C309-47A36F40EA1A}"/>
              </a:ext>
            </a:extLst>
          </p:cNvPr>
          <p:cNvSpPr/>
          <p:nvPr/>
        </p:nvSpPr>
        <p:spPr>
          <a:xfrm>
            <a:off x="22701078" y="14006481"/>
            <a:ext cx="2969131" cy="3809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변경할 비밀번호 확인</a:t>
            </a:r>
            <a:r>
              <a:rPr lang="en-US" altLang="ko-KR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	 </a:t>
            </a:r>
            <a:endParaRPr lang="ko-KR" altLang="en-US" sz="1462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767CE6C-A2A4-A617-BEEB-362AFFB9C68C}"/>
              </a:ext>
            </a:extLst>
          </p:cNvPr>
          <p:cNvSpPr/>
          <p:nvPr/>
        </p:nvSpPr>
        <p:spPr>
          <a:xfrm>
            <a:off x="15081299" y="13808407"/>
            <a:ext cx="622436" cy="2350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4"/>
              <a:t>인증하기</a:t>
            </a:r>
            <a:endParaRPr lang="ko-KR" altLang="en-US" sz="664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792CA4E-5AF9-FD86-1871-8602161CCE2B}"/>
              </a:ext>
            </a:extLst>
          </p:cNvPr>
          <p:cNvSpPr/>
          <p:nvPr/>
        </p:nvSpPr>
        <p:spPr>
          <a:xfrm>
            <a:off x="12734600" y="14075867"/>
            <a:ext cx="2969131" cy="282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인증번호</a:t>
            </a:r>
            <a:r>
              <a:rPr lang="en-US" altLang="ko-KR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		 </a:t>
            </a:r>
            <a:endParaRPr lang="ko-KR" altLang="en-US" sz="1462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707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9A0B232-1698-C470-F821-4527CBEE259F}"/>
              </a:ext>
            </a:extLst>
          </p:cNvPr>
          <p:cNvSpPr/>
          <p:nvPr/>
        </p:nvSpPr>
        <p:spPr>
          <a:xfrm>
            <a:off x="24033133" y="10931010"/>
            <a:ext cx="3086513" cy="810176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77F9B23-495F-0305-6666-8229085517CF}"/>
              </a:ext>
            </a:extLst>
          </p:cNvPr>
          <p:cNvSpPr/>
          <p:nvPr/>
        </p:nvSpPr>
        <p:spPr>
          <a:xfrm>
            <a:off x="19026750" y="10931010"/>
            <a:ext cx="4802633" cy="810176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BBA1DEB-12B9-E786-413C-70B0FE67C713}"/>
              </a:ext>
            </a:extLst>
          </p:cNvPr>
          <p:cNvSpPr/>
          <p:nvPr/>
        </p:nvSpPr>
        <p:spPr>
          <a:xfrm>
            <a:off x="11235752" y="10931010"/>
            <a:ext cx="7654500" cy="810176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1DB593-E74F-FC59-9500-E4AD7F2C1B45}"/>
              </a:ext>
            </a:extLst>
          </p:cNvPr>
          <p:cNvSpPr/>
          <p:nvPr/>
        </p:nvSpPr>
        <p:spPr>
          <a:xfrm>
            <a:off x="11235752" y="10931010"/>
            <a:ext cx="7654500" cy="4305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9E5C8B-D568-72F0-D420-0E4AC828149B}"/>
              </a:ext>
            </a:extLst>
          </p:cNvPr>
          <p:cNvSpPr/>
          <p:nvPr/>
        </p:nvSpPr>
        <p:spPr>
          <a:xfrm>
            <a:off x="11620018" y="11031579"/>
            <a:ext cx="876994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02B3FF-AE8B-C626-9281-DBC6BA34793F}"/>
              </a:ext>
            </a:extLst>
          </p:cNvPr>
          <p:cNvSpPr txBox="1"/>
          <p:nvPr/>
        </p:nvSpPr>
        <p:spPr>
          <a:xfrm>
            <a:off x="17049585" y="10177879"/>
            <a:ext cx="4305659" cy="927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426" dirty="0"/>
              <a:t>메인 페이지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D9D32B-6234-AECB-8F57-11E06F51C1C6}"/>
              </a:ext>
            </a:extLst>
          </p:cNvPr>
          <p:cNvSpPr/>
          <p:nvPr/>
        </p:nvSpPr>
        <p:spPr>
          <a:xfrm>
            <a:off x="11620018" y="12488717"/>
            <a:ext cx="2085300" cy="254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EEF75D-2088-CB9E-6515-EDE48A8C8664}"/>
              </a:ext>
            </a:extLst>
          </p:cNvPr>
          <p:cNvSpPr/>
          <p:nvPr/>
        </p:nvSpPr>
        <p:spPr>
          <a:xfrm>
            <a:off x="11726230" y="14439197"/>
            <a:ext cx="981040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강의자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D82E9C-45B5-BE05-9041-CFCF2D1D095C}"/>
              </a:ext>
            </a:extLst>
          </p:cNvPr>
          <p:cNvSpPr/>
          <p:nvPr/>
        </p:nvSpPr>
        <p:spPr>
          <a:xfrm>
            <a:off x="11757373" y="12657968"/>
            <a:ext cx="1772564" cy="1099980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 이름</a:t>
            </a:r>
            <a:endParaRPr lang="en-US" altLang="ko-KR" sz="1327" dirty="0">
              <a:solidFill>
                <a:schemeClr val="tx1"/>
              </a:solidFill>
            </a:endParaRPr>
          </a:p>
          <a:p>
            <a:pPr algn="ctr"/>
            <a:r>
              <a:rPr lang="en-US" altLang="ko-KR" sz="1327" dirty="0">
                <a:solidFill>
                  <a:schemeClr val="tx1"/>
                </a:solidFill>
              </a:rPr>
              <a:t>(</a:t>
            </a:r>
            <a:r>
              <a:rPr lang="ko-KR" altLang="en-US" sz="1327" dirty="0" err="1">
                <a:solidFill>
                  <a:schemeClr val="tx1"/>
                </a:solidFill>
              </a:rPr>
              <a:t>뒷배경</a:t>
            </a:r>
            <a:r>
              <a:rPr lang="ko-KR" altLang="en-US" sz="1327" dirty="0">
                <a:solidFill>
                  <a:schemeClr val="tx1"/>
                </a:solidFill>
              </a:rPr>
              <a:t> 카테고리별</a:t>
            </a:r>
            <a:r>
              <a:rPr lang="en-US" altLang="ko-KR" sz="1327" dirty="0">
                <a:solidFill>
                  <a:schemeClr val="tx1"/>
                </a:solidFill>
              </a:rPr>
              <a:t>)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721B3D9-13B7-5A60-464F-DC3311596992}"/>
              </a:ext>
            </a:extLst>
          </p:cNvPr>
          <p:cNvSpPr/>
          <p:nvPr/>
        </p:nvSpPr>
        <p:spPr>
          <a:xfrm>
            <a:off x="11726215" y="14734524"/>
            <a:ext cx="1756818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강의 시간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CE2EAB-A278-6E00-EA18-DE8ECB8D0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3651" y="15365555"/>
            <a:ext cx="4249602" cy="3546875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83208B58-4809-846A-FF8B-1BC019EED00E}"/>
              </a:ext>
            </a:extLst>
          </p:cNvPr>
          <p:cNvSpPr/>
          <p:nvPr/>
        </p:nvSpPr>
        <p:spPr>
          <a:xfrm>
            <a:off x="11726219" y="14056350"/>
            <a:ext cx="1756818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강의명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571DD4A-1A61-B794-55FF-5C9A07FDBBF2}"/>
              </a:ext>
            </a:extLst>
          </p:cNvPr>
          <p:cNvSpPr/>
          <p:nvPr/>
        </p:nvSpPr>
        <p:spPr>
          <a:xfrm>
            <a:off x="14089580" y="12488717"/>
            <a:ext cx="2085300" cy="254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CF42DF4-9861-7AD9-062F-D1B60824B13A}"/>
              </a:ext>
            </a:extLst>
          </p:cNvPr>
          <p:cNvSpPr/>
          <p:nvPr/>
        </p:nvSpPr>
        <p:spPr>
          <a:xfrm>
            <a:off x="14195788" y="14439197"/>
            <a:ext cx="981040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강의자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045EA09-ECCA-EE39-6272-2FD6EEF834E9}"/>
              </a:ext>
            </a:extLst>
          </p:cNvPr>
          <p:cNvSpPr/>
          <p:nvPr/>
        </p:nvSpPr>
        <p:spPr>
          <a:xfrm>
            <a:off x="14226935" y="12657968"/>
            <a:ext cx="1772564" cy="1099980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 이름</a:t>
            </a:r>
            <a:endParaRPr lang="en-US" altLang="ko-KR" sz="1327" dirty="0">
              <a:solidFill>
                <a:schemeClr val="tx1"/>
              </a:solidFill>
            </a:endParaRPr>
          </a:p>
          <a:p>
            <a:pPr algn="ctr"/>
            <a:r>
              <a:rPr lang="en-US" altLang="ko-KR" sz="1327" dirty="0">
                <a:solidFill>
                  <a:schemeClr val="tx1"/>
                </a:solidFill>
              </a:rPr>
              <a:t>(</a:t>
            </a:r>
            <a:r>
              <a:rPr lang="ko-KR" altLang="en-US" sz="1327" dirty="0" err="1">
                <a:solidFill>
                  <a:schemeClr val="tx1"/>
                </a:solidFill>
              </a:rPr>
              <a:t>뒷배경</a:t>
            </a:r>
            <a:r>
              <a:rPr lang="ko-KR" altLang="en-US" sz="1327" dirty="0">
                <a:solidFill>
                  <a:schemeClr val="tx1"/>
                </a:solidFill>
              </a:rPr>
              <a:t> 카테고리별</a:t>
            </a:r>
            <a:r>
              <a:rPr lang="en-US" altLang="ko-KR" sz="1327" dirty="0">
                <a:solidFill>
                  <a:schemeClr val="tx1"/>
                </a:solidFill>
              </a:rPr>
              <a:t>)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D52EAC5-6805-B01D-A194-C41FC2228EA6}"/>
              </a:ext>
            </a:extLst>
          </p:cNvPr>
          <p:cNvSpPr/>
          <p:nvPr/>
        </p:nvSpPr>
        <p:spPr>
          <a:xfrm>
            <a:off x="14195784" y="14734524"/>
            <a:ext cx="981040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B4647C5-716D-1EA8-3386-E3A5F54ADCD0}"/>
              </a:ext>
            </a:extLst>
          </p:cNvPr>
          <p:cNvSpPr/>
          <p:nvPr/>
        </p:nvSpPr>
        <p:spPr>
          <a:xfrm>
            <a:off x="14195782" y="14056350"/>
            <a:ext cx="1756818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강의명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E9095F1-335D-0509-133F-51E0396197BE}"/>
              </a:ext>
            </a:extLst>
          </p:cNvPr>
          <p:cNvSpPr/>
          <p:nvPr/>
        </p:nvSpPr>
        <p:spPr>
          <a:xfrm>
            <a:off x="16489918" y="12500326"/>
            <a:ext cx="2085300" cy="254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7720B68-3A15-4CA0-E9A0-ACBC5D6CD52F}"/>
              </a:ext>
            </a:extLst>
          </p:cNvPr>
          <p:cNvSpPr/>
          <p:nvPr/>
        </p:nvSpPr>
        <p:spPr>
          <a:xfrm>
            <a:off x="16596126" y="14450805"/>
            <a:ext cx="981040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강의자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C443FEF-E9C1-1A2B-C674-6DE29F314F4E}"/>
              </a:ext>
            </a:extLst>
          </p:cNvPr>
          <p:cNvSpPr/>
          <p:nvPr/>
        </p:nvSpPr>
        <p:spPr>
          <a:xfrm>
            <a:off x="16627273" y="12669573"/>
            <a:ext cx="1772564" cy="1099980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 이름</a:t>
            </a:r>
            <a:endParaRPr lang="en-US" altLang="ko-KR" sz="1327" dirty="0">
              <a:solidFill>
                <a:schemeClr val="tx1"/>
              </a:solidFill>
            </a:endParaRPr>
          </a:p>
          <a:p>
            <a:pPr algn="ctr"/>
            <a:r>
              <a:rPr lang="en-US" altLang="ko-KR" sz="1327" dirty="0">
                <a:solidFill>
                  <a:schemeClr val="tx1"/>
                </a:solidFill>
              </a:rPr>
              <a:t>(</a:t>
            </a:r>
            <a:r>
              <a:rPr lang="ko-KR" altLang="en-US" sz="1327" dirty="0" err="1">
                <a:solidFill>
                  <a:schemeClr val="tx1"/>
                </a:solidFill>
              </a:rPr>
              <a:t>뒷배경</a:t>
            </a:r>
            <a:r>
              <a:rPr lang="ko-KR" altLang="en-US" sz="1327" dirty="0">
                <a:solidFill>
                  <a:schemeClr val="tx1"/>
                </a:solidFill>
              </a:rPr>
              <a:t> 카테고리별</a:t>
            </a:r>
            <a:r>
              <a:rPr lang="en-US" altLang="ko-KR" sz="1327" dirty="0">
                <a:solidFill>
                  <a:schemeClr val="tx1"/>
                </a:solidFill>
              </a:rPr>
              <a:t>)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42874E-19F0-D66F-3087-4C918BAB44C0}"/>
              </a:ext>
            </a:extLst>
          </p:cNvPr>
          <p:cNvSpPr/>
          <p:nvPr/>
        </p:nvSpPr>
        <p:spPr>
          <a:xfrm>
            <a:off x="16596115" y="14746133"/>
            <a:ext cx="1756818" cy="162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3527440-4061-E3CC-A1BF-ADC80628C7AF}"/>
              </a:ext>
            </a:extLst>
          </p:cNvPr>
          <p:cNvSpPr/>
          <p:nvPr/>
        </p:nvSpPr>
        <p:spPr>
          <a:xfrm>
            <a:off x="16596119" y="14067959"/>
            <a:ext cx="1756818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강의명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4813341-634C-A06C-C485-B2C6745D92AE}"/>
              </a:ext>
            </a:extLst>
          </p:cNvPr>
          <p:cNvSpPr/>
          <p:nvPr/>
        </p:nvSpPr>
        <p:spPr>
          <a:xfrm>
            <a:off x="14293446" y="11940827"/>
            <a:ext cx="1677568" cy="301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수강중인 강의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83F8AEC-CEAA-7C6E-B016-368D5D100245}"/>
              </a:ext>
            </a:extLst>
          </p:cNvPr>
          <p:cNvCxnSpPr>
            <a:cxnSpLocks/>
          </p:cNvCxnSpPr>
          <p:nvPr/>
        </p:nvCxnSpPr>
        <p:spPr>
          <a:xfrm>
            <a:off x="19162082" y="12347328"/>
            <a:ext cx="455486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1B133B6-3898-FB3B-39F6-B5ED0A953537}"/>
              </a:ext>
            </a:extLst>
          </p:cNvPr>
          <p:cNvSpPr/>
          <p:nvPr/>
        </p:nvSpPr>
        <p:spPr>
          <a:xfrm>
            <a:off x="17992212" y="11072340"/>
            <a:ext cx="613830" cy="54574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/>
          </a:p>
        </p:txBody>
      </p:sp>
      <p:pic>
        <p:nvPicPr>
          <p:cNvPr id="16" name="그래픽 15" descr="사용자 윤곽선">
            <a:extLst>
              <a:ext uri="{FF2B5EF4-FFF2-40B4-BE49-F238E27FC236}">
                <a16:creationId xmlns:a16="http://schemas.microsoft.com/office/drawing/2014/main" id="{1C7B23EF-F4EC-69A1-4552-624408EBB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36640" y="11110571"/>
            <a:ext cx="538587" cy="538587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CEE7D2-9B93-C5C8-D2D0-5ACF23BE7FFB}"/>
              </a:ext>
            </a:extLst>
          </p:cNvPr>
          <p:cNvSpPr/>
          <p:nvPr/>
        </p:nvSpPr>
        <p:spPr>
          <a:xfrm>
            <a:off x="19025130" y="10931010"/>
            <a:ext cx="4804246" cy="4305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1A4B39C-5549-AC8B-1A60-00FAFBE43E00}"/>
              </a:ext>
            </a:extLst>
          </p:cNvPr>
          <p:cNvSpPr/>
          <p:nvPr/>
        </p:nvSpPr>
        <p:spPr>
          <a:xfrm>
            <a:off x="19162076" y="11031579"/>
            <a:ext cx="876994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92C19D0-F288-6D27-80D2-59A90D63CBD8}"/>
              </a:ext>
            </a:extLst>
          </p:cNvPr>
          <p:cNvSpPr/>
          <p:nvPr/>
        </p:nvSpPr>
        <p:spPr>
          <a:xfrm>
            <a:off x="19162072" y="12488717"/>
            <a:ext cx="2085300" cy="254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45F0C1F-FA42-0805-5DE8-1DB903DF2055}"/>
              </a:ext>
            </a:extLst>
          </p:cNvPr>
          <p:cNvSpPr/>
          <p:nvPr/>
        </p:nvSpPr>
        <p:spPr>
          <a:xfrm>
            <a:off x="19268279" y="14439197"/>
            <a:ext cx="981040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강의자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86D413B-4CF7-9BF8-070B-36D0904C5B6A}"/>
              </a:ext>
            </a:extLst>
          </p:cNvPr>
          <p:cNvSpPr/>
          <p:nvPr/>
        </p:nvSpPr>
        <p:spPr>
          <a:xfrm>
            <a:off x="19299426" y="12657968"/>
            <a:ext cx="1772564" cy="1099980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 이름</a:t>
            </a:r>
            <a:endParaRPr lang="en-US" altLang="ko-KR" sz="1327" dirty="0">
              <a:solidFill>
                <a:schemeClr val="tx1"/>
              </a:solidFill>
            </a:endParaRPr>
          </a:p>
          <a:p>
            <a:pPr algn="ctr"/>
            <a:r>
              <a:rPr lang="en-US" altLang="ko-KR" sz="1327" dirty="0">
                <a:solidFill>
                  <a:schemeClr val="tx1"/>
                </a:solidFill>
              </a:rPr>
              <a:t>(</a:t>
            </a:r>
            <a:r>
              <a:rPr lang="ko-KR" altLang="en-US" sz="1327" dirty="0" err="1">
                <a:solidFill>
                  <a:schemeClr val="tx1"/>
                </a:solidFill>
              </a:rPr>
              <a:t>뒷배경</a:t>
            </a:r>
            <a:r>
              <a:rPr lang="ko-KR" altLang="en-US" sz="1327" dirty="0">
                <a:solidFill>
                  <a:schemeClr val="tx1"/>
                </a:solidFill>
              </a:rPr>
              <a:t> 카테고리별</a:t>
            </a:r>
            <a:r>
              <a:rPr lang="en-US" altLang="ko-KR" sz="1327" dirty="0">
                <a:solidFill>
                  <a:schemeClr val="tx1"/>
                </a:solidFill>
              </a:rPr>
              <a:t>)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93D8416-F4CB-E9EB-0A2A-0AB9E724AB1A}"/>
              </a:ext>
            </a:extLst>
          </p:cNvPr>
          <p:cNvSpPr/>
          <p:nvPr/>
        </p:nvSpPr>
        <p:spPr>
          <a:xfrm>
            <a:off x="19268273" y="14734530"/>
            <a:ext cx="1756818" cy="173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996CD81-4A1A-EBC1-B63A-0558333F4B4A}"/>
              </a:ext>
            </a:extLst>
          </p:cNvPr>
          <p:cNvSpPr/>
          <p:nvPr/>
        </p:nvSpPr>
        <p:spPr>
          <a:xfrm>
            <a:off x="19268277" y="14056350"/>
            <a:ext cx="1756818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강의명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D1327BA-4F11-6A94-08BE-EBB163817DC0}"/>
              </a:ext>
            </a:extLst>
          </p:cNvPr>
          <p:cNvSpPr/>
          <p:nvPr/>
        </p:nvSpPr>
        <p:spPr>
          <a:xfrm>
            <a:off x="21631634" y="12488717"/>
            <a:ext cx="2085300" cy="254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074E388-F135-58B6-C222-232C1EA4A190}"/>
              </a:ext>
            </a:extLst>
          </p:cNvPr>
          <p:cNvSpPr/>
          <p:nvPr/>
        </p:nvSpPr>
        <p:spPr>
          <a:xfrm>
            <a:off x="21737841" y="14439197"/>
            <a:ext cx="981040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강의자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B8DE556-DFB6-457A-B82D-ECB45EF2DA69}"/>
              </a:ext>
            </a:extLst>
          </p:cNvPr>
          <p:cNvSpPr/>
          <p:nvPr/>
        </p:nvSpPr>
        <p:spPr>
          <a:xfrm>
            <a:off x="21768984" y="12657968"/>
            <a:ext cx="1772564" cy="1099980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 이름</a:t>
            </a:r>
            <a:endParaRPr lang="en-US" altLang="ko-KR" sz="1327" dirty="0">
              <a:solidFill>
                <a:schemeClr val="tx1"/>
              </a:solidFill>
            </a:endParaRPr>
          </a:p>
          <a:p>
            <a:pPr algn="ctr"/>
            <a:r>
              <a:rPr lang="en-US" altLang="ko-KR" sz="1327" dirty="0">
                <a:solidFill>
                  <a:schemeClr val="tx1"/>
                </a:solidFill>
              </a:rPr>
              <a:t>(</a:t>
            </a:r>
            <a:r>
              <a:rPr lang="ko-KR" altLang="en-US" sz="1327" dirty="0" err="1">
                <a:solidFill>
                  <a:schemeClr val="tx1"/>
                </a:solidFill>
              </a:rPr>
              <a:t>뒷배경</a:t>
            </a:r>
            <a:r>
              <a:rPr lang="ko-KR" altLang="en-US" sz="1327" dirty="0">
                <a:solidFill>
                  <a:schemeClr val="tx1"/>
                </a:solidFill>
              </a:rPr>
              <a:t> 카테고리별</a:t>
            </a:r>
            <a:r>
              <a:rPr lang="en-US" altLang="ko-KR" sz="1327" dirty="0">
                <a:solidFill>
                  <a:schemeClr val="tx1"/>
                </a:solidFill>
              </a:rPr>
              <a:t>)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8E19625-032E-C8F5-8213-797CC2CBAF84}"/>
              </a:ext>
            </a:extLst>
          </p:cNvPr>
          <p:cNvSpPr/>
          <p:nvPr/>
        </p:nvSpPr>
        <p:spPr>
          <a:xfrm>
            <a:off x="21737831" y="14734524"/>
            <a:ext cx="1756818" cy="162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3AB334E-B4F0-560E-2BF0-947FAA267D63}"/>
              </a:ext>
            </a:extLst>
          </p:cNvPr>
          <p:cNvSpPr/>
          <p:nvPr/>
        </p:nvSpPr>
        <p:spPr>
          <a:xfrm>
            <a:off x="21737835" y="14056350"/>
            <a:ext cx="1756818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강의명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69CADB3-4900-9691-298F-5E3ED92B8565}"/>
              </a:ext>
            </a:extLst>
          </p:cNvPr>
          <p:cNvSpPr/>
          <p:nvPr/>
        </p:nvSpPr>
        <p:spPr>
          <a:xfrm>
            <a:off x="20602216" y="11963839"/>
            <a:ext cx="1677568" cy="301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수강중인 강의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9B1B37E0-4C4D-97D7-7711-B82DB2A75E70}"/>
              </a:ext>
            </a:extLst>
          </p:cNvPr>
          <p:cNvSpPr/>
          <p:nvPr/>
        </p:nvSpPr>
        <p:spPr>
          <a:xfrm>
            <a:off x="23043741" y="11072340"/>
            <a:ext cx="613830" cy="54574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/>
          </a:p>
        </p:txBody>
      </p:sp>
      <p:pic>
        <p:nvPicPr>
          <p:cNvPr id="77" name="그래픽 76" descr="사용자 윤곽선">
            <a:extLst>
              <a:ext uri="{FF2B5EF4-FFF2-40B4-BE49-F238E27FC236}">
                <a16:creationId xmlns:a16="http://schemas.microsoft.com/office/drawing/2014/main" id="{CC1B5EA2-2052-655D-F20E-9313E1C94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088169" y="11110571"/>
            <a:ext cx="538587" cy="538587"/>
          </a:xfrm>
          <a:prstGeom prst="rect">
            <a:avLst/>
          </a:prstGeom>
        </p:spPr>
      </p:pic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6A2C5E9-7236-A65F-B3AC-B23E098E8611}"/>
              </a:ext>
            </a:extLst>
          </p:cNvPr>
          <p:cNvCxnSpPr>
            <a:cxnSpLocks/>
          </p:cNvCxnSpPr>
          <p:nvPr/>
        </p:nvCxnSpPr>
        <p:spPr>
          <a:xfrm>
            <a:off x="11620022" y="12347328"/>
            <a:ext cx="69552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9C07D22-53ED-BFD6-B71E-A17A520BE314}"/>
              </a:ext>
            </a:extLst>
          </p:cNvPr>
          <p:cNvSpPr/>
          <p:nvPr/>
        </p:nvSpPr>
        <p:spPr>
          <a:xfrm>
            <a:off x="24029769" y="10931010"/>
            <a:ext cx="3089881" cy="4305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DD0D8F7-13E0-421D-DB14-14A52D9D5E3E}"/>
              </a:ext>
            </a:extLst>
          </p:cNvPr>
          <p:cNvSpPr/>
          <p:nvPr/>
        </p:nvSpPr>
        <p:spPr>
          <a:xfrm>
            <a:off x="24166707" y="11031579"/>
            <a:ext cx="876994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A3AABCC-DC6E-78AC-94F0-602AA87CD1EC}"/>
              </a:ext>
            </a:extLst>
          </p:cNvPr>
          <p:cNvSpPr/>
          <p:nvPr/>
        </p:nvSpPr>
        <p:spPr>
          <a:xfrm>
            <a:off x="24747700" y="11976086"/>
            <a:ext cx="1677568" cy="301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수강중인 강의</a:t>
            </a: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9BA8BD7D-E5BD-5C4F-F05E-3CCE631C8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31638" y="15532276"/>
            <a:ext cx="5538994" cy="3068134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id="{21E43AA4-44FA-4E0D-163E-DFF30D297CEF}"/>
              </a:ext>
            </a:extLst>
          </p:cNvPr>
          <p:cNvSpPr/>
          <p:nvPr/>
        </p:nvSpPr>
        <p:spPr>
          <a:xfrm>
            <a:off x="24173333" y="12477387"/>
            <a:ext cx="2826289" cy="761863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4D82E6D-2400-1515-E9F2-6B1C7D3A4F57}"/>
              </a:ext>
            </a:extLst>
          </p:cNvPr>
          <p:cNvSpPr/>
          <p:nvPr/>
        </p:nvSpPr>
        <p:spPr>
          <a:xfrm>
            <a:off x="24315241" y="12587990"/>
            <a:ext cx="1082151" cy="23016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>
                <a:solidFill>
                  <a:schemeClr val="tx1"/>
                </a:solidFill>
              </a:rPr>
              <a:t>강의명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7CC796E-25C1-DBA1-A9AB-1476730A328E}"/>
              </a:ext>
            </a:extLst>
          </p:cNvPr>
          <p:cNvSpPr/>
          <p:nvPr/>
        </p:nvSpPr>
        <p:spPr>
          <a:xfrm>
            <a:off x="24315241" y="12921365"/>
            <a:ext cx="1082151" cy="23016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 err="1">
                <a:solidFill>
                  <a:schemeClr val="tx1"/>
                </a:solidFill>
              </a:rPr>
              <a:t>강의자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3AC0723-1F6B-35A3-432F-3DCF9EFD524D}"/>
              </a:ext>
            </a:extLst>
          </p:cNvPr>
          <p:cNvSpPr/>
          <p:nvPr/>
        </p:nvSpPr>
        <p:spPr>
          <a:xfrm>
            <a:off x="25844725" y="12921365"/>
            <a:ext cx="1082151" cy="23016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강의시간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15D0CBC-09AF-1F54-B7F8-334EE1B1A497}"/>
              </a:ext>
            </a:extLst>
          </p:cNvPr>
          <p:cNvSpPr/>
          <p:nvPr/>
        </p:nvSpPr>
        <p:spPr>
          <a:xfrm>
            <a:off x="24173333" y="13336695"/>
            <a:ext cx="2826289" cy="761863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8812490-835B-AFCE-7AF0-3292EC1562BA}"/>
              </a:ext>
            </a:extLst>
          </p:cNvPr>
          <p:cNvSpPr/>
          <p:nvPr/>
        </p:nvSpPr>
        <p:spPr>
          <a:xfrm>
            <a:off x="24315241" y="13447302"/>
            <a:ext cx="1082151" cy="23016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>
                <a:solidFill>
                  <a:schemeClr val="tx1"/>
                </a:solidFill>
              </a:rPr>
              <a:t>강의명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06BC76B-7B9A-C6DC-881C-160DADE2E6E3}"/>
              </a:ext>
            </a:extLst>
          </p:cNvPr>
          <p:cNvSpPr/>
          <p:nvPr/>
        </p:nvSpPr>
        <p:spPr>
          <a:xfrm>
            <a:off x="24315241" y="13780664"/>
            <a:ext cx="1082151" cy="23016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 err="1">
                <a:solidFill>
                  <a:schemeClr val="tx1"/>
                </a:solidFill>
              </a:rPr>
              <a:t>강의자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25379DC-04F3-E3DA-53FD-AE7DB4B4FA78}"/>
              </a:ext>
            </a:extLst>
          </p:cNvPr>
          <p:cNvSpPr/>
          <p:nvPr/>
        </p:nvSpPr>
        <p:spPr>
          <a:xfrm>
            <a:off x="25844725" y="13780664"/>
            <a:ext cx="1082151" cy="23016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강의시간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F9C5930-113F-5A03-9EC0-CC7D2B72C13C}"/>
              </a:ext>
            </a:extLst>
          </p:cNvPr>
          <p:cNvSpPr/>
          <p:nvPr/>
        </p:nvSpPr>
        <p:spPr>
          <a:xfrm>
            <a:off x="24173333" y="14196544"/>
            <a:ext cx="2826289" cy="761863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FEC5D1E-4379-6AFB-3A96-1818EE749789}"/>
              </a:ext>
            </a:extLst>
          </p:cNvPr>
          <p:cNvSpPr/>
          <p:nvPr/>
        </p:nvSpPr>
        <p:spPr>
          <a:xfrm>
            <a:off x="24315241" y="14307151"/>
            <a:ext cx="1082151" cy="23016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>
                <a:solidFill>
                  <a:schemeClr val="tx1"/>
                </a:solidFill>
              </a:rPr>
              <a:t>강의명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C474610-D96C-9047-D9B9-B7C7D72F82C1}"/>
              </a:ext>
            </a:extLst>
          </p:cNvPr>
          <p:cNvSpPr/>
          <p:nvPr/>
        </p:nvSpPr>
        <p:spPr>
          <a:xfrm>
            <a:off x="24315241" y="14640513"/>
            <a:ext cx="1082151" cy="23016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 err="1">
                <a:solidFill>
                  <a:schemeClr val="tx1"/>
                </a:solidFill>
              </a:rPr>
              <a:t>강의자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805181D-AA49-A614-8D74-83F42A65EECF}"/>
              </a:ext>
            </a:extLst>
          </p:cNvPr>
          <p:cNvSpPr/>
          <p:nvPr/>
        </p:nvSpPr>
        <p:spPr>
          <a:xfrm>
            <a:off x="25844725" y="14640513"/>
            <a:ext cx="1082151" cy="23016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강의시간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710A846-C74B-5F34-4887-E872F40FE126}"/>
              </a:ext>
            </a:extLst>
          </p:cNvPr>
          <p:cNvSpPr/>
          <p:nvPr/>
        </p:nvSpPr>
        <p:spPr>
          <a:xfrm>
            <a:off x="14089580" y="12477393"/>
            <a:ext cx="2085300" cy="2564071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0F9FE2E-A9E8-D737-15A5-6ED509F2B8A4}"/>
              </a:ext>
            </a:extLst>
          </p:cNvPr>
          <p:cNvSpPr/>
          <p:nvPr/>
        </p:nvSpPr>
        <p:spPr>
          <a:xfrm>
            <a:off x="14384137" y="13550347"/>
            <a:ext cx="1426967" cy="42170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/>
              <a:t>출결 확인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1DCD768-05BD-D85B-0785-8DD14BB03EDF}"/>
              </a:ext>
            </a:extLst>
          </p:cNvPr>
          <p:cNvSpPr/>
          <p:nvPr/>
        </p:nvSpPr>
        <p:spPr>
          <a:xfrm>
            <a:off x="26307519" y="12587990"/>
            <a:ext cx="619353" cy="2301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입장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DB0C6AA-1C2B-5F59-12A4-B7859E4FD6B6}"/>
              </a:ext>
            </a:extLst>
          </p:cNvPr>
          <p:cNvSpPr/>
          <p:nvPr/>
        </p:nvSpPr>
        <p:spPr>
          <a:xfrm>
            <a:off x="26296439" y="13447302"/>
            <a:ext cx="619353" cy="2301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입장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3E80656-C68B-259D-ED2F-B05BBCD48945}"/>
              </a:ext>
            </a:extLst>
          </p:cNvPr>
          <p:cNvSpPr/>
          <p:nvPr/>
        </p:nvSpPr>
        <p:spPr>
          <a:xfrm>
            <a:off x="26307519" y="14306563"/>
            <a:ext cx="619353" cy="2301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입장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689CC7A-EBD2-1F05-E55C-9725D753C155}"/>
              </a:ext>
            </a:extLst>
          </p:cNvPr>
          <p:cNvSpPr/>
          <p:nvPr/>
        </p:nvSpPr>
        <p:spPr>
          <a:xfrm>
            <a:off x="26731345" y="11180432"/>
            <a:ext cx="268283" cy="607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E5FC4DB1-9E68-57B5-FAA0-5005ED21BAD9}"/>
              </a:ext>
            </a:extLst>
          </p:cNvPr>
          <p:cNvSpPr/>
          <p:nvPr/>
        </p:nvSpPr>
        <p:spPr>
          <a:xfrm>
            <a:off x="26731345" y="11267498"/>
            <a:ext cx="268283" cy="607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CB7840D5-37B1-51D2-D930-3F8F973CEC4B}"/>
              </a:ext>
            </a:extLst>
          </p:cNvPr>
          <p:cNvSpPr/>
          <p:nvPr/>
        </p:nvSpPr>
        <p:spPr>
          <a:xfrm>
            <a:off x="26731345" y="11360620"/>
            <a:ext cx="268283" cy="607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64A8712-5DA3-5413-261D-CBF1957BC370}"/>
              </a:ext>
            </a:extLst>
          </p:cNvPr>
          <p:cNvSpPr/>
          <p:nvPr/>
        </p:nvSpPr>
        <p:spPr>
          <a:xfrm>
            <a:off x="12510150" y="11031579"/>
            <a:ext cx="1163891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AB9FC27-8711-58B6-0948-0920D55136D6}"/>
              </a:ext>
            </a:extLst>
          </p:cNvPr>
          <p:cNvSpPr/>
          <p:nvPr/>
        </p:nvSpPr>
        <p:spPr>
          <a:xfrm>
            <a:off x="20060565" y="11031579"/>
            <a:ext cx="1163891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A691B89-DBB2-F182-6AE2-376C2DDDBF89}"/>
              </a:ext>
            </a:extLst>
          </p:cNvPr>
          <p:cNvSpPr/>
          <p:nvPr/>
        </p:nvSpPr>
        <p:spPr>
          <a:xfrm>
            <a:off x="13602712" y="11031579"/>
            <a:ext cx="1163891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9934A6E-8EC6-CB5F-9C09-42CEAB039DA1}"/>
              </a:ext>
            </a:extLst>
          </p:cNvPr>
          <p:cNvSpPr/>
          <p:nvPr/>
        </p:nvSpPr>
        <p:spPr>
          <a:xfrm>
            <a:off x="21098541" y="11031579"/>
            <a:ext cx="1163891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sp>
        <p:nvSpPr>
          <p:cNvPr id="118" name="말풍선: 사각형 117">
            <a:extLst>
              <a:ext uri="{FF2B5EF4-FFF2-40B4-BE49-F238E27FC236}">
                <a16:creationId xmlns:a16="http://schemas.microsoft.com/office/drawing/2014/main" id="{A235225A-84C3-4E1F-583F-87C3F85292ED}"/>
              </a:ext>
            </a:extLst>
          </p:cNvPr>
          <p:cNvSpPr/>
          <p:nvPr/>
        </p:nvSpPr>
        <p:spPr>
          <a:xfrm>
            <a:off x="27425271" y="11215100"/>
            <a:ext cx="931048" cy="1004241"/>
          </a:xfrm>
          <a:prstGeom prst="wedgeRectCallout">
            <a:avLst>
              <a:gd name="adj1" fmla="val -74405"/>
              <a:gd name="adj2" fmla="val -3681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28" dirty="0">
                <a:solidFill>
                  <a:schemeClr val="tx1"/>
                </a:solidFill>
              </a:rPr>
              <a:t>마이 페이지</a:t>
            </a:r>
            <a:endParaRPr lang="en-US" altLang="ko-KR" sz="928" dirty="0">
              <a:solidFill>
                <a:schemeClr val="tx1"/>
              </a:solidFill>
            </a:endParaRPr>
          </a:p>
          <a:p>
            <a:pPr algn="ctr"/>
            <a:endParaRPr lang="en-US" altLang="ko-KR" sz="928" dirty="0">
              <a:solidFill>
                <a:schemeClr val="tx1"/>
              </a:solidFill>
            </a:endParaRPr>
          </a:p>
          <a:p>
            <a:pPr algn="ctr"/>
            <a:r>
              <a:rPr lang="ko-KR" altLang="en-US" sz="928" dirty="0">
                <a:solidFill>
                  <a:schemeClr val="tx1"/>
                </a:solidFill>
              </a:rPr>
              <a:t>강의 목록</a:t>
            </a:r>
            <a:endParaRPr lang="en-US" altLang="ko-KR" sz="928" dirty="0">
              <a:solidFill>
                <a:schemeClr val="tx1"/>
              </a:solidFill>
            </a:endParaRPr>
          </a:p>
          <a:p>
            <a:pPr algn="ctr"/>
            <a:endParaRPr lang="en-US" altLang="ko-KR" sz="928" dirty="0">
              <a:solidFill>
                <a:schemeClr val="tx1"/>
              </a:solidFill>
            </a:endParaRPr>
          </a:p>
          <a:p>
            <a:pPr algn="ctr"/>
            <a:r>
              <a:rPr lang="ko-KR" altLang="en-US" sz="928" dirty="0">
                <a:solidFill>
                  <a:schemeClr val="tx1"/>
                </a:solidFill>
              </a:rPr>
              <a:t>수강 내역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3A83DF6-D8C4-121D-CDDC-79C7EF81B065}"/>
              </a:ext>
            </a:extLst>
          </p:cNvPr>
          <p:cNvSpPr/>
          <p:nvPr/>
        </p:nvSpPr>
        <p:spPr>
          <a:xfrm>
            <a:off x="14399731" y="14183942"/>
            <a:ext cx="1426967" cy="42170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/>
              <a:t>강의 입장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64BE600-2CAD-94D9-0DC3-75FCD4182488}"/>
              </a:ext>
            </a:extLst>
          </p:cNvPr>
          <p:cNvSpPr/>
          <p:nvPr/>
        </p:nvSpPr>
        <p:spPr>
          <a:xfrm>
            <a:off x="17400115" y="15642045"/>
            <a:ext cx="2185046" cy="28427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26" dirty="0">
                <a:solidFill>
                  <a:schemeClr val="tx1"/>
                </a:solidFill>
              </a:rPr>
              <a:t>출결 확인</a:t>
            </a:r>
            <a:endParaRPr lang="en-US" altLang="ko-KR" sz="5426" dirty="0">
              <a:solidFill>
                <a:schemeClr val="tx1"/>
              </a:solidFill>
            </a:endParaRPr>
          </a:p>
          <a:p>
            <a:pPr algn="ctr"/>
            <a:endParaRPr lang="en-US" altLang="ko-KR" sz="5426" dirty="0">
              <a:solidFill>
                <a:schemeClr val="tx1"/>
              </a:solidFill>
            </a:endParaRPr>
          </a:p>
          <a:p>
            <a:pPr algn="ctr"/>
            <a:endParaRPr lang="en-US" altLang="ko-KR" sz="5426" dirty="0">
              <a:solidFill>
                <a:schemeClr val="tx1"/>
              </a:solidFill>
            </a:endParaRPr>
          </a:p>
          <a:p>
            <a:pPr algn="ctr"/>
            <a:endParaRPr lang="en-US" altLang="ko-KR" sz="5426" dirty="0">
              <a:solidFill>
                <a:schemeClr val="tx1"/>
              </a:solidFill>
            </a:endParaRPr>
          </a:p>
          <a:p>
            <a:pPr algn="ctr"/>
            <a:endParaRPr lang="en-US" altLang="ko-KR" sz="5426" dirty="0">
              <a:solidFill>
                <a:schemeClr val="tx1"/>
              </a:solidFill>
            </a:endParaRPr>
          </a:p>
          <a:p>
            <a:pPr algn="ctr"/>
            <a:endParaRPr lang="ko-KR" altLang="en-US" sz="5426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73A32C5-0532-97ED-0E6F-E787569C9093}"/>
              </a:ext>
            </a:extLst>
          </p:cNvPr>
          <p:cNvSpPr/>
          <p:nvPr/>
        </p:nvSpPr>
        <p:spPr>
          <a:xfrm>
            <a:off x="17629189" y="16723417"/>
            <a:ext cx="1739115" cy="80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B0C1EB0A-9317-DFAD-74FA-CE8B1C73D0C7}"/>
              </a:ext>
            </a:extLst>
          </p:cNvPr>
          <p:cNvSpPr/>
          <p:nvPr/>
        </p:nvSpPr>
        <p:spPr>
          <a:xfrm>
            <a:off x="17599455" y="16714543"/>
            <a:ext cx="1362568" cy="830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3766DB1-C3F0-1BC1-3E1B-6BB9E02343D3}"/>
              </a:ext>
            </a:extLst>
          </p:cNvPr>
          <p:cNvSpPr txBox="1"/>
          <p:nvPr/>
        </p:nvSpPr>
        <p:spPr>
          <a:xfrm>
            <a:off x="18675810" y="16757361"/>
            <a:ext cx="793082" cy="215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98" dirty="0"/>
              <a:t>40/50 (80%)</a:t>
            </a:r>
            <a:endParaRPr lang="ko-KR" altLang="en-US" sz="798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39FB818-0D60-9C1F-B70A-87E5C2B33247}"/>
              </a:ext>
            </a:extLst>
          </p:cNvPr>
          <p:cNvSpPr txBox="1"/>
          <p:nvPr/>
        </p:nvSpPr>
        <p:spPr>
          <a:xfrm>
            <a:off x="17599457" y="17138999"/>
            <a:ext cx="1739115" cy="102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99" dirty="0"/>
              <a:t>총 일수</a:t>
            </a:r>
            <a:r>
              <a:rPr lang="en-US" altLang="ko-KR" sz="1399" dirty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399" dirty="0"/>
              <a:t>출석</a:t>
            </a:r>
            <a:r>
              <a:rPr lang="en-US" altLang="ko-KR" sz="1399" dirty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399" dirty="0"/>
              <a:t>결석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4FC3AF1-C2EA-3E4B-247D-36CD05CCE147}"/>
              </a:ext>
            </a:extLst>
          </p:cNvPr>
          <p:cNvSpPr/>
          <p:nvPr/>
        </p:nvSpPr>
        <p:spPr>
          <a:xfrm>
            <a:off x="25844721" y="12587990"/>
            <a:ext cx="390041" cy="23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28" dirty="0">
                <a:solidFill>
                  <a:schemeClr val="tx1"/>
                </a:solidFill>
              </a:rPr>
              <a:t>출결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5640660-B6AF-3EEC-AC86-04150621EB71}"/>
              </a:ext>
            </a:extLst>
          </p:cNvPr>
          <p:cNvSpPr/>
          <p:nvPr/>
        </p:nvSpPr>
        <p:spPr>
          <a:xfrm>
            <a:off x="25844721" y="13447293"/>
            <a:ext cx="390041" cy="23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28" dirty="0">
                <a:solidFill>
                  <a:schemeClr val="tx1"/>
                </a:solidFill>
              </a:rPr>
              <a:t>출결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76519821-8D29-BAF0-9D29-1BF7667DDCDB}"/>
              </a:ext>
            </a:extLst>
          </p:cNvPr>
          <p:cNvSpPr/>
          <p:nvPr/>
        </p:nvSpPr>
        <p:spPr>
          <a:xfrm>
            <a:off x="25844721" y="14307025"/>
            <a:ext cx="390041" cy="23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28" dirty="0">
                <a:solidFill>
                  <a:schemeClr val="tx1"/>
                </a:solidFill>
              </a:rPr>
              <a:t>출결</a:t>
            </a:r>
          </a:p>
        </p:txBody>
      </p:sp>
    </p:spTree>
    <p:extLst>
      <p:ext uri="{BB962C8B-B14F-4D97-AF65-F5344CB8AC3E}">
        <p14:creationId xmlns:p14="http://schemas.microsoft.com/office/powerpoint/2010/main" val="384887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9A0B232-1698-C470-F821-4527CBEE259F}"/>
              </a:ext>
            </a:extLst>
          </p:cNvPr>
          <p:cNvSpPr/>
          <p:nvPr/>
        </p:nvSpPr>
        <p:spPr>
          <a:xfrm>
            <a:off x="24033133" y="10931010"/>
            <a:ext cx="3086513" cy="810176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77F9B23-495F-0305-6666-8229085517CF}"/>
              </a:ext>
            </a:extLst>
          </p:cNvPr>
          <p:cNvSpPr/>
          <p:nvPr/>
        </p:nvSpPr>
        <p:spPr>
          <a:xfrm>
            <a:off x="19026750" y="10931010"/>
            <a:ext cx="4802633" cy="810176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BBA1DEB-12B9-E786-413C-70B0FE67C713}"/>
              </a:ext>
            </a:extLst>
          </p:cNvPr>
          <p:cNvSpPr/>
          <p:nvPr/>
        </p:nvSpPr>
        <p:spPr>
          <a:xfrm>
            <a:off x="11235752" y="10931010"/>
            <a:ext cx="7654500" cy="810176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1DB593-E74F-FC59-9500-E4AD7F2C1B45}"/>
              </a:ext>
            </a:extLst>
          </p:cNvPr>
          <p:cNvSpPr/>
          <p:nvPr/>
        </p:nvSpPr>
        <p:spPr>
          <a:xfrm>
            <a:off x="11235752" y="10931010"/>
            <a:ext cx="7654500" cy="4305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9E5C8B-D568-72F0-D420-0E4AC828149B}"/>
              </a:ext>
            </a:extLst>
          </p:cNvPr>
          <p:cNvSpPr/>
          <p:nvPr/>
        </p:nvSpPr>
        <p:spPr>
          <a:xfrm>
            <a:off x="11620018" y="11031579"/>
            <a:ext cx="876994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02B3FF-AE8B-C626-9281-DBC6BA34793F}"/>
              </a:ext>
            </a:extLst>
          </p:cNvPr>
          <p:cNvSpPr txBox="1"/>
          <p:nvPr/>
        </p:nvSpPr>
        <p:spPr>
          <a:xfrm>
            <a:off x="17049585" y="10177889"/>
            <a:ext cx="43056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/>
              <a:t>메인 페이지 </a:t>
            </a:r>
            <a:r>
              <a:rPr lang="en-US" altLang="ko-KR" sz="2800" dirty="0"/>
              <a:t>(</a:t>
            </a:r>
            <a:r>
              <a:rPr lang="ko-KR" altLang="en-US" sz="2800" dirty="0"/>
              <a:t>강의자용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D9D32B-6234-AECB-8F57-11E06F51C1C6}"/>
              </a:ext>
            </a:extLst>
          </p:cNvPr>
          <p:cNvSpPr/>
          <p:nvPr/>
        </p:nvSpPr>
        <p:spPr>
          <a:xfrm>
            <a:off x="11620018" y="12488717"/>
            <a:ext cx="2085300" cy="254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EEF75D-2088-CB9E-6515-EDE48A8C8664}"/>
              </a:ext>
            </a:extLst>
          </p:cNvPr>
          <p:cNvSpPr/>
          <p:nvPr/>
        </p:nvSpPr>
        <p:spPr>
          <a:xfrm>
            <a:off x="11734728" y="14717636"/>
            <a:ext cx="1072336" cy="19504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강의 관리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D82E9C-45B5-BE05-9041-CFCF2D1D095C}"/>
              </a:ext>
            </a:extLst>
          </p:cNvPr>
          <p:cNvSpPr/>
          <p:nvPr/>
        </p:nvSpPr>
        <p:spPr>
          <a:xfrm>
            <a:off x="11757373" y="12657968"/>
            <a:ext cx="1772564" cy="1099980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 이름</a:t>
            </a:r>
            <a:endParaRPr lang="en-US" altLang="ko-KR" sz="1327" dirty="0">
              <a:solidFill>
                <a:schemeClr val="tx1"/>
              </a:solidFill>
            </a:endParaRPr>
          </a:p>
          <a:p>
            <a:pPr algn="ctr"/>
            <a:r>
              <a:rPr lang="en-US" altLang="ko-KR" sz="1327" dirty="0">
                <a:solidFill>
                  <a:schemeClr val="tx1"/>
                </a:solidFill>
              </a:rPr>
              <a:t>(</a:t>
            </a:r>
            <a:r>
              <a:rPr lang="ko-KR" altLang="en-US" sz="1327" dirty="0" err="1">
                <a:solidFill>
                  <a:schemeClr val="tx1"/>
                </a:solidFill>
              </a:rPr>
              <a:t>뒷배경</a:t>
            </a:r>
            <a:r>
              <a:rPr lang="ko-KR" altLang="en-US" sz="1327" dirty="0">
                <a:solidFill>
                  <a:schemeClr val="tx1"/>
                </a:solidFill>
              </a:rPr>
              <a:t> 카테고리별</a:t>
            </a:r>
            <a:r>
              <a:rPr lang="en-US" altLang="ko-KR" sz="1327" dirty="0">
                <a:solidFill>
                  <a:schemeClr val="tx1"/>
                </a:solidFill>
              </a:rPr>
              <a:t>)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721B3D9-13B7-5A60-464F-DC3311596992}"/>
              </a:ext>
            </a:extLst>
          </p:cNvPr>
          <p:cNvSpPr/>
          <p:nvPr/>
        </p:nvSpPr>
        <p:spPr>
          <a:xfrm>
            <a:off x="11734726" y="14373765"/>
            <a:ext cx="1748309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3208B58-4809-846A-FF8B-1BC019EED00E}"/>
              </a:ext>
            </a:extLst>
          </p:cNvPr>
          <p:cNvSpPr/>
          <p:nvPr/>
        </p:nvSpPr>
        <p:spPr>
          <a:xfrm>
            <a:off x="11726219" y="14056350"/>
            <a:ext cx="1756818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강의명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571DD4A-1A61-B794-55FF-5C9A07FDBBF2}"/>
              </a:ext>
            </a:extLst>
          </p:cNvPr>
          <p:cNvSpPr/>
          <p:nvPr/>
        </p:nvSpPr>
        <p:spPr>
          <a:xfrm>
            <a:off x="14089580" y="12488717"/>
            <a:ext cx="2085300" cy="254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045EA09-ECCA-EE39-6272-2FD6EEF834E9}"/>
              </a:ext>
            </a:extLst>
          </p:cNvPr>
          <p:cNvSpPr/>
          <p:nvPr/>
        </p:nvSpPr>
        <p:spPr>
          <a:xfrm>
            <a:off x="14226935" y="12657968"/>
            <a:ext cx="1772564" cy="1099980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 이름</a:t>
            </a:r>
            <a:endParaRPr lang="en-US" altLang="ko-KR" sz="1327" dirty="0">
              <a:solidFill>
                <a:schemeClr val="tx1"/>
              </a:solidFill>
            </a:endParaRPr>
          </a:p>
          <a:p>
            <a:pPr algn="ctr"/>
            <a:r>
              <a:rPr lang="en-US" altLang="ko-KR" sz="1327" dirty="0">
                <a:solidFill>
                  <a:schemeClr val="tx1"/>
                </a:solidFill>
              </a:rPr>
              <a:t>(</a:t>
            </a:r>
            <a:r>
              <a:rPr lang="ko-KR" altLang="en-US" sz="1327" dirty="0" err="1">
                <a:solidFill>
                  <a:schemeClr val="tx1"/>
                </a:solidFill>
              </a:rPr>
              <a:t>뒷배경</a:t>
            </a:r>
            <a:r>
              <a:rPr lang="ko-KR" altLang="en-US" sz="1327" dirty="0">
                <a:solidFill>
                  <a:schemeClr val="tx1"/>
                </a:solidFill>
              </a:rPr>
              <a:t> 카테고리별</a:t>
            </a:r>
            <a:r>
              <a:rPr lang="en-US" altLang="ko-KR" sz="1327" dirty="0">
                <a:solidFill>
                  <a:schemeClr val="tx1"/>
                </a:solidFill>
              </a:rPr>
              <a:t>)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E9095F1-335D-0509-133F-51E0396197BE}"/>
              </a:ext>
            </a:extLst>
          </p:cNvPr>
          <p:cNvSpPr/>
          <p:nvPr/>
        </p:nvSpPr>
        <p:spPr>
          <a:xfrm>
            <a:off x="16489918" y="12500326"/>
            <a:ext cx="2085300" cy="254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C443FEF-E9C1-1A2B-C674-6DE29F314F4E}"/>
              </a:ext>
            </a:extLst>
          </p:cNvPr>
          <p:cNvSpPr/>
          <p:nvPr/>
        </p:nvSpPr>
        <p:spPr>
          <a:xfrm>
            <a:off x="16627273" y="12669573"/>
            <a:ext cx="1772564" cy="1099980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 이름</a:t>
            </a:r>
            <a:endParaRPr lang="en-US" altLang="ko-KR" sz="1327" dirty="0">
              <a:solidFill>
                <a:schemeClr val="tx1"/>
              </a:solidFill>
            </a:endParaRPr>
          </a:p>
          <a:p>
            <a:pPr algn="ctr"/>
            <a:r>
              <a:rPr lang="en-US" altLang="ko-KR" sz="1327" dirty="0">
                <a:solidFill>
                  <a:schemeClr val="tx1"/>
                </a:solidFill>
              </a:rPr>
              <a:t>(</a:t>
            </a:r>
            <a:r>
              <a:rPr lang="ko-KR" altLang="en-US" sz="1327" dirty="0" err="1">
                <a:solidFill>
                  <a:schemeClr val="tx1"/>
                </a:solidFill>
              </a:rPr>
              <a:t>뒷배경</a:t>
            </a:r>
            <a:r>
              <a:rPr lang="ko-KR" altLang="en-US" sz="1327" dirty="0">
                <a:solidFill>
                  <a:schemeClr val="tx1"/>
                </a:solidFill>
              </a:rPr>
              <a:t> 카테고리별</a:t>
            </a:r>
            <a:r>
              <a:rPr lang="en-US" altLang="ko-KR" sz="1327" dirty="0">
                <a:solidFill>
                  <a:schemeClr val="tx1"/>
                </a:solidFill>
              </a:rPr>
              <a:t>)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4813341-634C-A06C-C485-B2C6745D92AE}"/>
              </a:ext>
            </a:extLst>
          </p:cNvPr>
          <p:cNvSpPr/>
          <p:nvPr/>
        </p:nvSpPr>
        <p:spPr>
          <a:xfrm>
            <a:off x="14293446" y="11940827"/>
            <a:ext cx="1677568" cy="301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내 강의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83F8AEC-CEAA-7C6E-B016-368D5D100245}"/>
              </a:ext>
            </a:extLst>
          </p:cNvPr>
          <p:cNvCxnSpPr>
            <a:cxnSpLocks/>
          </p:cNvCxnSpPr>
          <p:nvPr/>
        </p:nvCxnSpPr>
        <p:spPr>
          <a:xfrm>
            <a:off x="19162082" y="12347328"/>
            <a:ext cx="455486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1B133B6-3898-FB3B-39F6-B5ED0A953537}"/>
              </a:ext>
            </a:extLst>
          </p:cNvPr>
          <p:cNvSpPr/>
          <p:nvPr/>
        </p:nvSpPr>
        <p:spPr>
          <a:xfrm>
            <a:off x="17992212" y="11072340"/>
            <a:ext cx="613830" cy="54574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/>
          </a:p>
        </p:txBody>
      </p:sp>
      <p:pic>
        <p:nvPicPr>
          <p:cNvPr id="16" name="그래픽 15" descr="사용자 윤곽선">
            <a:extLst>
              <a:ext uri="{FF2B5EF4-FFF2-40B4-BE49-F238E27FC236}">
                <a16:creationId xmlns:a16="http://schemas.microsoft.com/office/drawing/2014/main" id="{1C7B23EF-F4EC-69A1-4552-624408EBB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6640" y="11110571"/>
            <a:ext cx="538587" cy="538587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CEE7D2-9B93-C5C8-D2D0-5ACF23BE7FFB}"/>
              </a:ext>
            </a:extLst>
          </p:cNvPr>
          <p:cNvSpPr/>
          <p:nvPr/>
        </p:nvSpPr>
        <p:spPr>
          <a:xfrm>
            <a:off x="19025130" y="10931010"/>
            <a:ext cx="4804246" cy="4305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1A4B39C-5549-AC8B-1A60-00FAFBE43E00}"/>
              </a:ext>
            </a:extLst>
          </p:cNvPr>
          <p:cNvSpPr/>
          <p:nvPr/>
        </p:nvSpPr>
        <p:spPr>
          <a:xfrm>
            <a:off x="19162076" y="11031579"/>
            <a:ext cx="876994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92C19D0-F288-6D27-80D2-59A90D63CBD8}"/>
              </a:ext>
            </a:extLst>
          </p:cNvPr>
          <p:cNvSpPr/>
          <p:nvPr/>
        </p:nvSpPr>
        <p:spPr>
          <a:xfrm>
            <a:off x="19162072" y="12488717"/>
            <a:ext cx="2085300" cy="254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86D413B-4CF7-9BF8-070B-36D0904C5B6A}"/>
              </a:ext>
            </a:extLst>
          </p:cNvPr>
          <p:cNvSpPr/>
          <p:nvPr/>
        </p:nvSpPr>
        <p:spPr>
          <a:xfrm>
            <a:off x="19299426" y="12657968"/>
            <a:ext cx="1772564" cy="1099980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 이름</a:t>
            </a:r>
            <a:endParaRPr lang="en-US" altLang="ko-KR" sz="1327" dirty="0">
              <a:solidFill>
                <a:schemeClr val="tx1"/>
              </a:solidFill>
            </a:endParaRPr>
          </a:p>
          <a:p>
            <a:pPr algn="ctr"/>
            <a:r>
              <a:rPr lang="en-US" altLang="ko-KR" sz="1327" dirty="0">
                <a:solidFill>
                  <a:schemeClr val="tx1"/>
                </a:solidFill>
              </a:rPr>
              <a:t>(</a:t>
            </a:r>
            <a:r>
              <a:rPr lang="ko-KR" altLang="en-US" sz="1327" dirty="0" err="1">
                <a:solidFill>
                  <a:schemeClr val="tx1"/>
                </a:solidFill>
              </a:rPr>
              <a:t>뒷배경</a:t>
            </a:r>
            <a:r>
              <a:rPr lang="ko-KR" altLang="en-US" sz="1327" dirty="0">
                <a:solidFill>
                  <a:schemeClr val="tx1"/>
                </a:solidFill>
              </a:rPr>
              <a:t> 카테고리별</a:t>
            </a:r>
            <a:r>
              <a:rPr lang="en-US" altLang="ko-KR" sz="1327" dirty="0">
                <a:solidFill>
                  <a:schemeClr val="tx1"/>
                </a:solidFill>
              </a:rPr>
              <a:t>)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D1327BA-4F11-6A94-08BE-EBB163817DC0}"/>
              </a:ext>
            </a:extLst>
          </p:cNvPr>
          <p:cNvSpPr/>
          <p:nvPr/>
        </p:nvSpPr>
        <p:spPr>
          <a:xfrm>
            <a:off x="21631634" y="12488717"/>
            <a:ext cx="2085300" cy="254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B8DE556-DFB6-457A-B82D-ECB45EF2DA69}"/>
              </a:ext>
            </a:extLst>
          </p:cNvPr>
          <p:cNvSpPr/>
          <p:nvPr/>
        </p:nvSpPr>
        <p:spPr>
          <a:xfrm>
            <a:off x="21768984" y="12657968"/>
            <a:ext cx="1772564" cy="1099980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 이름</a:t>
            </a:r>
            <a:endParaRPr lang="en-US" altLang="ko-KR" sz="1327" dirty="0">
              <a:solidFill>
                <a:schemeClr val="tx1"/>
              </a:solidFill>
            </a:endParaRPr>
          </a:p>
          <a:p>
            <a:pPr algn="ctr"/>
            <a:r>
              <a:rPr lang="en-US" altLang="ko-KR" sz="1327" dirty="0">
                <a:solidFill>
                  <a:schemeClr val="tx1"/>
                </a:solidFill>
              </a:rPr>
              <a:t>(</a:t>
            </a:r>
            <a:r>
              <a:rPr lang="ko-KR" altLang="en-US" sz="1327" dirty="0" err="1">
                <a:solidFill>
                  <a:schemeClr val="tx1"/>
                </a:solidFill>
              </a:rPr>
              <a:t>뒷배경</a:t>
            </a:r>
            <a:r>
              <a:rPr lang="ko-KR" altLang="en-US" sz="1327" dirty="0">
                <a:solidFill>
                  <a:schemeClr val="tx1"/>
                </a:solidFill>
              </a:rPr>
              <a:t> 카테고리별</a:t>
            </a:r>
            <a:r>
              <a:rPr lang="en-US" altLang="ko-KR" sz="1327" dirty="0">
                <a:solidFill>
                  <a:schemeClr val="tx1"/>
                </a:solidFill>
              </a:rPr>
              <a:t>)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69CADB3-4900-9691-298F-5E3ED92B8565}"/>
              </a:ext>
            </a:extLst>
          </p:cNvPr>
          <p:cNvSpPr/>
          <p:nvPr/>
        </p:nvSpPr>
        <p:spPr>
          <a:xfrm>
            <a:off x="20602216" y="11963839"/>
            <a:ext cx="1677568" cy="301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내 강의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9B1B37E0-4C4D-97D7-7711-B82DB2A75E70}"/>
              </a:ext>
            </a:extLst>
          </p:cNvPr>
          <p:cNvSpPr/>
          <p:nvPr/>
        </p:nvSpPr>
        <p:spPr>
          <a:xfrm>
            <a:off x="23043741" y="11072340"/>
            <a:ext cx="613830" cy="54574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/>
          </a:p>
        </p:txBody>
      </p:sp>
      <p:pic>
        <p:nvPicPr>
          <p:cNvPr id="77" name="그래픽 76" descr="사용자 윤곽선">
            <a:extLst>
              <a:ext uri="{FF2B5EF4-FFF2-40B4-BE49-F238E27FC236}">
                <a16:creationId xmlns:a16="http://schemas.microsoft.com/office/drawing/2014/main" id="{CC1B5EA2-2052-655D-F20E-9313E1C94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88169" y="11110571"/>
            <a:ext cx="538587" cy="538587"/>
          </a:xfrm>
          <a:prstGeom prst="rect">
            <a:avLst/>
          </a:prstGeom>
        </p:spPr>
      </p:pic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6A2C5E9-7236-A65F-B3AC-B23E098E8611}"/>
              </a:ext>
            </a:extLst>
          </p:cNvPr>
          <p:cNvCxnSpPr>
            <a:cxnSpLocks/>
          </p:cNvCxnSpPr>
          <p:nvPr/>
        </p:nvCxnSpPr>
        <p:spPr>
          <a:xfrm>
            <a:off x="11620022" y="12347328"/>
            <a:ext cx="69552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9C07D22-53ED-BFD6-B71E-A17A520BE314}"/>
              </a:ext>
            </a:extLst>
          </p:cNvPr>
          <p:cNvSpPr/>
          <p:nvPr/>
        </p:nvSpPr>
        <p:spPr>
          <a:xfrm>
            <a:off x="24029769" y="10931010"/>
            <a:ext cx="3089881" cy="4305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DD0D8F7-13E0-421D-DB14-14A52D9D5E3E}"/>
              </a:ext>
            </a:extLst>
          </p:cNvPr>
          <p:cNvSpPr/>
          <p:nvPr/>
        </p:nvSpPr>
        <p:spPr>
          <a:xfrm>
            <a:off x="24166707" y="11031579"/>
            <a:ext cx="876994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A3AABCC-DC6E-78AC-94F0-602AA87CD1EC}"/>
              </a:ext>
            </a:extLst>
          </p:cNvPr>
          <p:cNvSpPr/>
          <p:nvPr/>
        </p:nvSpPr>
        <p:spPr>
          <a:xfrm>
            <a:off x="24747700" y="11976086"/>
            <a:ext cx="1677568" cy="301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내 강의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1E43AA4-44FA-4E0D-163E-DFF30D297CEF}"/>
              </a:ext>
            </a:extLst>
          </p:cNvPr>
          <p:cNvSpPr/>
          <p:nvPr/>
        </p:nvSpPr>
        <p:spPr>
          <a:xfrm>
            <a:off x="24173333" y="12477387"/>
            <a:ext cx="2826289" cy="761863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4D82E6D-2400-1515-E9F2-6B1C7D3A4F57}"/>
              </a:ext>
            </a:extLst>
          </p:cNvPr>
          <p:cNvSpPr/>
          <p:nvPr/>
        </p:nvSpPr>
        <p:spPr>
          <a:xfrm>
            <a:off x="24315241" y="12587990"/>
            <a:ext cx="1082151" cy="23016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 err="1">
                <a:solidFill>
                  <a:schemeClr val="tx1"/>
                </a:solidFill>
              </a:rPr>
              <a:t>강의명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7CC796E-25C1-DBA1-A9AB-1476730A328E}"/>
              </a:ext>
            </a:extLst>
          </p:cNvPr>
          <p:cNvSpPr/>
          <p:nvPr/>
        </p:nvSpPr>
        <p:spPr>
          <a:xfrm>
            <a:off x="25928486" y="12580848"/>
            <a:ext cx="998395" cy="2459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 관리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3AC0723-1F6B-35A3-432F-3DCF9EFD524D}"/>
              </a:ext>
            </a:extLst>
          </p:cNvPr>
          <p:cNvSpPr/>
          <p:nvPr/>
        </p:nvSpPr>
        <p:spPr>
          <a:xfrm>
            <a:off x="24315241" y="12931676"/>
            <a:ext cx="1082151" cy="23016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강의시간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15D0CBC-09AF-1F54-B7F8-334EE1B1A497}"/>
              </a:ext>
            </a:extLst>
          </p:cNvPr>
          <p:cNvSpPr/>
          <p:nvPr/>
        </p:nvSpPr>
        <p:spPr>
          <a:xfrm>
            <a:off x="24173333" y="13336695"/>
            <a:ext cx="2826289" cy="761863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8812490-835B-AFCE-7AF0-3292EC1562BA}"/>
              </a:ext>
            </a:extLst>
          </p:cNvPr>
          <p:cNvSpPr/>
          <p:nvPr/>
        </p:nvSpPr>
        <p:spPr>
          <a:xfrm>
            <a:off x="24315241" y="13447302"/>
            <a:ext cx="1082151" cy="23016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>
                <a:solidFill>
                  <a:schemeClr val="tx1"/>
                </a:solidFill>
              </a:rPr>
              <a:t>강의명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F9C5930-113F-5A03-9EC0-CC7D2B72C13C}"/>
              </a:ext>
            </a:extLst>
          </p:cNvPr>
          <p:cNvSpPr/>
          <p:nvPr/>
        </p:nvSpPr>
        <p:spPr>
          <a:xfrm>
            <a:off x="24173333" y="14196544"/>
            <a:ext cx="2826289" cy="761863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FEC5D1E-4379-6AFB-3A96-1818EE749789}"/>
              </a:ext>
            </a:extLst>
          </p:cNvPr>
          <p:cNvSpPr/>
          <p:nvPr/>
        </p:nvSpPr>
        <p:spPr>
          <a:xfrm>
            <a:off x="24315241" y="14307151"/>
            <a:ext cx="1082151" cy="23016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>
                <a:solidFill>
                  <a:schemeClr val="tx1"/>
                </a:solidFill>
              </a:rPr>
              <a:t>강의명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1DCD768-05BD-D85B-0785-8DD14BB03EDF}"/>
              </a:ext>
            </a:extLst>
          </p:cNvPr>
          <p:cNvSpPr/>
          <p:nvPr/>
        </p:nvSpPr>
        <p:spPr>
          <a:xfrm>
            <a:off x="26318607" y="12932495"/>
            <a:ext cx="619353" cy="2301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DB0C6AA-1C2B-5F59-12A4-B7859E4FD6B6}"/>
              </a:ext>
            </a:extLst>
          </p:cNvPr>
          <p:cNvSpPr/>
          <p:nvPr/>
        </p:nvSpPr>
        <p:spPr>
          <a:xfrm>
            <a:off x="26307523" y="13791794"/>
            <a:ext cx="619353" cy="2301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3E80656-C68B-259D-ED2F-B05BBCD48945}"/>
              </a:ext>
            </a:extLst>
          </p:cNvPr>
          <p:cNvSpPr/>
          <p:nvPr/>
        </p:nvSpPr>
        <p:spPr>
          <a:xfrm>
            <a:off x="26307519" y="14651064"/>
            <a:ext cx="619353" cy="2301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689CC7A-EBD2-1F05-E55C-9725D753C155}"/>
              </a:ext>
            </a:extLst>
          </p:cNvPr>
          <p:cNvSpPr/>
          <p:nvPr/>
        </p:nvSpPr>
        <p:spPr>
          <a:xfrm>
            <a:off x="26731345" y="11180432"/>
            <a:ext cx="268283" cy="607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E5FC4DB1-9E68-57B5-FAA0-5005ED21BAD9}"/>
              </a:ext>
            </a:extLst>
          </p:cNvPr>
          <p:cNvSpPr/>
          <p:nvPr/>
        </p:nvSpPr>
        <p:spPr>
          <a:xfrm>
            <a:off x="26731345" y="11267498"/>
            <a:ext cx="268283" cy="607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CB7840D5-37B1-51D2-D930-3F8F973CEC4B}"/>
              </a:ext>
            </a:extLst>
          </p:cNvPr>
          <p:cNvSpPr/>
          <p:nvPr/>
        </p:nvSpPr>
        <p:spPr>
          <a:xfrm>
            <a:off x="26731345" y="11360620"/>
            <a:ext cx="268283" cy="607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64A8712-5DA3-5413-261D-CBF1957BC370}"/>
              </a:ext>
            </a:extLst>
          </p:cNvPr>
          <p:cNvSpPr/>
          <p:nvPr/>
        </p:nvSpPr>
        <p:spPr>
          <a:xfrm>
            <a:off x="12510150" y="11031579"/>
            <a:ext cx="1163891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AB9FC27-8711-58B6-0948-0920D55136D6}"/>
              </a:ext>
            </a:extLst>
          </p:cNvPr>
          <p:cNvSpPr/>
          <p:nvPr/>
        </p:nvSpPr>
        <p:spPr>
          <a:xfrm>
            <a:off x="20060565" y="11031579"/>
            <a:ext cx="1163891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A691B89-DBB2-F182-6AE2-376C2DDDBF89}"/>
              </a:ext>
            </a:extLst>
          </p:cNvPr>
          <p:cNvSpPr/>
          <p:nvPr/>
        </p:nvSpPr>
        <p:spPr>
          <a:xfrm>
            <a:off x="13602712" y="11031579"/>
            <a:ext cx="1163891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9934A6E-8EC6-CB5F-9C09-42CEAB039DA1}"/>
              </a:ext>
            </a:extLst>
          </p:cNvPr>
          <p:cNvSpPr/>
          <p:nvPr/>
        </p:nvSpPr>
        <p:spPr>
          <a:xfrm>
            <a:off x="21098541" y="11031579"/>
            <a:ext cx="1163891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sp>
        <p:nvSpPr>
          <p:cNvPr id="118" name="말풍선: 사각형 117">
            <a:extLst>
              <a:ext uri="{FF2B5EF4-FFF2-40B4-BE49-F238E27FC236}">
                <a16:creationId xmlns:a16="http://schemas.microsoft.com/office/drawing/2014/main" id="{A235225A-84C3-4E1F-583F-87C3F85292ED}"/>
              </a:ext>
            </a:extLst>
          </p:cNvPr>
          <p:cNvSpPr/>
          <p:nvPr/>
        </p:nvSpPr>
        <p:spPr>
          <a:xfrm>
            <a:off x="38421420" y="11110555"/>
            <a:ext cx="931046" cy="1004239"/>
          </a:xfrm>
          <a:prstGeom prst="wedgeRectCallout">
            <a:avLst>
              <a:gd name="adj1" fmla="val -74405"/>
              <a:gd name="adj2" fmla="val -3681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28" dirty="0">
                <a:solidFill>
                  <a:schemeClr val="tx1"/>
                </a:solidFill>
              </a:rPr>
              <a:t>마이 페이지</a:t>
            </a:r>
            <a:endParaRPr lang="en-US" altLang="ko-KR" sz="928" dirty="0">
              <a:solidFill>
                <a:schemeClr val="tx1"/>
              </a:solidFill>
            </a:endParaRPr>
          </a:p>
          <a:p>
            <a:pPr algn="ctr"/>
            <a:endParaRPr lang="en-US" altLang="ko-KR" sz="928" dirty="0">
              <a:solidFill>
                <a:schemeClr val="tx1"/>
              </a:solidFill>
            </a:endParaRPr>
          </a:p>
          <a:p>
            <a:pPr algn="ctr"/>
            <a:r>
              <a:rPr lang="ko-KR" altLang="en-US" sz="928" dirty="0">
                <a:solidFill>
                  <a:schemeClr val="tx1"/>
                </a:solidFill>
              </a:rPr>
              <a:t>강의 목록</a:t>
            </a:r>
            <a:endParaRPr lang="en-US" altLang="ko-KR" sz="928" dirty="0">
              <a:solidFill>
                <a:schemeClr val="tx1"/>
              </a:solidFill>
            </a:endParaRPr>
          </a:p>
          <a:p>
            <a:pPr algn="ctr"/>
            <a:endParaRPr lang="en-US" altLang="ko-KR" sz="928" dirty="0">
              <a:solidFill>
                <a:schemeClr val="tx1"/>
              </a:solidFill>
            </a:endParaRPr>
          </a:p>
          <a:p>
            <a:pPr algn="ctr"/>
            <a:r>
              <a:rPr lang="ko-KR" altLang="en-US" sz="928" dirty="0">
                <a:solidFill>
                  <a:schemeClr val="tx1"/>
                </a:solidFill>
              </a:rPr>
              <a:t>수강 내역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9846264-35EA-D0D5-6C09-DB6774F1E183}"/>
              </a:ext>
            </a:extLst>
          </p:cNvPr>
          <p:cNvSpPr/>
          <p:nvPr/>
        </p:nvSpPr>
        <p:spPr>
          <a:xfrm>
            <a:off x="12860249" y="14717636"/>
            <a:ext cx="622797" cy="195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A61E2E2-B94A-FA4D-3F97-178C77106499}"/>
              </a:ext>
            </a:extLst>
          </p:cNvPr>
          <p:cNvSpPr/>
          <p:nvPr/>
        </p:nvSpPr>
        <p:spPr>
          <a:xfrm>
            <a:off x="14251184" y="14717636"/>
            <a:ext cx="1072336" cy="19504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강의 관리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66841C0-9AD7-E65A-5051-6D5021A376C4}"/>
              </a:ext>
            </a:extLst>
          </p:cNvPr>
          <p:cNvSpPr/>
          <p:nvPr/>
        </p:nvSpPr>
        <p:spPr>
          <a:xfrm>
            <a:off x="14251182" y="14373765"/>
            <a:ext cx="1748309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63956B5-CD3C-C00F-514C-CFA70169B30B}"/>
              </a:ext>
            </a:extLst>
          </p:cNvPr>
          <p:cNvSpPr/>
          <p:nvPr/>
        </p:nvSpPr>
        <p:spPr>
          <a:xfrm>
            <a:off x="14242675" y="14056350"/>
            <a:ext cx="1756818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강의명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22F0EB7-74AE-CF7B-3B86-E5133116CBD2}"/>
              </a:ext>
            </a:extLst>
          </p:cNvPr>
          <p:cNvSpPr/>
          <p:nvPr/>
        </p:nvSpPr>
        <p:spPr>
          <a:xfrm>
            <a:off x="15376704" y="14717636"/>
            <a:ext cx="622797" cy="195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94E8405-CF00-ED59-E8D5-0B14941580AA}"/>
              </a:ext>
            </a:extLst>
          </p:cNvPr>
          <p:cNvSpPr/>
          <p:nvPr/>
        </p:nvSpPr>
        <p:spPr>
          <a:xfrm>
            <a:off x="16651521" y="14717636"/>
            <a:ext cx="1072336" cy="19504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강의 관리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774257C-34A6-890C-D32B-0806EE5195B3}"/>
              </a:ext>
            </a:extLst>
          </p:cNvPr>
          <p:cNvSpPr/>
          <p:nvPr/>
        </p:nvSpPr>
        <p:spPr>
          <a:xfrm>
            <a:off x="16651524" y="14373765"/>
            <a:ext cx="1748309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3F03A78-7013-0F6A-CC11-FC1C9545AADD}"/>
              </a:ext>
            </a:extLst>
          </p:cNvPr>
          <p:cNvSpPr/>
          <p:nvPr/>
        </p:nvSpPr>
        <p:spPr>
          <a:xfrm>
            <a:off x="16643012" y="14056350"/>
            <a:ext cx="1756818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강의명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A7609A8-3713-343B-ECC7-D23D4072C81F}"/>
              </a:ext>
            </a:extLst>
          </p:cNvPr>
          <p:cNvSpPr/>
          <p:nvPr/>
        </p:nvSpPr>
        <p:spPr>
          <a:xfrm>
            <a:off x="17777042" y="14717636"/>
            <a:ext cx="622797" cy="195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770835F-EC1F-26A3-EB1A-B695A708826D}"/>
              </a:ext>
            </a:extLst>
          </p:cNvPr>
          <p:cNvSpPr/>
          <p:nvPr/>
        </p:nvSpPr>
        <p:spPr>
          <a:xfrm>
            <a:off x="19326661" y="14717636"/>
            <a:ext cx="1072336" cy="19504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강의 관리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3F2926B-702F-D931-24DE-67178378116D}"/>
              </a:ext>
            </a:extLst>
          </p:cNvPr>
          <p:cNvSpPr/>
          <p:nvPr/>
        </p:nvSpPr>
        <p:spPr>
          <a:xfrm>
            <a:off x="19326663" y="14373765"/>
            <a:ext cx="1748309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6F75FB8-865D-7ECD-EBF9-9BB16202FC45}"/>
              </a:ext>
            </a:extLst>
          </p:cNvPr>
          <p:cNvSpPr/>
          <p:nvPr/>
        </p:nvSpPr>
        <p:spPr>
          <a:xfrm>
            <a:off x="19318152" y="14056350"/>
            <a:ext cx="1756818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강의명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3A65656-4B4F-DBA5-9A7A-1F72E299EF80}"/>
              </a:ext>
            </a:extLst>
          </p:cNvPr>
          <p:cNvSpPr/>
          <p:nvPr/>
        </p:nvSpPr>
        <p:spPr>
          <a:xfrm>
            <a:off x="20452181" y="14717636"/>
            <a:ext cx="622797" cy="195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2B6031A-D7D7-5BCF-7F96-F0D1E7612872}"/>
              </a:ext>
            </a:extLst>
          </p:cNvPr>
          <p:cNvSpPr/>
          <p:nvPr/>
        </p:nvSpPr>
        <p:spPr>
          <a:xfrm>
            <a:off x="21793241" y="14717636"/>
            <a:ext cx="1072336" cy="19504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강의 관리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9C81BE1-0E8B-C193-E47C-9AF4D44BE211}"/>
              </a:ext>
            </a:extLst>
          </p:cNvPr>
          <p:cNvSpPr/>
          <p:nvPr/>
        </p:nvSpPr>
        <p:spPr>
          <a:xfrm>
            <a:off x="21793239" y="14373765"/>
            <a:ext cx="1748309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9FB5651-82B9-4208-566D-CC47E8E7E7A1}"/>
              </a:ext>
            </a:extLst>
          </p:cNvPr>
          <p:cNvSpPr/>
          <p:nvPr/>
        </p:nvSpPr>
        <p:spPr>
          <a:xfrm>
            <a:off x="21784728" y="14056350"/>
            <a:ext cx="1756818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강의명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09AD768-A0BE-FC6C-4EDD-9D4C36EB5AE1}"/>
              </a:ext>
            </a:extLst>
          </p:cNvPr>
          <p:cNvSpPr/>
          <p:nvPr/>
        </p:nvSpPr>
        <p:spPr>
          <a:xfrm>
            <a:off x="22918762" y="14717636"/>
            <a:ext cx="622797" cy="195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FB6D9FE-E6F4-C63D-F209-7CA01BA817DE}"/>
              </a:ext>
            </a:extLst>
          </p:cNvPr>
          <p:cNvSpPr/>
          <p:nvPr/>
        </p:nvSpPr>
        <p:spPr>
          <a:xfrm>
            <a:off x="25928486" y="13439236"/>
            <a:ext cx="998395" cy="2459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 관리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C974979-15D7-E9C4-B49C-087137AC9A6A}"/>
              </a:ext>
            </a:extLst>
          </p:cNvPr>
          <p:cNvSpPr/>
          <p:nvPr/>
        </p:nvSpPr>
        <p:spPr>
          <a:xfrm>
            <a:off x="24315241" y="13778291"/>
            <a:ext cx="1082151" cy="23016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강의시간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132F9445-E96C-59EB-775F-882A5799ED38}"/>
              </a:ext>
            </a:extLst>
          </p:cNvPr>
          <p:cNvSpPr/>
          <p:nvPr/>
        </p:nvSpPr>
        <p:spPr>
          <a:xfrm>
            <a:off x="25928486" y="14307149"/>
            <a:ext cx="998395" cy="2459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 관리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ED66F74-E3F5-A765-5A39-0F8414E5ABB3}"/>
              </a:ext>
            </a:extLst>
          </p:cNvPr>
          <p:cNvSpPr/>
          <p:nvPr/>
        </p:nvSpPr>
        <p:spPr>
          <a:xfrm>
            <a:off x="24315241" y="14637561"/>
            <a:ext cx="1082151" cy="23016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강의시간</a:t>
            </a:r>
          </a:p>
        </p:txBody>
      </p:sp>
    </p:spTree>
    <p:extLst>
      <p:ext uri="{BB962C8B-B14F-4D97-AF65-F5344CB8AC3E}">
        <p14:creationId xmlns:p14="http://schemas.microsoft.com/office/powerpoint/2010/main" val="106977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9A0B232-1698-C470-F821-4527CBEE259F}"/>
              </a:ext>
            </a:extLst>
          </p:cNvPr>
          <p:cNvSpPr/>
          <p:nvPr/>
        </p:nvSpPr>
        <p:spPr>
          <a:xfrm>
            <a:off x="24033133" y="10931010"/>
            <a:ext cx="3086513" cy="810176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77F9B23-495F-0305-6666-8229085517CF}"/>
              </a:ext>
            </a:extLst>
          </p:cNvPr>
          <p:cNvSpPr/>
          <p:nvPr/>
        </p:nvSpPr>
        <p:spPr>
          <a:xfrm>
            <a:off x="19026750" y="10931010"/>
            <a:ext cx="4802633" cy="810176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BBA1DEB-12B9-E786-413C-70B0FE67C713}"/>
              </a:ext>
            </a:extLst>
          </p:cNvPr>
          <p:cNvSpPr/>
          <p:nvPr/>
        </p:nvSpPr>
        <p:spPr>
          <a:xfrm>
            <a:off x="11235752" y="10931010"/>
            <a:ext cx="7654500" cy="810176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1DB593-E74F-FC59-9500-E4AD7F2C1B45}"/>
              </a:ext>
            </a:extLst>
          </p:cNvPr>
          <p:cNvSpPr/>
          <p:nvPr/>
        </p:nvSpPr>
        <p:spPr>
          <a:xfrm>
            <a:off x="11235752" y="10931010"/>
            <a:ext cx="7654500" cy="4305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9E5C8B-D568-72F0-D420-0E4AC828149B}"/>
              </a:ext>
            </a:extLst>
          </p:cNvPr>
          <p:cNvSpPr/>
          <p:nvPr/>
        </p:nvSpPr>
        <p:spPr>
          <a:xfrm>
            <a:off x="11620018" y="11031579"/>
            <a:ext cx="876994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02B3FF-AE8B-C626-9281-DBC6BA34793F}"/>
              </a:ext>
            </a:extLst>
          </p:cNvPr>
          <p:cNvSpPr txBox="1"/>
          <p:nvPr/>
        </p:nvSpPr>
        <p:spPr>
          <a:xfrm>
            <a:off x="17049585" y="10177879"/>
            <a:ext cx="4305659" cy="927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426" dirty="0"/>
              <a:t>수강 내역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D9D32B-6234-AECB-8F57-11E06F51C1C6}"/>
              </a:ext>
            </a:extLst>
          </p:cNvPr>
          <p:cNvSpPr/>
          <p:nvPr/>
        </p:nvSpPr>
        <p:spPr>
          <a:xfrm>
            <a:off x="11620018" y="12488717"/>
            <a:ext cx="2085300" cy="254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D82E9C-45B5-BE05-9041-CFCF2D1D095C}"/>
              </a:ext>
            </a:extLst>
          </p:cNvPr>
          <p:cNvSpPr/>
          <p:nvPr/>
        </p:nvSpPr>
        <p:spPr>
          <a:xfrm>
            <a:off x="11757373" y="12657968"/>
            <a:ext cx="1772564" cy="1099980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 이름</a:t>
            </a:r>
            <a:endParaRPr lang="en-US" altLang="ko-KR" sz="1327" dirty="0">
              <a:solidFill>
                <a:schemeClr val="tx1"/>
              </a:solidFill>
            </a:endParaRPr>
          </a:p>
          <a:p>
            <a:pPr algn="ctr"/>
            <a:r>
              <a:rPr lang="en-US" altLang="ko-KR" sz="1327" dirty="0">
                <a:solidFill>
                  <a:schemeClr val="tx1"/>
                </a:solidFill>
              </a:rPr>
              <a:t>(</a:t>
            </a:r>
            <a:r>
              <a:rPr lang="ko-KR" altLang="en-US" sz="1327" dirty="0" err="1">
                <a:solidFill>
                  <a:schemeClr val="tx1"/>
                </a:solidFill>
              </a:rPr>
              <a:t>뒷배경</a:t>
            </a:r>
            <a:r>
              <a:rPr lang="ko-KR" altLang="en-US" sz="1327" dirty="0">
                <a:solidFill>
                  <a:schemeClr val="tx1"/>
                </a:solidFill>
              </a:rPr>
              <a:t> 카테고리별</a:t>
            </a:r>
            <a:r>
              <a:rPr lang="en-US" altLang="ko-KR" sz="1327" dirty="0">
                <a:solidFill>
                  <a:schemeClr val="tx1"/>
                </a:solidFill>
              </a:rPr>
              <a:t>)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3208B58-4809-846A-FF8B-1BC019EED00E}"/>
              </a:ext>
            </a:extLst>
          </p:cNvPr>
          <p:cNvSpPr/>
          <p:nvPr/>
        </p:nvSpPr>
        <p:spPr>
          <a:xfrm>
            <a:off x="11726219" y="14056350"/>
            <a:ext cx="1756818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강의명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571DD4A-1A61-B794-55FF-5C9A07FDBBF2}"/>
              </a:ext>
            </a:extLst>
          </p:cNvPr>
          <p:cNvSpPr/>
          <p:nvPr/>
        </p:nvSpPr>
        <p:spPr>
          <a:xfrm>
            <a:off x="14089580" y="12488717"/>
            <a:ext cx="2085300" cy="254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045EA09-ECCA-EE39-6272-2FD6EEF834E9}"/>
              </a:ext>
            </a:extLst>
          </p:cNvPr>
          <p:cNvSpPr/>
          <p:nvPr/>
        </p:nvSpPr>
        <p:spPr>
          <a:xfrm>
            <a:off x="14226935" y="12657968"/>
            <a:ext cx="1772564" cy="1099980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 이름</a:t>
            </a:r>
            <a:endParaRPr lang="en-US" altLang="ko-KR" sz="1327" dirty="0">
              <a:solidFill>
                <a:schemeClr val="tx1"/>
              </a:solidFill>
            </a:endParaRPr>
          </a:p>
          <a:p>
            <a:pPr algn="ctr"/>
            <a:r>
              <a:rPr lang="en-US" altLang="ko-KR" sz="1327" dirty="0">
                <a:solidFill>
                  <a:schemeClr val="tx1"/>
                </a:solidFill>
              </a:rPr>
              <a:t>(</a:t>
            </a:r>
            <a:r>
              <a:rPr lang="ko-KR" altLang="en-US" sz="1327" dirty="0" err="1">
                <a:solidFill>
                  <a:schemeClr val="tx1"/>
                </a:solidFill>
              </a:rPr>
              <a:t>뒷배경</a:t>
            </a:r>
            <a:r>
              <a:rPr lang="ko-KR" altLang="en-US" sz="1327" dirty="0">
                <a:solidFill>
                  <a:schemeClr val="tx1"/>
                </a:solidFill>
              </a:rPr>
              <a:t> 카테고리별</a:t>
            </a:r>
            <a:r>
              <a:rPr lang="en-US" altLang="ko-KR" sz="1327" dirty="0">
                <a:solidFill>
                  <a:schemeClr val="tx1"/>
                </a:solidFill>
              </a:rPr>
              <a:t>)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E9095F1-335D-0509-133F-51E0396197BE}"/>
              </a:ext>
            </a:extLst>
          </p:cNvPr>
          <p:cNvSpPr/>
          <p:nvPr/>
        </p:nvSpPr>
        <p:spPr>
          <a:xfrm>
            <a:off x="16489918" y="12500326"/>
            <a:ext cx="2085300" cy="254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C443FEF-E9C1-1A2B-C674-6DE29F314F4E}"/>
              </a:ext>
            </a:extLst>
          </p:cNvPr>
          <p:cNvSpPr/>
          <p:nvPr/>
        </p:nvSpPr>
        <p:spPr>
          <a:xfrm>
            <a:off x="16627273" y="12669573"/>
            <a:ext cx="1772564" cy="1099980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 이름</a:t>
            </a:r>
            <a:endParaRPr lang="en-US" altLang="ko-KR" sz="1327" dirty="0">
              <a:solidFill>
                <a:schemeClr val="tx1"/>
              </a:solidFill>
            </a:endParaRPr>
          </a:p>
          <a:p>
            <a:pPr algn="ctr"/>
            <a:r>
              <a:rPr lang="en-US" altLang="ko-KR" sz="1327" dirty="0">
                <a:solidFill>
                  <a:schemeClr val="tx1"/>
                </a:solidFill>
              </a:rPr>
              <a:t>(</a:t>
            </a:r>
            <a:r>
              <a:rPr lang="ko-KR" altLang="en-US" sz="1327" dirty="0" err="1">
                <a:solidFill>
                  <a:schemeClr val="tx1"/>
                </a:solidFill>
              </a:rPr>
              <a:t>뒷배경</a:t>
            </a:r>
            <a:r>
              <a:rPr lang="ko-KR" altLang="en-US" sz="1327" dirty="0">
                <a:solidFill>
                  <a:schemeClr val="tx1"/>
                </a:solidFill>
              </a:rPr>
              <a:t> 카테고리별</a:t>
            </a:r>
            <a:r>
              <a:rPr lang="en-US" altLang="ko-KR" sz="1327" dirty="0">
                <a:solidFill>
                  <a:schemeClr val="tx1"/>
                </a:solidFill>
              </a:rPr>
              <a:t>)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4813341-634C-A06C-C485-B2C6745D92AE}"/>
              </a:ext>
            </a:extLst>
          </p:cNvPr>
          <p:cNvSpPr/>
          <p:nvPr/>
        </p:nvSpPr>
        <p:spPr>
          <a:xfrm>
            <a:off x="14293446" y="11940827"/>
            <a:ext cx="1677568" cy="301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83F8AEC-CEAA-7C6E-B016-368D5D100245}"/>
              </a:ext>
            </a:extLst>
          </p:cNvPr>
          <p:cNvCxnSpPr>
            <a:cxnSpLocks/>
          </p:cNvCxnSpPr>
          <p:nvPr/>
        </p:nvCxnSpPr>
        <p:spPr>
          <a:xfrm>
            <a:off x="19162082" y="12347328"/>
            <a:ext cx="455486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1B133B6-3898-FB3B-39F6-B5ED0A953537}"/>
              </a:ext>
            </a:extLst>
          </p:cNvPr>
          <p:cNvSpPr/>
          <p:nvPr/>
        </p:nvSpPr>
        <p:spPr>
          <a:xfrm>
            <a:off x="17992212" y="11072340"/>
            <a:ext cx="613830" cy="54574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/>
          </a:p>
        </p:txBody>
      </p:sp>
      <p:pic>
        <p:nvPicPr>
          <p:cNvPr id="16" name="그래픽 15" descr="사용자 윤곽선">
            <a:extLst>
              <a:ext uri="{FF2B5EF4-FFF2-40B4-BE49-F238E27FC236}">
                <a16:creationId xmlns:a16="http://schemas.microsoft.com/office/drawing/2014/main" id="{1C7B23EF-F4EC-69A1-4552-624408EBB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6640" y="11110571"/>
            <a:ext cx="538587" cy="538587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CEE7D2-9B93-C5C8-D2D0-5ACF23BE7FFB}"/>
              </a:ext>
            </a:extLst>
          </p:cNvPr>
          <p:cNvSpPr/>
          <p:nvPr/>
        </p:nvSpPr>
        <p:spPr>
          <a:xfrm>
            <a:off x="19025130" y="10931010"/>
            <a:ext cx="4804246" cy="4305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1A4B39C-5549-AC8B-1A60-00FAFBE43E00}"/>
              </a:ext>
            </a:extLst>
          </p:cNvPr>
          <p:cNvSpPr/>
          <p:nvPr/>
        </p:nvSpPr>
        <p:spPr>
          <a:xfrm>
            <a:off x="19162076" y="11031579"/>
            <a:ext cx="876994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92C19D0-F288-6D27-80D2-59A90D63CBD8}"/>
              </a:ext>
            </a:extLst>
          </p:cNvPr>
          <p:cNvSpPr/>
          <p:nvPr/>
        </p:nvSpPr>
        <p:spPr>
          <a:xfrm>
            <a:off x="19162072" y="12488717"/>
            <a:ext cx="2085300" cy="254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86D413B-4CF7-9BF8-070B-36D0904C5B6A}"/>
              </a:ext>
            </a:extLst>
          </p:cNvPr>
          <p:cNvSpPr/>
          <p:nvPr/>
        </p:nvSpPr>
        <p:spPr>
          <a:xfrm>
            <a:off x="19299426" y="12657968"/>
            <a:ext cx="1772564" cy="1099980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 이름</a:t>
            </a:r>
            <a:endParaRPr lang="en-US" altLang="ko-KR" sz="1327" dirty="0">
              <a:solidFill>
                <a:schemeClr val="tx1"/>
              </a:solidFill>
            </a:endParaRPr>
          </a:p>
          <a:p>
            <a:pPr algn="ctr"/>
            <a:r>
              <a:rPr lang="en-US" altLang="ko-KR" sz="1327" dirty="0">
                <a:solidFill>
                  <a:schemeClr val="tx1"/>
                </a:solidFill>
              </a:rPr>
              <a:t>(</a:t>
            </a:r>
            <a:r>
              <a:rPr lang="ko-KR" altLang="en-US" sz="1327" dirty="0" err="1">
                <a:solidFill>
                  <a:schemeClr val="tx1"/>
                </a:solidFill>
              </a:rPr>
              <a:t>뒷배경</a:t>
            </a:r>
            <a:r>
              <a:rPr lang="ko-KR" altLang="en-US" sz="1327" dirty="0">
                <a:solidFill>
                  <a:schemeClr val="tx1"/>
                </a:solidFill>
              </a:rPr>
              <a:t> 카테고리별</a:t>
            </a:r>
            <a:r>
              <a:rPr lang="en-US" altLang="ko-KR" sz="1327" dirty="0">
                <a:solidFill>
                  <a:schemeClr val="tx1"/>
                </a:solidFill>
              </a:rPr>
              <a:t>)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D1327BA-4F11-6A94-08BE-EBB163817DC0}"/>
              </a:ext>
            </a:extLst>
          </p:cNvPr>
          <p:cNvSpPr/>
          <p:nvPr/>
        </p:nvSpPr>
        <p:spPr>
          <a:xfrm>
            <a:off x="21631634" y="12488717"/>
            <a:ext cx="2085300" cy="254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B8DE556-DFB6-457A-B82D-ECB45EF2DA69}"/>
              </a:ext>
            </a:extLst>
          </p:cNvPr>
          <p:cNvSpPr/>
          <p:nvPr/>
        </p:nvSpPr>
        <p:spPr>
          <a:xfrm>
            <a:off x="21768984" y="12657968"/>
            <a:ext cx="1772564" cy="1099980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 이름</a:t>
            </a:r>
            <a:endParaRPr lang="en-US" altLang="ko-KR" sz="1327" dirty="0">
              <a:solidFill>
                <a:schemeClr val="tx1"/>
              </a:solidFill>
            </a:endParaRPr>
          </a:p>
          <a:p>
            <a:pPr algn="ctr"/>
            <a:r>
              <a:rPr lang="en-US" altLang="ko-KR" sz="1327" dirty="0">
                <a:solidFill>
                  <a:schemeClr val="tx1"/>
                </a:solidFill>
              </a:rPr>
              <a:t>(</a:t>
            </a:r>
            <a:r>
              <a:rPr lang="ko-KR" altLang="en-US" sz="1327" dirty="0" err="1">
                <a:solidFill>
                  <a:schemeClr val="tx1"/>
                </a:solidFill>
              </a:rPr>
              <a:t>뒷배경</a:t>
            </a:r>
            <a:r>
              <a:rPr lang="ko-KR" altLang="en-US" sz="1327" dirty="0">
                <a:solidFill>
                  <a:schemeClr val="tx1"/>
                </a:solidFill>
              </a:rPr>
              <a:t> 카테고리별</a:t>
            </a:r>
            <a:r>
              <a:rPr lang="en-US" altLang="ko-KR" sz="1327" dirty="0">
                <a:solidFill>
                  <a:schemeClr val="tx1"/>
                </a:solidFill>
              </a:rPr>
              <a:t>)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69CADB3-4900-9691-298F-5E3ED92B8565}"/>
              </a:ext>
            </a:extLst>
          </p:cNvPr>
          <p:cNvSpPr/>
          <p:nvPr/>
        </p:nvSpPr>
        <p:spPr>
          <a:xfrm>
            <a:off x="20602216" y="11963839"/>
            <a:ext cx="1677568" cy="301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9B1B37E0-4C4D-97D7-7711-B82DB2A75E70}"/>
              </a:ext>
            </a:extLst>
          </p:cNvPr>
          <p:cNvSpPr/>
          <p:nvPr/>
        </p:nvSpPr>
        <p:spPr>
          <a:xfrm>
            <a:off x="23043741" y="11072340"/>
            <a:ext cx="613830" cy="54574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/>
          </a:p>
        </p:txBody>
      </p:sp>
      <p:pic>
        <p:nvPicPr>
          <p:cNvPr id="77" name="그래픽 76" descr="사용자 윤곽선">
            <a:extLst>
              <a:ext uri="{FF2B5EF4-FFF2-40B4-BE49-F238E27FC236}">
                <a16:creationId xmlns:a16="http://schemas.microsoft.com/office/drawing/2014/main" id="{CC1B5EA2-2052-655D-F20E-9313E1C94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88169" y="11110571"/>
            <a:ext cx="538587" cy="538587"/>
          </a:xfrm>
          <a:prstGeom prst="rect">
            <a:avLst/>
          </a:prstGeom>
        </p:spPr>
      </p:pic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6A2C5E9-7236-A65F-B3AC-B23E098E8611}"/>
              </a:ext>
            </a:extLst>
          </p:cNvPr>
          <p:cNvCxnSpPr>
            <a:cxnSpLocks/>
          </p:cNvCxnSpPr>
          <p:nvPr/>
        </p:nvCxnSpPr>
        <p:spPr>
          <a:xfrm>
            <a:off x="11620022" y="12347328"/>
            <a:ext cx="69552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9C07D22-53ED-BFD6-B71E-A17A520BE314}"/>
              </a:ext>
            </a:extLst>
          </p:cNvPr>
          <p:cNvSpPr/>
          <p:nvPr/>
        </p:nvSpPr>
        <p:spPr>
          <a:xfrm>
            <a:off x="24029769" y="10931010"/>
            <a:ext cx="3089881" cy="4305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DD0D8F7-13E0-421D-DB14-14A52D9D5E3E}"/>
              </a:ext>
            </a:extLst>
          </p:cNvPr>
          <p:cNvSpPr/>
          <p:nvPr/>
        </p:nvSpPr>
        <p:spPr>
          <a:xfrm>
            <a:off x="24166707" y="11031579"/>
            <a:ext cx="876994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A3AABCC-DC6E-78AC-94F0-602AA87CD1EC}"/>
              </a:ext>
            </a:extLst>
          </p:cNvPr>
          <p:cNvSpPr/>
          <p:nvPr/>
        </p:nvSpPr>
        <p:spPr>
          <a:xfrm>
            <a:off x="24747700" y="11976086"/>
            <a:ext cx="1677568" cy="301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1E43AA4-44FA-4E0D-163E-DFF30D297CEF}"/>
              </a:ext>
            </a:extLst>
          </p:cNvPr>
          <p:cNvSpPr/>
          <p:nvPr/>
        </p:nvSpPr>
        <p:spPr>
          <a:xfrm>
            <a:off x="24173333" y="12477387"/>
            <a:ext cx="2826289" cy="761863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4D82E6D-2400-1515-E9F2-6B1C7D3A4F57}"/>
              </a:ext>
            </a:extLst>
          </p:cNvPr>
          <p:cNvSpPr/>
          <p:nvPr/>
        </p:nvSpPr>
        <p:spPr>
          <a:xfrm>
            <a:off x="24315241" y="12587990"/>
            <a:ext cx="1082151" cy="23016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 err="1">
                <a:solidFill>
                  <a:schemeClr val="tx1"/>
                </a:solidFill>
              </a:rPr>
              <a:t>강의명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3AC0723-1F6B-35A3-432F-3DCF9EFD524D}"/>
              </a:ext>
            </a:extLst>
          </p:cNvPr>
          <p:cNvSpPr/>
          <p:nvPr/>
        </p:nvSpPr>
        <p:spPr>
          <a:xfrm>
            <a:off x="24315230" y="12928757"/>
            <a:ext cx="2560841" cy="23016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강의기간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15D0CBC-09AF-1F54-B7F8-334EE1B1A497}"/>
              </a:ext>
            </a:extLst>
          </p:cNvPr>
          <p:cNvSpPr/>
          <p:nvPr/>
        </p:nvSpPr>
        <p:spPr>
          <a:xfrm>
            <a:off x="24173333" y="13336695"/>
            <a:ext cx="2826289" cy="761863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8812490-835B-AFCE-7AF0-3292EC1562BA}"/>
              </a:ext>
            </a:extLst>
          </p:cNvPr>
          <p:cNvSpPr/>
          <p:nvPr/>
        </p:nvSpPr>
        <p:spPr>
          <a:xfrm>
            <a:off x="24315241" y="13447302"/>
            <a:ext cx="1082151" cy="23016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>
                <a:solidFill>
                  <a:schemeClr val="tx1"/>
                </a:solidFill>
              </a:rPr>
              <a:t>강의명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F9C5930-113F-5A03-9EC0-CC7D2B72C13C}"/>
              </a:ext>
            </a:extLst>
          </p:cNvPr>
          <p:cNvSpPr/>
          <p:nvPr/>
        </p:nvSpPr>
        <p:spPr>
          <a:xfrm>
            <a:off x="24173333" y="14196544"/>
            <a:ext cx="2826289" cy="761863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FEC5D1E-4379-6AFB-3A96-1818EE749789}"/>
              </a:ext>
            </a:extLst>
          </p:cNvPr>
          <p:cNvSpPr/>
          <p:nvPr/>
        </p:nvSpPr>
        <p:spPr>
          <a:xfrm>
            <a:off x="24315241" y="14307151"/>
            <a:ext cx="1082151" cy="23016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>
                <a:solidFill>
                  <a:schemeClr val="tx1"/>
                </a:solidFill>
              </a:rPr>
              <a:t>강의명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689CC7A-EBD2-1F05-E55C-9725D753C155}"/>
              </a:ext>
            </a:extLst>
          </p:cNvPr>
          <p:cNvSpPr/>
          <p:nvPr/>
        </p:nvSpPr>
        <p:spPr>
          <a:xfrm>
            <a:off x="26731345" y="11180432"/>
            <a:ext cx="268283" cy="607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E5FC4DB1-9E68-57B5-FAA0-5005ED21BAD9}"/>
              </a:ext>
            </a:extLst>
          </p:cNvPr>
          <p:cNvSpPr/>
          <p:nvPr/>
        </p:nvSpPr>
        <p:spPr>
          <a:xfrm>
            <a:off x="26731345" y="11267498"/>
            <a:ext cx="268283" cy="607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CB7840D5-37B1-51D2-D930-3F8F973CEC4B}"/>
              </a:ext>
            </a:extLst>
          </p:cNvPr>
          <p:cNvSpPr/>
          <p:nvPr/>
        </p:nvSpPr>
        <p:spPr>
          <a:xfrm>
            <a:off x="26731345" y="11360620"/>
            <a:ext cx="268283" cy="607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64A8712-5DA3-5413-261D-CBF1957BC370}"/>
              </a:ext>
            </a:extLst>
          </p:cNvPr>
          <p:cNvSpPr/>
          <p:nvPr/>
        </p:nvSpPr>
        <p:spPr>
          <a:xfrm>
            <a:off x="12510150" y="11031579"/>
            <a:ext cx="1163891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AB9FC27-8711-58B6-0948-0920D55136D6}"/>
              </a:ext>
            </a:extLst>
          </p:cNvPr>
          <p:cNvSpPr/>
          <p:nvPr/>
        </p:nvSpPr>
        <p:spPr>
          <a:xfrm>
            <a:off x="20060565" y="11031579"/>
            <a:ext cx="1163891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A691B89-DBB2-F182-6AE2-376C2DDDBF89}"/>
              </a:ext>
            </a:extLst>
          </p:cNvPr>
          <p:cNvSpPr/>
          <p:nvPr/>
        </p:nvSpPr>
        <p:spPr>
          <a:xfrm>
            <a:off x="13602712" y="11031579"/>
            <a:ext cx="1163891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9934A6E-8EC6-CB5F-9C09-42CEAB039DA1}"/>
              </a:ext>
            </a:extLst>
          </p:cNvPr>
          <p:cNvSpPr/>
          <p:nvPr/>
        </p:nvSpPr>
        <p:spPr>
          <a:xfrm>
            <a:off x="21098541" y="11031579"/>
            <a:ext cx="1163891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sp>
        <p:nvSpPr>
          <p:cNvPr id="118" name="말풍선: 사각형 117">
            <a:extLst>
              <a:ext uri="{FF2B5EF4-FFF2-40B4-BE49-F238E27FC236}">
                <a16:creationId xmlns:a16="http://schemas.microsoft.com/office/drawing/2014/main" id="{A235225A-84C3-4E1F-583F-87C3F85292ED}"/>
              </a:ext>
            </a:extLst>
          </p:cNvPr>
          <p:cNvSpPr/>
          <p:nvPr/>
        </p:nvSpPr>
        <p:spPr>
          <a:xfrm>
            <a:off x="38421420" y="11110555"/>
            <a:ext cx="931046" cy="1004239"/>
          </a:xfrm>
          <a:prstGeom prst="wedgeRectCallout">
            <a:avLst>
              <a:gd name="adj1" fmla="val -74405"/>
              <a:gd name="adj2" fmla="val -3681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28" dirty="0">
                <a:solidFill>
                  <a:schemeClr val="tx1"/>
                </a:solidFill>
              </a:rPr>
              <a:t>마이 페이지</a:t>
            </a:r>
            <a:endParaRPr lang="en-US" altLang="ko-KR" sz="928" dirty="0">
              <a:solidFill>
                <a:schemeClr val="tx1"/>
              </a:solidFill>
            </a:endParaRPr>
          </a:p>
          <a:p>
            <a:pPr algn="ctr"/>
            <a:endParaRPr lang="en-US" altLang="ko-KR" sz="928" dirty="0">
              <a:solidFill>
                <a:schemeClr val="tx1"/>
              </a:solidFill>
            </a:endParaRPr>
          </a:p>
          <a:p>
            <a:pPr algn="ctr"/>
            <a:r>
              <a:rPr lang="ko-KR" altLang="en-US" sz="928" dirty="0">
                <a:solidFill>
                  <a:schemeClr val="tx1"/>
                </a:solidFill>
              </a:rPr>
              <a:t>강의 목록</a:t>
            </a:r>
            <a:endParaRPr lang="en-US" altLang="ko-KR" sz="928" dirty="0">
              <a:solidFill>
                <a:schemeClr val="tx1"/>
              </a:solidFill>
            </a:endParaRPr>
          </a:p>
          <a:p>
            <a:pPr algn="ctr"/>
            <a:endParaRPr lang="en-US" altLang="ko-KR" sz="928" dirty="0">
              <a:solidFill>
                <a:schemeClr val="tx1"/>
              </a:solidFill>
            </a:endParaRPr>
          </a:p>
          <a:p>
            <a:pPr algn="ctr"/>
            <a:r>
              <a:rPr lang="ko-KR" altLang="en-US" sz="928" dirty="0">
                <a:solidFill>
                  <a:schemeClr val="tx1"/>
                </a:solidFill>
              </a:rPr>
              <a:t>수강 내역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63956B5-CD3C-C00F-514C-CFA70169B30B}"/>
              </a:ext>
            </a:extLst>
          </p:cNvPr>
          <p:cNvSpPr/>
          <p:nvPr/>
        </p:nvSpPr>
        <p:spPr>
          <a:xfrm>
            <a:off x="14242675" y="14056350"/>
            <a:ext cx="1756818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강의명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3F03A78-7013-0F6A-CC11-FC1C9545AADD}"/>
              </a:ext>
            </a:extLst>
          </p:cNvPr>
          <p:cNvSpPr/>
          <p:nvPr/>
        </p:nvSpPr>
        <p:spPr>
          <a:xfrm>
            <a:off x="16643012" y="14056350"/>
            <a:ext cx="1756818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강의명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6F75FB8-865D-7ECD-EBF9-9BB16202FC45}"/>
              </a:ext>
            </a:extLst>
          </p:cNvPr>
          <p:cNvSpPr/>
          <p:nvPr/>
        </p:nvSpPr>
        <p:spPr>
          <a:xfrm>
            <a:off x="19318152" y="14056350"/>
            <a:ext cx="1756818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강의명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9FB5651-82B9-4208-566D-CC47E8E7E7A1}"/>
              </a:ext>
            </a:extLst>
          </p:cNvPr>
          <p:cNvSpPr/>
          <p:nvPr/>
        </p:nvSpPr>
        <p:spPr>
          <a:xfrm>
            <a:off x="21784728" y="14056350"/>
            <a:ext cx="1756818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강의명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C974979-15D7-E9C4-B49C-087137AC9A6A}"/>
              </a:ext>
            </a:extLst>
          </p:cNvPr>
          <p:cNvSpPr/>
          <p:nvPr/>
        </p:nvSpPr>
        <p:spPr>
          <a:xfrm>
            <a:off x="24315230" y="13775372"/>
            <a:ext cx="2560841" cy="23016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강의기간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ED66F74-E3F5-A765-5A39-0F8414E5ABB3}"/>
              </a:ext>
            </a:extLst>
          </p:cNvPr>
          <p:cNvSpPr/>
          <p:nvPr/>
        </p:nvSpPr>
        <p:spPr>
          <a:xfrm>
            <a:off x="24315230" y="14634642"/>
            <a:ext cx="2560841" cy="23016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강의기간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4286606-497B-2257-A450-EA3F8F102060}"/>
              </a:ext>
            </a:extLst>
          </p:cNvPr>
          <p:cNvSpPr/>
          <p:nvPr/>
        </p:nvSpPr>
        <p:spPr>
          <a:xfrm>
            <a:off x="11726230" y="14439197"/>
            <a:ext cx="981040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강의자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3435098-8298-F250-6DB7-34B73166D63E}"/>
              </a:ext>
            </a:extLst>
          </p:cNvPr>
          <p:cNvSpPr/>
          <p:nvPr/>
        </p:nvSpPr>
        <p:spPr>
          <a:xfrm>
            <a:off x="11726215" y="14734524"/>
            <a:ext cx="1756818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강의 기간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30B9BD1-C0A9-54CC-4C65-40C8A2348EB1}"/>
              </a:ext>
            </a:extLst>
          </p:cNvPr>
          <p:cNvSpPr/>
          <p:nvPr/>
        </p:nvSpPr>
        <p:spPr>
          <a:xfrm>
            <a:off x="25793926" y="12587990"/>
            <a:ext cx="1082151" cy="23016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 err="1">
                <a:solidFill>
                  <a:schemeClr val="tx1"/>
                </a:solidFill>
              </a:rPr>
              <a:t>강의자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20B6954-7859-3F88-4A1C-892C8DAAF704}"/>
              </a:ext>
            </a:extLst>
          </p:cNvPr>
          <p:cNvSpPr/>
          <p:nvPr/>
        </p:nvSpPr>
        <p:spPr>
          <a:xfrm>
            <a:off x="25793926" y="13447302"/>
            <a:ext cx="1082151" cy="23016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 err="1">
                <a:solidFill>
                  <a:schemeClr val="tx1"/>
                </a:solidFill>
              </a:rPr>
              <a:t>강의자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0E93CD3-5735-751B-BF1C-8DD90A6A2608}"/>
              </a:ext>
            </a:extLst>
          </p:cNvPr>
          <p:cNvSpPr/>
          <p:nvPr/>
        </p:nvSpPr>
        <p:spPr>
          <a:xfrm>
            <a:off x="25793926" y="14307151"/>
            <a:ext cx="1082151" cy="23016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 err="1">
                <a:solidFill>
                  <a:schemeClr val="tx1"/>
                </a:solidFill>
              </a:rPr>
              <a:t>강의자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224C1BF-6D44-C2B0-783D-D90DA2AB3C1C}"/>
              </a:ext>
            </a:extLst>
          </p:cNvPr>
          <p:cNvSpPr/>
          <p:nvPr/>
        </p:nvSpPr>
        <p:spPr>
          <a:xfrm>
            <a:off x="14242685" y="14439197"/>
            <a:ext cx="981040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강의자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F71D71A-98F1-CFFE-6CB8-DBE0BAFB7007}"/>
              </a:ext>
            </a:extLst>
          </p:cNvPr>
          <p:cNvSpPr/>
          <p:nvPr/>
        </p:nvSpPr>
        <p:spPr>
          <a:xfrm>
            <a:off x="14242670" y="14734524"/>
            <a:ext cx="1756818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강의 기간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8CEA37E-4098-1038-A26D-C77D008B4DF1}"/>
              </a:ext>
            </a:extLst>
          </p:cNvPr>
          <p:cNvSpPr/>
          <p:nvPr/>
        </p:nvSpPr>
        <p:spPr>
          <a:xfrm>
            <a:off x="16638810" y="14439197"/>
            <a:ext cx="981040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강의자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5E6427D-03F0-9986-EDE7-3E20303ED825}"/>
              </a:ext>
            </a:extLst>
          </p:cNvPr>
          <p:cNvSpPr/>
          <p:nvPr/>
        </p:nvSpPr>
        <p:spPr>
          <a:xfrm>
            <a:off x="16638800" y="14734524"/>
            <a:ext cx="1756818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강의 기간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74DC6F8-5BAC-E7D0-216F-06241A18DD63}"/>
              </a:ext>
            </a:extLst>
          </p:cNvPr>
          <p:cNvSpPr/>
          <p:nvPr/>
        </p:nvSpPr>
        <p:spPr>
          <a:xfrm>
            <a:off x="19315176" y="14439197"/>
            <a:ext cx="981040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강의자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1C939A3-C3C9-B585-DD3C-F68BAC968176}"/>
              </a:ext>
            </a:extLst>
          </p:cNvPr>
          <p:cNvSpPr/>
          <p:nvPr/>
        </p:nvSpPr>
        <p:spPr>
          <a:xfrm>
            <a:off x="19315170" y="14734524"/>
            <a:ext cx="1756818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강의 기간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E9E34EB-3E6D-A005-520E-C53077FBFB40}"/>
              </a:ext>
            </a:extLst>
          </p:cNvPr>
          <p:cNvSpPr/>
          <p:nvPr/>
        </p:nvSpPr>
        <p:spPr>
          <a:xfrm>
            <a:off x="21784734" y="14439197"/>
            <a:ext cx="981040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강의자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4403EA9-E703-4A6A-66EF-E9CA41F248B5}"/>
              </a:ext>
            </a:extLst>
          </p:cNvPr>
          <p:cNvSpPr/>
          <p:nvPr/>
        </p:nvSpPr>
        <p:spPr>
          <a:xfrm>
            <a:off x="21784728" y="14734524"/>
            <a:ext cx="1756818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강의 기간</a:t>
            </a:r>
          </a:p>
        </p:txBody>
      </p:sp>
    </p:spTree>
    <p:extLst>
      <p:ext uri="{BB962C8B-B14F-4D97-AF65-F5344CB8AC3E}">
        <p14:creationId xmlns:p14="http://schemas.microsoft.com/office/powerpoint/2010/main" val="139710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9A0B232-1698-C470-F821-4527CBEE259F}"/>
              </a:ext>
            </a:extLst>
          </p:cNvPr>
          <p:cNvSpPr/>
          <p:nvPr/>
        </p:nvSpPr>
        <p:spPr>
          <a:xfrm>
            <a:off x="24033133" y="10931010"/>
            <a:ext cx="3086513" cy="810176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77F9B23-495F-0305-6666-8229085517CF}"/>
              </a:ext>
            </a:extLst>
          </p:cNvPr>
          <p:cNvSpPr/>
          <p:nvPr/>
        </p:nvSpPr>
        <p:spPr>
          <a:xfrm>
            <a:off x="19026750" y="10931010"/>
            <a:ext cx="4802633" cy="810176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BBA1DEB-12B9-E786-413C-70B0FE67C713}"/>
              </a:ext>
            </a:extLst>
          </p:cNvPr>
          <p:cNvSpPr/>
          <p:nvPr/>
        </p:nvSpPr>
        <p:spPr>
          <a:xfrm>
            <a:off x="11235752" y="10931010"/>
            <a:ext cx="7654500" cy="810176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1DB593-E74F-FC59-9500-E4AD7F2C1B45}"/>
              </a:ext>
            </a:extLst>
          </p:cNvPr>
          <p:cNvSpPr/>
          <p:nvPr/>
        </p:nvSpPr>
        <p:spPr>
          <a:xfrm>
            <a:off x="11235752" y="10931015"/>
            <a:ext cx="7654500" cy="511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9E5C8B-D568-72F0-D420-0E4AC828149B}"/>
              </a:ext>
            </a:extLst>
          </p:cNvPr>
          <p:cNvSpPr/>
          <p:nvPr/>
        </p:nvSpPr>
        <p:spPr>
          <a:xfrm>
            <a:off x="11620018" y="11031579"/>
            <a:ext cx="876994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02B3FF-AE8B-C626-9281-DBC6BA34793F}"/>
              </a:ext>
            </a:extLst>
          </p:cNvPr>
          <p:cNvSpPr txBox="1"/>
          <p:nvPr/>
        </p:nvSpPr>
        <p:spPr>
          <a:xfrm>
            <a:off x="17049585" y="10177879"/>
            <a:ext cx="4305659" cy="927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426" dirty="0"/>
              <a:t>강의 목록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D9D32B-6234-AECB-8F57-11E06F51C1C6}"/>
              </a:ext>
            </a:extLst>
          </p:cNvPr>
          <p:cNvSpPr/>
          <p:nvPr/>
        </p:nvSpPr>
        <p:spPr>
          <a:xfrm>
            <a:off x="11620018" y="13347247"/>
            <a:ext cx="2085300" cy="254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EEF75D-2088-CB9E-6515-EDE48A8C8664}"/>
              </a:ext>
            </a:extLst>
          </p:cNvPr>
          <p:cNvSpPr/>
          <p:nvPr/>
        </p:nvSpPr>
        <p:spPr>
          <a:xfrm>
            <a:off x="11726230" y="15297727"/>
            <a:ext cx="981040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강의자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D82E9C-45B5-BE05-9041-CFCF2D1D095C}"/>
              </a:ext>
            </a:extLst>
          </p:cNvPr>
          <p:cNvSpPr/>
          <p:nvPr/>
        </p:nvSpPr>
        <p:spPr>
          <a:xfrm>
            <a:off x="11757373" y="13516495"/>
            <a:ext cx="1772564" cy="1099980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 이름</a:t>
            </a:r>
            <a:endParaRPr lang="en-US" altLang="ko-KR" sz="1327" dirty="0">
              <a:solidFill>
                <a:schemeClr val="tx1"/>
              </a:solidFill>
            </a:endParaRPr>
          </a:p>
          <a:p>
            <a:pPr algn="ctr"/>
            <a:r>
              <a:rPr lang="en-US" altLang="ko-KR" sz="1327" dirty="0">
                <a:solidFill>
                  <a:schemeClr val="tx1"/>
                </a:solidFill>
              </a:rPr>
              <a:t>(</a:t>
            </a:r>
            <a:r>
              <a:rPr lang="ko-KR" altLang="en-US" sz="1327" dirty="0" err="1">
                <a:solidFill>
                  <a:schemeClr val="tx1"/>
                </a:solidFill>
              </a:rPr>
              <a:t>뒷배경</a:t>
            </a:r>
            <a:r>
              <a:rPr lang="ko-KR" altLang="en-US" sz="1327" dirty="0">
                <a:solidFill>
                  <a:schemeClr val="tx1"/>
                </a:solidFill>
              </a:rPr>
              <a:t> 카테고리별</a:t>
            </a:r>
            <a:r>
              <a:rPr lang="en-US" altLang="ko-KR" sz="1327" dirty="0">
                <a:solidFill>
                  <a:schemeClr val="tx1"/>
                </a:solidFill>
              </a:rPr>
              <a:t>)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721B3D9-13B7-5A60-464F-DC3311596992}"/>
              </a:ext>
            </a:extLst>
          </p:cNvPr>
          <p:cNvSpPr/>
          <p:nvPr/>
        </p:nvSpPr>
        <p:spPr>
          <a:xfrm>
            <a:off x="11726217" y="15593054"/>
            <a:ext cx="981040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3208B58-4809-846A-FF8B-1BC019EED00E}"/>
              </a:ext>
            </a:extLst>
          </p:cNvPr>
          <p:cNvSpPr/>
          <p:nvPr/>
        </p:nvSpPr>
        <p:spPr>
          <a:xfrm>
            <a:off x="11726219" y="14914880"/>
            <a:ext cx="1756818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강의명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571DD4A-1A61-B794-55FF-5C9A07FDBBF2}"/>
              </a:ext>
            </a:extLst>
          </p:cNvPr>
          <p:cNvSpPr/>
          <p:nvPr/>
        </p:nvSpPr>
        <p:spPr>
          <a:xfrm>
            <a:off x="14089580" y="13347247"/>
            <a:ext cx="2085300" cy="254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CF42DF4-9861-7AD9-062F-D1B60824B13A}"/>
              </a:ext>
            </a:extLst>
          </p:cNvPr>
          <p:cNvSpPr/>
          <p:nvPr/>
        </p:nvSpPr>
        <p:spPr>
          <a:xfrm>
            <a:off x="14195788" y="15297727"/>
            <a:ext cx="981040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강의자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045EA09-ECCA-EE39-6272-2FD6EEF834E9}"/>
              </a:ext>
            </a:extLst>
          </p:cNvPr>
          <p:cNvSpPr/>
          <p:nvPr/>
        </p:nvSpPr>
        <p:spPr>
          <a:xfrm>
            <a:off x="14226935" y="13516495"/>
            <a:ext cx="1772564" cy="1099980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 이름</a:t>
            </a:r>
            <a:endParaRPr lang="en-US" altLang="ko-KR" sz="1327" dirty="0">
              <a:solidFill>
                <a:schemeClr val="tx1"/>
              </a:solidFill>
            </a:endParaRPr>
          </a:p>
          <a:p>
            <a:pPr algn="ctr"/>
            <a:r>
              <a:rPr lang="en-US" altLang="ko-KR" sz="1327" dirty="0">
                <a:solidFill>
                  <a:schemeClr val="tx1"/>
                </a:solidFill>
              </a:rPr>
              <a:t>(</a:t>
            </a:r>
            <a:r>
              <a:rPr lang="ko-KR" altLang="en-US" sz="1327" dirty="0" err="1">
                <a:solidFill>
                  <a:schemeClr val="tx1"/>
                </a:solidFill>
              </a:rPr>
              <a:t>뒷배경</a:t>
            </a:r>
            <a:r>
              <a:rPr lang="ko-KR" altLang="en-US" sz="1327" dirty="0">
                <a:solidFill>
                  <a:schemeClr val="tx1"/>
                </a:solidFill>
              </a:rPr>
              <a:t> 카테고리별</a:t>
            </a:r>
            <a:r>
              <a:rPr lang="en-US" altLang="ko-KR" sz="1327" dirty="0">
                <a:solidFill>
                  <a:schemeClr val="tx1"/>
                </a:solidFill>
              </a:rPr>
              <a:t>)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D52EAC5-6805-B01D-A194-C41FC2228EA6}"/>
              </a:ext>
            </a:extLst>
          </p:cNvPr>
          <p:cNvSpPr/>
          <p:nvPr/>
        </p:nvSpPr>
        <p:spPr>
          <a:xfrm>
            <a:off x="14195784" y="15593054"/>
            <a:ext cx="981040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B4647C5-716D-1EA8-3386-E3A5F54ADCD0}"/>
              </a:ext>
            </a:extLst>
          </p:cNvPr>
          <p:cNvSpPr/>
          <p:nvPr/>
        </p:nvSpPr>
        <p:spPr>
          <a:xfrm>
            <a:off x="14195782" y="14914880"/>
            <a:ext cx="1756818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강의명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E9095F1-335D-0509-133F-51E0396197BE}"/>
              </a:ext>
            </a:extLst>
          </p:cNvPr>
          <p:cNvSpPr/>
          <p:nvPr/>
        </p:nvSpPr>
        <p:spPr>
          <a:xfrm>
            <a:off x="16489918" y="13358856"/>
            <a:ext cx="2085300" cy="254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7720B68-3A15-4CA0-E9A0-ACBC5D6CD52F}"/>
              </a:ext>
            </a:extLst>
          </p:cNvPr>
          <p:cNvSpPr/>
          <p:nvPr/>
        </p:nvSpPr>
        <p:spPr>
          <a:xfrm>
            <a:off x="16596126" y="15309336"/>
            <a:ext cx="981040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강의자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C443FEF-E9C1-1A2B-C674-6DE29F314F4E}"/>
              </a:ext>
            </a:extLst>
          </p:cNvPr>
          <p:cNvSpPr/>
          <p:nvPr/>
        </p:nvSpPr>
        <p:spPr>
          <a:xfrm>
            <a:off x="16627273" y="13528103"/>
            <a:ext cx="1772564" cy="1099980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 이름</a:t>
            </a:r>
            <a:endParaRPr lang="en-US" altLang="ko-KR" sz="1327" dirty="0">
              <a:solidFill>
                <a:schemeClr val="tx1"/>
              </a:solidFill>
            </a:endParaRPr>
          </a:p>
          <a:p>
            <a:pPr algn="ctr"/>
            <a:r>
              <a:rPr lang="en-US" altLang="ko-KR" sz="1327" dirty="0">
                <a:solidFill>
                  <a:schemeClr val="tx1"/>
                </a:solidFill>
              </a:rPr>
              <a:t>(</a:t>
            </a:r>
            <a:r>
              <a:rPr lang="ko-KR" altLang="en-US" sz="1327" dirty="0" err="1">
                <a:solidFill>
                  <a:schemeClr val="tx1"/>
                </a:solidFill>
              </a:rPr>
              <a:t>뒷배경</a:t>
            </a:r>
            <a:r>
              <a:rPr lang="ko-KR" altLang="en-US" sz="1327" dirty="0">
                <a:solidFill>
                  <a:schemeClr val="tx1"/>
                </a:solidFill>
              </a:rPr>
              <a:t> 카테고리별</a:t>
            </a:r>
            <a:r>
              <a:rPr lang="en-US" altLang="ko-KR" sz="1327" dirty="0">
                <a:solidFill>
                  <a:schemeClr val="tx1"/>
                </a:solidFill>
              </a:rPr>
              <a:t>)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42874E-19F0-D66F-3087-4C918BAB44C0}"/>
              </a:ext>
            </a:extLst>
          </p:cNvPr>
          <p:cNvSpPr/>
          <p:nvPr/>
        </p:nvSpPr>
        <p:spPr>
          <a:xfrm>
            <a:off x="16596117" y="15604663"/>
            <a:ext cx="981040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3527440-4061-E3CC-A1BF-ADC80628C7AF}"/>
              </a:ext>
            </a:extLst>
          </p:cNvPr>
          <p:cNvSpPr/>
          <p:nvPr/>
        </p:nvSpPr>
        <p:spPr>
          <a:xfrm>
            <a:off x="16596119" y="14926489"/>
            <a:ext cx="1756818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강의명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4813341-634C-A06C-C485-B2C6745D92AE}"/>
              </a:ext>
            </a:extLst>
          </p:cNvPr>
          <p:cNvSpPr/>
          <p:nvPr/>
        </p:nvSpPr>
        <p:spPr>
          <a:xfrm>
            <a:off x="16923923" y="12870955"/>
            <a:ext cx="1677568" cy="301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개설하기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1B133B6-3898-FB3B-39F6-B5ED0A953537}"/>
              </a:ext>
            </a:extLst>
          </p:cNvPr>
          <p:cNvSpPr/>
          <p:nvPr/>
        </p:nvSpPr>
        <p:spPr>
          <a:xfrm>
            <a:off x="17992212" y="11072340"/>
            <a:ext cx="613830" cy="54574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/>
          </a:p>
        </p:txBody>
      </p:sp>
      <p:pic>
        <p:nvPicPr>
          <p:cNvPr id="16" name="그래픽 15" descr="사용자 윤곽선">
            <a:extLst>
              <a:ext uri="{FF2B5EF4-FFF2-40B4-BE49-F238E27FC236}">
                <a16:creationId xmlns:a16="http://schemas.microsoft.com/office/drawing/2014/main" id="{1C7B23EF-F4EC-69A1-4552-624408EBB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6640" y="11110571"/>
            <a:ext cx="538587" cy="538587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CEE7D2-9B93-C5C8-D2D0-5ACF23BE7FFB}"/>
              </a:ext>
            </a:extLst>
          </p:cNvPr>
          <p:cNvSpPr/>
          <p:nvPr/>
        </p:nvSpPr>
        <p:spPr>
          <a:xfrm>
            <a:off x="19025130" y="10931015"/>
            <a:ext cx="4804246" cy="511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1A4B39C-5549-AC8B-1A60-00FAFBE43E00}"/>
              </a:ext>
            </a:extLst>
          </p:cNvPr>
          <p:cNvSpPr/>
          <p:nvPr/>
        </p:nvSpPr>
        <p:spPr>
          <a:xfrm>
            <a:off x="19162076" y="11031579"/>
            <a:ext cx="876994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9B1B37E0-4C4D-97D7-7711-B82DB2A75E70}"/>
              </a:ext>
            </a:extLst>
          </p:cNvPr>
          <p:cNvSpPr/>
          <p:nvPr/>
        </p:nvSpPr>
        <p:spPr>
          <a:xfrm>
            <a:off x="23043741" y="11072340"/>
            <a:ext cx="613830" cy="54574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/>
          </a:p>
        </p:txBody>
      </p:sp>
      <p:pic>
        <p:nvPicPr>
          <p:cNvPr id="77" name="그래픽 76" descr="사용자 윤곽선">
            <a:extLst>
              <a:ext uri="{FF2B5EF4-FFF2-40B4-BE49-F238E27FC236}">
                <a16:creationId xmlns:a16="http://schemas.microsoft.com/office/drawing/2014/main" id="{CC1B5EA2-2052-655D-F20E-9313E1C94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88169" y="11110571"/>
            <a:ext cx="538587" cy="538587"/>
          </a:xfrm>
          <a:prstGeom prst="rect">
            <a:avLst/>
          </a:prstGeom>
        </p:spPr>
      </p:pic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6A2C5E9-7236-A65F-B3AC-B23E098E8611}"/>
              </a:ext>
            </a:extLst>
          </p:cNvPr>
          <p:cNvCxnSpPr>
            <a:cxnSpLocks/>
          </p:cNvCxnSpPr>
          <p:nvPr/>
        </p:nvCxnSpPr>
        <p:spPr>
          <a:xfrm>
            <a:off x="11646293" y="13222377"/>
            <a:ext cx="69552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9C07D22-53ED-BFD6-B71E-A17A520BE314}"/>
              </a:ext>
            </a:extLst>
          </p:cNvPr>
          <p:cNvSpPr/>
          <p:nvPr/>
        </p:nvSpPr>
        <p:spPr>
          <a:xfrm>
            <a:off x="24029769" y="10931015"/>
            <a:ext cx="3089881" cy="511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DD0D8F7-13E0-421D-DB14-14A52D9D5E3E}"/>
              </a:ext>
            </a:extLst>
          </p:cNvPr>
          <p:cNvSpPr/>
          <p:nvPr/>
        </p:nvSpPr>
        <p:spPr>
          <a:xfrm>
            <a:off x="24166707" y="11031579"/>
            <a:ext cx="876994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A3AABCC-DC6E-78AC-94F0-602AA87CD1EC}"/>
              </a:ext>
            </a:extLst>
          </p:cNvPr>
          <p:cNvSpPr/>
          <p:nvPr/>
        </p:nvSpPr>
        <p:spPr>
          <a:xfrm>
            <a:off x="25315435" y="12877276"/>
            <a:ext cx="1677568" cy="301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개설하기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1E43AA4-44FA-4E0D-163E-DFF30D297CEF}"/>
              </a:ext>
            </a:extLst>
          </p:cNvPr>
          <p:cNvSpPr/>
          <p:nvPr/>
        </p:nvSpPr>
        <p:spPr>
          <a:xfrm>
            <a:off x="24173333" y="13343553"/>
            <a:ext cx="2826289" cy="761863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4D82E6D-2400-1515-E9F2-6B1C7D3A4F57}"/>
              </a:ext>
            </a:extLst>
          </p:cNvPr>
          <p:cNvSpPr/>
          <p:nvPr/>
        </p:nvSpPr>
        <p:spPr>
          <a:xfrm>
            <a:off x="24315241" y="13454156"/>
            <a:ext cx="1082151" cy="23016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>
                <a:solidFill>
                  <a:schemeClr val="tx1"/>
                </a:solidFill>
              </a:rPr>
              <a:t>강의명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7CC796E-25C1-DBA1-A9AB-1476730A328E}"/>
              </a:ext>
            </a:extLst>
          </p:cNvPr>
          <p:cNvSpPr/>
          <p:nvPr/>
        </p:nvSpPr>
        <p:spPr>
          <a:xfrm>
            <a:off x="24315241" y="13787527"/>
            <a:ext cx="1082151" cy="23016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 err="1">
                <a:solidFill>
                  <a:schemeClr val="tx1"/>
                </a:solidFill>
              </a:rPr>
              <a:t>강의자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3AC0723-1F6B-35A3-432F-3DCF9EFD524D}"/>
              </a:ext>
            </a:extLst>
          </p:cNvPr>
          <p:cNvSpPr/>
          <p:nvPr/>
        </p:nvSpPr>
        <p:spPr>
          <a:xfrm>
            <a:off x="25844725" y="13787527"/>
            <a:ext cx="1082151" cy="23016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강의시간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15D0CBC-09AF-1F54-B7F8-334EE1B1A497}"/>
              </a:ext>
            </a:extLst>
          </p:cNvPr>
          <p:cNvSpPr/>
          <p:nvPr/>
        </p:nvSpPr>
        <p:spPr>
          <a:xfrm>
            <a:off x="24173333" y="14202857"/>
            <a:ext cx="2826289" cy="761863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8812490-835B-AFCE-7AF0-3292EC1562BA}"/>
              </a:ext>
            </a:extLst>
          </p:cNvPr>
          <p:cNvSpPr/>
          <p:nvPr/>
        </p:nvSpPr>
        <p:spPr>
          <a:xfrm>
            <a:off x="24315241" y="14313468"/>
            <a:ext cx="1082151" cy="23016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>
                <a:solidFill>
                  <a:schemeClr val="tx1"/>
                </a:solidFill>
              </a:rPr>
              <a:t>강의명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06BC76B-7B9A-C6DC-881C-160DADE2E6E3}"/>
              </a:ext>
            </a:extLst>
          </p:cNvPr>
          <p:cNvSpPr/>
          <p:nvPr/>
        </p:nvSpPr>
        <p:spPr>
          <a:xfrm>
            <a:off x="24315241" y="14646830"/>
            <a:ext cx="1082151" cy="23016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 err="1">
                <a:solidFill>
                  <a:schemeClr val="tx1"/>
                </a:solidFill>
              </a:rPr>
              <a:t>강의자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25379DC-04F3-E3DA-53FD-AE7DB4B4FA78}"/>
              </a:ext>
            </a:extLst>
          </p:cNvPr>
          <p:cNvSpPr/>
          <p:nvPr/>
        </p:nvSpPr>
        <p:spPr>
          <a:xfrm>
            <a:off x="25844725" y="14646830"/>
            <a:ext cx="1082151" cy="23016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강의시간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F9C5930-113F-5A03-9EC0-CC7D2B72C13C}"/>
              </a:ext>
            </a:extLst>
          </p:cNvPr>
          <p:cNvSpPr/>
          <p:nvPr/>
        </p:nvSpPr>
        <p:spPr>
          <a:xfrm>
            <a:off x="24173333" y="15062706"/>
            <a:ext cx="2826289" cy="761863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FEC5D1E-4379-6AFB-3A96-1818EE749789}"/>
              </a:ext>
            </a:extLst>
          </p:cNvPr>
          <p:cNvSpPr/>
          <p:nvPr/>
        </p:nvSpPr>
        <p:spPr>
          <a:xfrm>
            <a:off x="24315241" y="15173313"/>
            <a:ext cx="1082151" cy="23016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>
                <a:solidFill>
                  <a:schemeClr val="tx1"/>
                </a:solidFill>
              </a:rPr>
              <a:t>강의명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C474610-D96C-9047-D9B9-B7C7D72F82C1}"/>
              </a:ext>
            </a:extLst>
          </p:cNvPr>
          <p:cNvSpPr/>
          <p:nvPr/>
        </p:nvSpPr>
        <p:spPr>
          <a:xfrm>
            <a:off x="24315241" y="15506679"/>
            <a:ext cx="1082151" cy="23016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 err="1">
                <a:solidFill>
                  <a:schemeClr val="tx1"/>
                </a:solidFill>
              </a:rPr>
              <a:t>강의자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805181D-AA49-A614-8D74-83F42A65EECF}"/>
              </a:ext>
            </a:extLst>
          </p:cNvPr>
          <p:cNvSpPr/>
          <p:nvPr/>
        </p:nvSpPr>
        <p:spPr>
          <a:xfrm>
            <a:off x="25844725" y="15506679"/>
            <a:ext cx="1082151" cy="230164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강의시간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710A846-C74B-5F34-4887-E872F40FE126}"/>
              </a:ext>
            </a:extLst>
          </p:cNvPr>
          <p:cNvSpPr/>
          <p:nvPr/>
        </p:nvSpPr>
        <p:spPr>
          <a:xfrm>
            <a:off x="14089580" y="13335924"/>
            <a:ext cx="2085300" cy="2564071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0F9FE2E-A9E8-D737-15A5-6ED509F2B8A4}"/>
              </a:ext>
            </a:extLst>
          </p:cNvPr>
          <p:cNvSpPr/>
          <p:nvPr/>
        </p:nvSpPr>
        <p:spPr>
          <a:xfrm>
            <a:off x="14399731" y="14401149"/>
            <a:ext cx="1426967" cy="42170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/>
              <a:t>강의 신청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1DCD768-05BD-D85B-0785-8DD14BB03EDF}"/>
              </a:ext>
            </a:extLst>
          </p:cNvPr>
          <p:cNvSpPr/>
          <p:nvPr/>
        </p:nvSpPr>
        <p:spPr>
          <a:xfrm>
            <a:off x="26307519" y="13454156"/>
            <a:ext cx="619353" cy="2301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DB0C6AA-1C2B-5F59-12A4-B7859E4FD6B6}"/>
              </a:ext>
            </a:extLst>
          </p:cNvPr>
          <p:cNvSpPr/>
          <p:nvPr/>
        </p:nvSpPr>
        <p:spPr>
          <a:xfrm>
            <a:off x="26296439" y="14313459"/>
            <a:ext cx="619353" cy="2301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3E80656-C68B-259D-ED2F-B05BBCD48945}"/>
              </a:ext>
            </a:extLst>
          </p:cNvPr>
          <p:cNvSpPr/>
          <p:nvPr/>
        </p:nvSpPr>
        <p:spPr>
          <a:xfrm>
            <a:off x="26307519" y="15172729"/>
            <a:ext cx="619353" cy="2301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689CC7A-EBD2-1F05-E55C-9725D753C155}"/>
              </a:ext>
            </a:extLst>
          </p:cNvPr>
          <p:cNvSpPr/>
          <p:nvPr/>
        </p:nvSpPr>
        <p:spPr>
          <a:xfrm>
            <a:off x="26731345" y="11180432"/>
            <a:ext cx="268283" cy="607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E5FC4DB1-9E68-57B5-FAA0-5005ED21BAD9}"/>
              </a:ext>
            </a:extLst>
          </p:cNvPr>
          <p:cNvSpPr/>
          <p:nvPr/>
        </p:nvSpPr>
        <p:spPr>
          <a:xfrm>
            <a:off x="26731345" y="11267498"/>
            <a:ext cx="268283" cy="607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CB7840D5-37B1-51D2-D930-3F8F973CEC4B}"/>
              </a:ext>
            </a:extLst>
          </p:cNvPr>
          <p:cNvSpPr/>
          <p:nvPr/>
        </p:nvSpPr>
        <p:spPr>
          <a:xfrm>
            <a:off x="26731345" y="11360620"/>
            <a:ext cx="268283" cy="607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64A8712-5DA3-5413-261D-CBF1957BC370}"/>
              </a:ext>
            </a:extLst>
          </p:cNvPr>
          <p:cNvSpPr/>
          <p:nvPr/>
        </p:nvSpPr>
        <p:spPr>
          <a:xfrm>
            <a:off x="12510150" y="11031579"/>
            <a:ext cx="1163891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AB9FC27-8711-58B6-0948-0920D55136D6}"/>
              </a:ext>
            </a:extLst>
          </p:cNvPr>
          <p:cNvSpPr/>
          <p:nvPr/>
        </p:nvSpPr>
        <p:spPr>
          <a:xfrm>
            <a:off x="20060565" y="11031579"/>
            <a:ext cx="1163891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A691B89-DBB2-F182-6AE2-376C2DDDBF89}"/>
              </a:ext>
            </a:extLst>
          </p:cNvPr>
          <p:cNvSpPr/>
          <p:nvPr/>
        </p:nvSpPr>
        <p:spPr>
          <a:xfrm>
            <a:off x="13602712" y="11031579"/>
            <a:ext cx="1163891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9934A6E-8EC6-CB5F-9C09-42CEAB039DA1}"/>
              </a:ext>
            </a:extLst>
          </p:cNvPr>
          <p:cNvSpPr/>
          <p:nvPr/>
        </p:nvSpPr>
        <p:spPr>
          <a:xfrm>
            <a:off x="21098541" y="11031579"/>
            <a:ext cx="1163891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sp>
        <p:nvSpPr>
          <p:cNvPr id="118" name="말풍선: 사각형 117">
            <a:extLst>
              <a:ext uri="{FF2B5EF4-FFF2-40B4-BE49-F238E27FC236}">
                <a16:creationId xmlns:a16="http://schemas.microsoft.com/office/drawing/2014/main" id="{A235225A-84C3-4E1F-583F-87C3F85292ED}"/>
              </a:ext>
            </a:extLst>
          </p:cNvPr>
          <p:cNvSpPr/>
          <p:nvPr/>
        </p:nvSpPr>
        <p:spPr>
          <a:xfrm>
            <a:off x="38421420" y="11110555"/>
            <a:ext cx="931046" cy="1004239"/>
          </a:xfrm>
          <a:prstGeom prst="wedgeRectCallout">
            <a:avLst>
              <a:gd name="adj1" fmla="val -74405"/>
              <a:gd name="adj2" fmla="val -3681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28" dirty="0">
                <a:solidFill>
                  <a:schemeClr val="tx1"/>
                </a:solidFill>
              </a:rPr>
              <a:t>마이 페이지</a:t>
            </a:r>
            <a:endParaRPr lang="en-US" altLang="ko-KR" sz="928" dirty="0">
              <a:solidFill>
                <a:schemeClr val="tx1"/>
              </a:solidFill>
            </a:endParaRPr>
          </a:p>
          <a:p>
            <a:pPr algn="ctr"/>
            <a:endParaRPr lang="en-US" altLang="ko-KR" sz="928" dirty="0">
              <a:solidFill>
                <a:schemeClr val="tx1"/>
              </a:solidFill>
            </a:endParaRPr>
          </a:p>
          <a:p>
            <a:pPr algn="ctr"/>
            <a:r>
              <a:rPr lang="ko-KR" altLang="en-US" sz="928" dirty="0">
                <a:solidFill>
                  <a:schemeClr val="tx1"/>
                </a:solidFill>
              </a:rPr>
              <a:t>강의 목록</a:t>
            </a:r>
            <a:endParaRPr lang="en-US" altLang="ko-KR" sz="928" dirty="0">
              <a:solidFill>
                <a:schemeClr val="tx1"/>
              </a:solidFill>
            </a:endParaRPr>
          </a:p>
          <a:p>
            <a:pPr algn="ctr"/>
            <a:endParaRPr lang="en-US" altLang="ko-KR" sz="928" dirty="0">
              <a:solidFill>
                <a:schemeClr val="tx1"/>
              </a:solidFill>
            </a:endParaRPr>
          </a:p>
          <a:p>
            <a:pPr algn="ctr"/>
            <a:r>
              <a:rPr lang="ko-KR" altLang="en-US" sz="928" dirty="0">
                <a:solidFill>
                  <a:schemeClr val="tx1"/>
                </a:solidFill>
              </a:rPr>
              <a:t>수강 내역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32AF6EB-CF31-9F85-C45F-A5181468781A}"/>
              </a:ext>
            </a:extLst>
          </p:cNvPr>
          <p:cNvSpPr/>
          <p:nvPr/>
        </p:nvSpPr>
        <p:spPr>
          <a:xfrm>
            <a:off x="13187866" y="12532569"/>
            <a:ext cx="3977904" cy="2615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/>
              <a:t>검색하기</a:t>
            </a:r>
          </a:p>
        </p:txBody>
      </p:sp>
      <p:pic>
        <p:nvPicPr>
          <p:cNvPr id="7" name="그래픽 6" descr="돋보기 단색으로 채워진">
            <a:extLst>
              <a:ext uri="{FF2B5EF4-FFF2-40B4-BE49-F238E27FC236}">
                <a16:creationId xmlns:a16="http://schemas.microsoft.com/office/drawing/2014/main" id="{E65183F9-1702-71D0-FEEA-C71037CA6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69500" y="12553233"/>
            <a:ext cx="211877" cy="211877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7A69536C-C579-A48D-9677-32A7231C109F}"/>
              </a:ext>
            </a:extLst>
          </p:cNvPr>
          <p:cNvSpPr/>
          <p:nvPr/>
        </p:nvSpPr>
        <p:spPr>
          <a:xfrm>
            <a:off x="19178918" y="13347247"/>
            <a:ext cx="2085300" cy="254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4A050E1-ABCA-AABA-B300-51AEC17BCE67}"/>
              </a:ext>
            </a:extLst>
          </p:cNvPr>
          <p:cNvSpPr/>
          <p:nvPr/>
        </p:nvSpPr>
        <p:spPr>
          <a:xfrm>
            <a:off x="19285125" y="15297727"/>
            <a:ext cx="981040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강의자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AA10648-EA74-0304-DEF1-7956FFDFAF91}"/>
              </a:ext>
            </a:extLst>
          </p:cNvPr>
          <p:cNvSpPr/>
          <p:nvPr/>
        </p:nvSpPr>
        <p:spPr>
          <a:xfrm>
            <a:off x="19316272" y="13516495"/>
            <a:ext cx="1772564" cy="1099980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 이름</a:t>
            </a:r>
            <a:endParaRPr lang="en-US" altLang="ko-KR" sz="1327" dirty="0">
              <a:solidFill>
                <a:schemeClr val="tx1"/>
              </a:solidFill>
            </a:endParaRPr>
          </a:p>
          <a:p>
            <a:pPr algn="ctr"/>
            <a:r>
              <a:rPr lang="en-US" altLang="ko-KR" sz="1327" dirty="0">
                <a:solidFill>
                  <a:schemeClr val="tx1"/>
                </a:solidFill>
              </a:rPr>
              <a:t>(</a:t>
            </a:r>
            <a:r>
              <a:rPr lang="ko-KR" altLang="en-US" sz="1327" dirty="0" err="1">
                <a:solidFill>
                  <a:schemeClr val="tx1"/>
                </a:solidFill>
              </a:rPr>
              <a:t>뒷배경</a:t>
            </a:r>
            <a:r>
              <a:rPr lang="ko-KR" altLang="en-US" sz="1327" dirty="0">
                <a:solidFill>
                  <a:schemeClr val="tx1"/>
                </a:solidFill>
              </a:rPr>
              <a:t> 카테고리별</a:t>
            </a:r>
            <a:r>
              <a:rPr lang="en-US" altLang="ko-KR" sz="1327" dirty="0">
                <a:solidFill>
                  <a:schemeClr val="tx1"/>
                </a:solidFill>
              </a:rPr>
              <a:t>)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411F8B5-6F13-9AB8-BF8A-4FFDE43B6FD1}"/>
              </a:ext>
            </a:extLst>
          </p:cNvPr>
          <p:cNvSpPr/>
          <p:nvPr/>
        </p:nvSpPr>
        <p:spPr>
          <a:xfrm>
            <a:off x="19285121" y="15593054"/>
            <a:ext cx="981040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3F8B3D4-168C-A269-23B8-9E351CF94AB5}"/>
              </a:ext>
            </a:extLst>
          </p:cNvPr>
          <p:cNvSpPr/>
          <p:nvPr/>
        </p:nvSpPr>
        <p:spPr>
          <a:xfrm>
            <a:off x="19285119" y="14914880"/>
            <a:ext cx="1756818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강의명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5349FF0-0CEC-F25E-675F-4949CEFCAEBA}"/>
              </a:ext>
            </a:extLst>
          </p:cNvPr>
          <p:cNvSpPr/>
          <p:nvPr/>
        </p:nvSpPr>
        <p:spPr>
          <a:xfrm>
            <a:off x="21579260" y="13358856"/>
            <a:ext cx="2085300" cy="254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2B10D66-08AA-758C-5CC0-19EDB9C61200}"/>
              </a:ext>
            </a:extLst>
          </p:cNvPr>
          <p:cNvSpPr/>
          <p:nvPr/>
        </p:nvSpPr>
        <p:spPr>
          <a:xfrm>
            <a:off x="21685463" y="15309336"/>
            <a:ext cx="981040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강의자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7FA39D9-34EC-9A46-1E86-8F51CFECD166}"/>
              </a:ext>
            </a:extLst>
          </p:cNvPr>
          <p:cNvSpPr/>
          <p:nvPr/>
        </p:nvSpPr>
        <p:spPr>
          <a:xfrm>
            <a:off x="21716610" y="13528103"/>
            <a:ext cx="1772564" cy="1099980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 이름</a:t>
            </a:r>
            <a:endParaRPr lang="en-US" altLang="ko-KR" sz="1327" dirty="0">
              <a:solidFill>
                <a:schemeClr val="tx1"/>
              </a:solidFill>
            </a:endParaRPr>
          </a:p>
          <a:p>
            <a:pPr algn="ctr"/>
            <a:r>
              <a:rPr lang="en-US" altLang="ko-KR" sz="1327" dirty="0">
                <a:solidFill>
                  <a:schemeClr val="tx1"/>
                </a:solidFill>
              </a:rPr>
              <a:t>(</a:t>
            </a:r>
            <a:r>
              <a:rPr lang="ko-KR" altLang="en-US" sz="1327" dirty="0" err="1">
                <a:solidFill>
                  <a:schemeClr val="tx1"/>
                </a:solidFill>
              </a:rPr>
              <a:t>뒷배경</a:t>
            </a:r>
            <a:r>
              <a:rPr lang="ko-KR" altLang="en-US" sz="1327" dirty="0">
                <a:solidFill>
                  <a:schemeClr val="tx1"/>
                </a:solidFill>
              </a:rPr>
              <a:t> 카테고리별</a:t>
            </a:r>
            <a:r>
              <a:rPr lang="en-US" altLang="ko-KR" sz="1327" dirty="0">
                <a:solidFill>
                  <a:schemeClr val="tx1"/>
                </a:solidFill>
              </a:rPr>
              <a:t>)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4F2967B-2F78-9438-9EED-F9D5B8978D5E}"/>
              </a:ext>
            </a:extLst>
          </p:cNvPr>
          <p:cNvSpPr/>
          <p:nvPr/>
        </p:nvSpPr>
        <p:spPr>
          <a:xfrm>
            <a:off x="21685463" y="15604663"/>
            <a:ext cx="981040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536960C-CC37-7ED7-456E-A062F6F2836D}"/>
              </a:ext>
            </a:extLst>
          </p:cNvPr>
          <p:cNvSpPr/>
          <p:nvPr/>
        </p:nvSpPr>
        <p:spPr>
          <a:xfrm>
            <a:off x="21685461" y="14926489"/>
            <a:ext cx="1756818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강의명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614B9B2-6E7D-AC96-F392-783FF014923D}"/>
              </a:ext>
            </a:extLst>
          </p:cNvPr>
          <p:cNvSpPr/>
          <p:nvPr/>
        </p:nvSpPr>
        <p:spPr>
          <a:xfrm>
            <a:off x="22013265" y="12870955"/>
            <a:ext cx="1677568" cy="301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개설하기</a:t>
            </a: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FBE182A8-D2CB-8FCC-2AEC-C24BA7E5F561}"/>
              </a:ext>
            </a:extLst>
          </p:cNvPr>
          <p:cNvCxnSpPr>
            <a:cxnSpLocks/>
          </p:cNvCxnSpPr>
          <p:nvPr/>
        </p:nvCxnSpPr>
        <p:spPr>
          <a:xfrm>
            <a:off x="19162076" y="13222377"/>
            <a:ext cx="44954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CBB125F-56B6-21FD-7329-6C3B034D162A}"/>
              </a:ext>
            </a:extLst>
          </p:cNvPr>
          <p:cNvSpPr/>
          <p:nvPr/>
        </p:nvSpPr>
        <p:spPr>
          <a:xfrm>
            <a:off x="19464371" y="12532569"/>
            <a:ext cx="3977904" cy="2615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/>
              <a:t>검색하기</a:t>
            </a:r>
          </a:p>
        </p:txBody>
      </p:sp>
      <p:pic>
        <p:nvPicPr>
          <p:cNvPr id="126" name="그래픽 125" descr="돋보기 단색으로 채워진">
            <a:extLst>
              <a:ext uri="{FF2B5EF4-FFF2-40B4-BE49-F238E27FC236}">
                <a16:creationId xmlns:a16="http://schemas.microsoft.com/office/drawing/2014/main" id="{F6D3557A-E08D-81AE-E671-8BB3FF470F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46005" y="12553233"/>
            <a:ext cx="211877" cy="211877"/>
          </a:xfrm>
          <a:prstGeom prst="rect">
            <a:avLst/>
          </a:prstGeom>
        </p:spPr>
      </p:pic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508190C-4E64-0706-66E7-5115255DCD8B}"/>
              </a:ext>
            </a:extLst>
          </p:cNvPr>
          <p:cNvSpPr/>
          <p:nvPr/>
        </p:nvSpPr>
        <p:spPr>
          <a:xfrm>
            <a:off x="24166706" y="12532569"/>
            <a:ext cx="2826289" cy="2615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/>
              <a:t>검색하기</a:t>
            </a:r>
          </a:p>
        </p:txBody>
      </p:sp>
      <p:pic>
        <p:nvPicPr>
          <p:cNvPr id="128" name="그래픽 127" descr="돋보기 단색으로 채워진">
            <a:extLst>
              <a:ext uri="{FF2B5EF4-FFF2-40B4-BE49-F238E27FC236}">
                <a16:creationId xmlns:a16="http://schemas.microsoft.com/office/drawing/2014/main" id="{5BAC2D47-F500-980E-2BA2-561AD9F1F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99133" y="12553233"/>
            <a:ext cx="211877" cy="211877"/>
          </a:xfrm>
          <a:prstGeom prst="rect">
            <a:avLst/>
          </a:prstGeom>
        </p:spPr>
      </p:pic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40378C4-B4E8-6504-77DE-B959AB735256}"/>
              </a:ext>
            </a:extLst>
          </p:cNvPr>
          <p:cNvSpPr/>
          <p:nvPr/>
        </p:nvSpPr>
        <p:spPr>
          <a:xfrm>
            <a:off x="14285105" y="11909629"/>
            <a:ext cx="1677568" cy="301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61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7149C5FB-891C-8ECB-C5D0-3A731D8CD860}"/>
              </a:ext>
            </a:extLst>
          </p:cNvPr>
          <p:cNvSpPr/>
          <p:nvPr/>
        </p:nvSpPr>
        <p:spPr>
          <a:xfrm>
            <a:off x="20614547" y="11909629"/>
            <a:ext cx="1677568" cy="301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61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2BA896A-BF73-A9A1-EF9A-496BD36404E0}"/>
              </a:ext>
            </a:extLst>
          </p:cNvPr>
          <p:cNvSpPr/>
          <p:nvPr/>
        </p:nvSpPr>
        <p:spPr>
          <a:xfrm>
            <a:off x="24735923" y="11909629"/>
            <a:ext cx="1677568" cy="301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61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</p:spTree>
    <p:extLst>
      <p:ext uri="{BB962C8B-B14F-4D97-AF65-F5344CB8AC3E}">
        <p14:creationId xmlns:p14="http://schemas.microsoft.com/office/powerpoint/2010/main" val="264415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BBA1DEB-12B9-E786-413C-70B0FE67C713}"/>
              </a:ext>
            </a:extLst>
          </p:cNvPr>
          <p:cNvSpPr/>
          <p:nvPr/>
        </p:nvSpPr>
        <p:spPr>
          <a:xfrm>
            <a:off x="11235752" y="10931010"/>
            <a:ext cx="7654500" cy="810176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1DB593-E74F-FC59-9500-E4AD7F2C1B45}"/>
              </a:ext>
            </a:extLst>
          </p:cNvPr>
          <p:cNvSpPr/>
          <p:nvPr/>
        </p:nvSpPr>
        <p:spPr>
          <a:xfrm>
            <a:off x="11235752" y="10931015"/>
            <a:ext cx="7654500" cy="511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9E5C8B-D568-72F0-D420-0E4AC828149B}"/>
              </a:ext>
            </a:extLst>
          </p:cNvPr>
          <p:cNvSpPr/>
          <p:nvPr/>
        </p:nvSpPr>
        <p:spPr>
          <a:xfrm>
            <a:off x="11620018" y="11031579"/>
            <a:ext cx="876994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02B3FF-AE8B-C626-9281-DBC6BA34793F}"/>
              </a:ext>
            </a:extLst>
          </p:cNvPr>
          <p:cNvSpPr txBox="1"/>
          <p:nvPr/>
        </p:nvSpPr>
        <p:spPr>
          <a:xfrm>
            <a:off x="12881278" y="10177879"/>
            <a:ext cx="4305659" cy="927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426" dirty="0"/>
              <a:t>강의 목록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D9D32B-6234-AECB-8F57-11E06F51C1C6}"/>
              </a:ext>
            </a:extLst>
          </p:cNvPr>
          <p:cNvSpPr/>
          <p:nvPr/>
        </p:nvSpPr>
        <p:spPr>
          <a:xfrm>
            <a:off x="11620018" y="13347247"/>
            <a:ext cx="2085300" cy="254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EEF75D-2088-CB9E-6515-EDE48A8C8664}"/>
              </a:ext>
            </a:extLst>
          </p:cNvPr>
          <p:cNvSpPr/>
          <p:nvPr/>
        </p:nvSpPr>
        <p:spPr>
          <a:xfrm>
            <a:off x="11726230" y="15297727"/>
            <a:ext cx="981040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강의자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D82E9C-45B5-BE05-9041-CFCF2D1D095C}"/>
              </a:ext>
            </a:extLst>
          </p:cNvPr>
          <p:cNvSpPr/>
          <p:nvPr/>
        </p:nvSpPr>
        <p:spPr>
          <a:xfrm>
            <a:off x="11757373" y="13516495"/>
            <a:ext cx="1772564" cy="1099980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 이름</a:t>
            </a:r>
            <a:endParaRPr lang="en-US" altLang="ko-KR" sz="1327" dirty="0">
              <a:solidFill>
                <a:schemeClr val="tx1"/>
              </a:solidFill>
            </a:endParaRPr>
          </a:p>
          <a:p>
            <a:pPr algn="ctr"/>
            <a:r>
              <a:rPr lang="en-US" altLang="ko-KR" sz="1327" dirty="0">
                <a:solidFill>
                  <a:schemeClr val="tx1"/>
                </a:solidFill>
              </a:rPr>
              <a:t>(</a:t>
            </a:r>
            <a:r>
              <a:rPr lang="ko-KR" altLang="en-US" sz="1327" dirty="0" err="1">
                <a:solidFill>
                  <a:schemeClr val="tx1"/>
                </a:solidFill>
              </a:rPr>
              <a:t>뒷배경</a:t>
            </a:r>
            <a:r>
              <a:rPr lang="ko-KR" altLang="en-US" sz="1327" dirty="0">
                <a:solidFill>
                  <a:schemeClr val="tx1"/>
                </a:solidFill>
              </a:rPr>
              <a:t> 카테고리별</a:t>
            </a:r>
            <a:r>
              <a:rPr lang="en-US" altLang="ko-KR" sz="1327" dirty="0">
                <a:solidFill>
                  <a:schemeClr val="tx1"/>
                </a:solidFill>
              </a:rPr>
              <a:t>)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721B3D9-13B7-5A60-464F-DC3311596992}"/>
              </a:ext>
            </a:extLst>
          </p:cNvPr>
          <p:cNvSpPr/>
          <p:nvPr/>
        </p:nvSpPr>
        <p:spPr>
          <a:xfrm>
            <a:off x="11726217" y="15593054"/>
            <a:ext cx="981040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3208B58-4809-846A-FF8B-1BC019EED00E}"/>
              </a:ext>
            </a:extLst>
          </p:cNvPr>
          <p:cNvSpPr/>
          <p:nvPr/>
        </p:nvSpPr>
        <p:spPr>
          <a:xfrm>
            <a:off x="11726219" y="14914880"/>
            <a:ext cx="1756818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강의명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571DD4A-1A61-B794-55FF-5C9A07FDBBF2}"/>
              </a:ext>
            </a:extLst>
          </p:cNvPr>
          <p:cNvSpPr/>
          <p:nvPr/>
        </p:nvSpPr>
        <p:spPr>
          <a:xfrm>
            <a:off x="14089580" y="13347247"/>
            <a:ext cx="2085300" cy="254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CF42DF4-9861-7AD9-062F-D1B60824B13A}"/>
              </a:ext>
            </a:extLst>
          </p:cNvPr>
          <p:cNvSpPr/>
          <p:nvPr/>
        </p:nvSpPr>
        <p:spPr>
          <a:xfrm>
            <a:off x="14195788" y="15297727"/>
            <a:ext cx="981040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강의자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045EA09-ECCA-EE39-6272-2FD6EEF834E9}"/>
              </a:ext>
            </a:extLst>
          </p:cNvPr>
          <p:cNvSpPr/>
          <p:nvPr/>
        </p:nvSpPr>
        <p:spPr>
          <a:xfrm>
            <a:off x="14226935" y="13516495"/>
            <a:ext cx="1772564" cy="1099980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 이름</a:t>
            </a:r>
            <a:endParaRPr lang="en-US" altLang="ko-KR" sz="1327" dirty="0">
              <a:solidFill>
                <a:schemeClr val="tx1"/>
              </a:solidFill>
            </a:endParaRPr>
          </a:p>
          <a:p>
            <a:pPr algn="ctr"/>
            <a:r>
              <a:rPr lang="en-US" altLang="ko-KR" sz="1327" dirty="0">
                <a:solidFill>
                  <a:schemeClr val="tx1"/>
                </a:solidFill>
              </a:rPr>
              <a:t>(</a:t>
            </a:r>
            <a:r>
              <a:rPr lang="ko-KR" altLang="en-US" sz="1327" dirty="0" err="1">
                <a:solidFill>
                  <a:schemeClr val="tx1"/>
                </a:solidFill>
              </a:rPr>
              <a:t>뒷배경</a:t>
            </a:r>
            <a:r>
              <a:rPr lang="ko-KR" altLang="en-US" sz="1327" dirty="0">
                <a:solidFill>
                  <a:schemeClr val="tx1"/>
                </a:solidFill>
              </a:rPr>
              <a:t> 카테고리별</a:t>
            </a:r>
            <a:r>
              <a:rPr lang="en-US" altLang="ko-KR" sz="1327" dirty="0">
                <a:solidFill>
                  <a:schemeClr val="tx1"/>
                </a:solidFill>
              </a:rPr>
              <a:t>)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D52EAC5-6805-B01D-A194-C41FC2228EA6}"/>
              </a:ext>
            </a:extLst>
          </p:cNvPr>
          <p:cNvSpPr/>
          <p:nvPr/>
        </p:nvSpPr>
        <p:spPr>
          <a:xfrm>
            <a:off x="14195784" y="15593054"/>
            <a:ext cx="981040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B4647C5-716D-1EA8-3386-E3A5F54ADCD0}"/>
              </a:ext>
            </a:extLst>
          </p:cNvPr>
          <p:cNvSpPr/>
          <p:nvPr/>
        </p:nvSpPr>
        <p:spPr>
          <a:xfrm>
            <a:off x="14195782" y="14914880"/>
            <a:ext cx="1756818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강의명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E9095F1-335D-0509-133F-51E0396197BE}"/>
              </a:ext>
            </a:extLst>
          </p:cNvPr>
          <p:cNvSpPr/>
          <p:nvPr/>
        </p:nvSpPr>
        <p:spPr>
          <a:xfrm>
            <a:off x="16489918" y="13358856"/>
            <a:ext cx="2085300" cy="254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7720B68-3A15-4CA0-E9A0-ACBC5D6CD52F}"/>
              </a:ext>
            </a:extLst>
          </p:cNvPr>
          <p:cNvSpPr/>
          <p:nvPr/>
        </p:nvSpPr>
        <p:spPr>
          <a:xfrm>
            <a:off x="16596126" y="15309336"/>
            <a:ext cx="981040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강의자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C443FEF-E9C1-1A2B-C674-6DE29F314F4E}"/>
              </a:ext>
            </a:extLst>
          </p:cNvPr>
          <p:cNvSpPr/>
          <p:nvPr/>
        </p:nvSpPr>
        <p:spPr>
          <a:xfrm>
            <a:off x="16627273" y="13528103"/>
            <a:ext cx="1772564" cy="1099980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강의 이름</a:t>
            </a:r>
            <a:endParaRPr lang="en-US" altLang="ko-KR" sz="1327" dirty="0">
              <a:solidFill>
                <a:schemeClr val="tx1"/>
              </a:solidFill>
            </a:endParaRPr>
          </a:p>
          <a:p>
            <a:pPr algn="ctr"/>
            <a:r>
              <a:rPr lang="en-US" altLang="ko-KR" sz="1327" dirty="0">
                <a:solidFill>
                  <a:schemeClr val="tx1"/>
                </a:solidFill>
              </a:rPr>
              <a:t>(</a:t>
            </a:r>
            <a:r>
              <a:rPr lang="ko-KR" altLang="en-US" sz="1327" dirty="0" err="1">
                <a:solidFill>
                  <a:schemeClr val="tx1"/>
                </a:solidFill>
              </a:rPr>
              <a:t>뒷배경</a:t>
            </a:r>
            <a:r>
              <a:rPr lang="ko-KR" altLang="en-US" sz="1327" dirty="0">
                <a:solidFill>
                  <a:schemeClr val="tx1"/>
                </a:solidFill>
              </a:rPr>
              <a:t> 카테고리별</a:t>
            </a:r>
            <a:r>
              <a:rPr lang="en-US" altLang="ko-KR" sz="1327" dirty="0">
                <a:solidFill>
                  <a:schemeClr val="tx1"/>
                </a:solidFill>
              </a:rPr>
              <a:t>)</a:t>
            </a:r>
            <a:endParaRPr lang="ko-KR" altLang="en-US" sz="1327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42874E-19F0-D66F-3087-4C918BAB44C0}"/>
              </a:ext>
            </a:extLst>
          </p:cNvPr>
          <p:cNvSpPr/>
          <p:nvPr/>
        </p:nvSpPr>
        <p:spPr>
          <a:xfrm>
            <a:off x="16596117" y="15604663"/>
            <a:ext cx="981040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>
                <a:solidFill>
                  <a:schemeClr val="tx1"/>
                </a:solidFill>
              </a:rPr>
              <a:t>강의 시간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3527440-4061-E3CC-A1BF-ADC80628C7AF}"/>
              </a:ext>
            </a:extLst>
          </p:cNvPr>
          <p:cNvSpPr/>
          <p:nvPr/>
        </p:nvSpPr>
        <p:spPr>
          <a:xfrm>
            <a:off x="16596119" y="14926489"/>
            <a:ext cx="1756818" cy="195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7" dirty="0" err="1">
                <a:solidFill>
                  <a:schemeClr val="tx1"/>
                </a:solidFill>
              </a:rPr>
              <a:t>강의명</a:t>
            </a:r>
            <a:endParaRPr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4813341-634C-A06C-C485-B2C6745D92AE}"/>
              </a:ext>
            </a:extLst>
          </p:cNvPr>
          <p:cNvSpPr/>
          <p:nvPr/>
        </p:nvSpPr>
        <p:spPr>
          <a:xfrm>
            <a:off x="16923923" y="12870955"/>
            <a:ext cx="1677568" cy="301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개설하기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1B133B6-3898-FB3B-39F6-B5ED0A953537}"/>
              </a:ext>
            </a:extLst>
          </p:cNvPr>
          <p:cNvSpPr/>
          <p:nvPr/>
        </p:nvSpPr>
        <p:spPr>
          <a:xfrm>
            <a:off x="17992212" y="11072340"/>
            <a:ext cx="613830" cy="54574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/>
          </a:p>
        </p:txBody>
      </p:sp>
      <p:pic>
        <p:nvPicPr>
          <p:cNvPr id="16" name="그래픽 15" descr="사용자 윤곽선">
            <a:extLst>
              <a:ext uri="{FF2B5EF4-FFF2-40B4-BE49-F238E27FC236}">
                <a16:creationId xmlns:a16="http://schemas.microsoft.com/office/drawing/2014/main" id="{1C7B23EF-F4EC-69A1-4552-624408EBB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6640" y="11110571"/>
            <a:ext cx="538587" cy="538587"/>
          </a:xfrm>
          <a:prstGeom prst="rect">
            <a:avLst/>
          </a:prstGeom>
        </p:spPr>
      </p:pic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6A2C5E9-7236-A65F-B3AC-B23E098E8611}"/>
              </a:ext>
            </a:extLst>
          </p:cNvPr>
          <p:cNvCxnSpPr>
            <a:cxnSpLocks/>
          </p:cNvCxnSpPr>
          <p:nvPr/>
        </p:nvCxnSpPr>
        <p:spPr>
          <a:xfrm>
            <a:off x="11646293" y="13222377"/>
            <a:ext cx="69552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710A846-C74B-5F34-4887-E872F40FE126}"/>
              </a:ext>
            </a:extLst>
          </p:cNvPr>
          <p:cNvSpPr/>
          <p:nvPr/>
        </p:nvSpPr>
        <p:spPr>
          <a:xfrm>
            <a:off x="14089580" y="13335924"/>
            <a:ext cx="2085300" cy="2564071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0F9FE2E-A9E8-D737-15A5-6ED509F2B8A4}"/>
              </a:ext>
            </a:extLst>
          </p:cNvPr>
          <p:cNvSpPr/>
          <p:nvPr/>
        </p:nvSpPr>
        <p:spPr>
          <a:xfrm>
            <a:off x="14399731" y="14401149"/>
            <a:ext cx="1426967" cy="42170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/>
              <a:t>강의 신청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64A8712-5DA3-5413-261D-CBF1957BC370}"/>
              </a:ext>
            </a:extLst>
          </p:cNvPr>
          <p:cNvSpPr/>
          <p:nvPr/>
        </p:nvSpPr>
        <p:spPr>
          <a:xfrm>
            <a:off x="12510150" y="11031579"/>
            <a:ext cx="1163891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A691B89-DBB2-F182-6AE2-376C2DDDBF89}"/>
              </a:ext>
            </a:extLst>
          </p:cNvPr>
          <p:cNvSpPr/>
          <p:nvPr/>
        </p:nvSpPr>
        <p:spPr>
          <a:xfrm>
            <a:off x="13602712" y="11031579"/>
            <a:ext cx="1163891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32AF6EB-CF31-9F85-C45F-A5181468781A}"/>
              </a:ext>
            </a:extLst>
          </p:cNvPr>
          <p:cNvSpPr/>
          <p:nvPr/>
        </p:nvSpPr>
        <p:spPr>
          <a:xfrm>
            <a:off x="13187866" y="12532569"/>
            <a:ext cx="3977904" cy="2615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/>
              <a:t>검색하기</a:t>
            </a:r>
          </a:p>
        </p:txBody>
      </p:sp>
      <p:pic>
        <p:nvPicPr>
          <p:cNvPr id="7" name="그래픽 6" descr="돋보기 단색으로 채워진">
            <a:extLst>
              <a:ext uri="{FF2B5EF4-FFF2-40B4-BE49-F238E27FC236}">
                <a16:creationId xmlns:a16="http://schemas.microsoft.com/office/drawing/2014/main" id="{E65183F9-1702-71D0-FEEA-C71037CA6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69500" y="12553233"/>
            <a:ext cx="211877" cy="211877"/>
          </a:xfrm>
          <a:prstGeom prst="rect">
            <a:avLst/>
          </a:prstGeom>
        </p:spPr>
      </p:pic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40378C4-B4E8-6504-77DE-B959AB735256}"/>
              </a:ext>
            </a:extLst>
          </p:cNvPr>
          <p:cNvSpPr/>
          <p:nvPr/>
        </p:nvSpPr>
        <p:spPr>
          <a:xfrm>
            <a:off x="14285105" y="11909629"/>
            <a:ext cx="1677568" cy="301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61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D3F032-50CD-F39A-221D-05D6535E983A}"/>
              </a:ext>
            </a:extLst>
          </p:cNvPr>
          <p:cNvSpPr/>
          <p:nvPr/>
        </p:nvSpPr>
        <p:spPr>
          <a:xfrm>
            <a:off x="13290698" y="16270443"/>
            <a:ext cx="3633231" cy="17391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62" dirty="0" err="1">
                <a:solidFill>
                  <a:schemeClr val="tx1"/>
                </a:solidFill>
              </a:rPr>
              <a:t>강의명</a:t>
            </a:r>
            <a:r>
              <a:rPr lang="ko-KR" altLang="en-US" sz="1462" dirty="0">
                <a:solidFill>
                  <a:schemeClr val="tx1"/>
                </a:solidFill>
              </a:rPr>
              <a:t> </a:t>
            </a:r>
            <a:r>
              <a:rPr lang="en-US" altLang="ko-KR" sz="1462" dirty="0">
                <a:solidFill>
                  <a:schemeClr val="tx1"/>
                </a:solidFill>
              </a:rPr>
              <a:t>: ---</a:t>
            </a:r>
          </a:p>
          <a:p>
            <a:r>
              <a:rPr lang="ko-KR" altLang="en-US" sz="1462" dirty="0" err="1">
                <a:solidFill>
                  <a:schemeClr val="tx1"/>
                </a:solidFill>
              </a:rPr>
              <a:t>강의자</a:t>
            </a:r>
            <a:r>
              <a:rPr lang="ko-KR" altLang="en-US" sz="1462" dirty="0">
                <a:solidFill>
                  <a:schemeClr val="tx1"/>
                </a:solidFill>
              </a:rPr>
              <a:t> </a:t>
            </a:r>
            <a:r>
              <a:rPr lang="en-US" altLang="ko-KR" sz="1462" dirty="0">
                <a:solidFill>
                  <a:schemeClr val="tx1"/>
                </a:solidFill>
              </a:rPr>
              <a:t>: ---</a:t>
            </a:r>
          </a:p>
          <a:p>
            <a:r>
              <a:rPr lang="ko-KR" altLang="en-US" sz="1462" dirty="0">
                <a:solidFill>
                  <a:schemeClr val="tx1"/>
                </a:solidFill>
              </a:rPr>
              <a:t>강의 시간 </a:t>
            </a:r>
            <a:r>
              <a:rPr lang="en-US" altLang="ko-KR" sz="1462" dirty="0">
                <a:solidFill>
                  <a:schemeClr val="tx1"/>
                </a:solidFill>
              </a:rPr>
              <a:t>: --------</a:t>
            </a:r>
          </a:p>
          <a:p>
            <a:r>
              <a:rPr lang="ko-KR" altLang="en-US" sz="1462" dirty="0">
                <a:solidFill>
                  <a:schemeClr val="tx1"/>
                </a:solidFill>
              </a:rPr>
              <a:t>강의 설명 </a:t>
            </a:r>
            <a:r>
              <a:rPr lang="en-US" altLang="ko-KR" sz="1462" dirty="0">
                <a:solidFill>
                  <a:schemeClr val="tx1"/>
                </a:solidFill>
              </a:rPr>
              <a:t>: -----</a:t>
            </a:r>
          </a:p>
          <a:p>
            <a:r>
              <a:rPr lang="ko-KR" altLang="en-US" sz="1462" dirty="0">
                <a:solidFill>
                  <a:schemeClr val="tx1"/>
                </a:solidFill>
              </a:rPr>
              <a:t>위 강의를 </a:t>
            </a:r>
            <a:r>
              <a:rPr lang="ko-KR" altLang="en-US" sz="1462" dirty="0" err="1">
                <a:solidFill>
                  <a:schemeClr val="tx1"/>
                </a:solidFill>
              </a:rPr>
              <a:t>신청하시겠습니까</a:t>
            </a:r>
            <a:r>
              <a:rPr lang="en-US" altLang="ko-KR" sz="1462" dirty="0">
                <a:solidFill>
                  <a:schemeClr val="tx1"/>
                </a:solidFill>
              </a:rPr>
              <a:t>?</a:t>
            </a:r>
          </a:p>
          <a:p>
            <a:endParaRPr lang="ko-KR" altLang="en-US" sz="1462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A5C0A7F-5840-57B5-9222-1D3B9917BC41}"/>
              </a:ext>
            </a:extLst>
          </p:cNvPr>
          <p:cNvSpPr/>
          <p:nvPr/>
        </p:nvSpPr>
        <p:spPr>
          <a:xfrm>
            <a:off x="13449316" y="17641665"/>
            <a:ext cx="1216215" cy="2426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/>
              <a:t>예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7FDC8A9-E879-A252-3DB9-CD15FDB6BEC1}"/>
              </a:ext>
            </a:extLst>
          </p:cNvPr>
          <p:cNvSpPr/>
          <p:nvPr/>
        </p:nvSpPr>
        <p:spPr>
          <a:xfrm>
            <a:off x="15390514" y="17641665"/>
            <a:ext cx="1216215" cy="242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 err="1"/>
              <a:t>아니오</a:t>
            </a:r>
            <a:endParaRPr lang="ko-KR" altLang="en-US" sz="1462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89A004-1C1E-5BBD-909B-AD2EEF78E6D2}"/>
              </a:ext>
            </a:extLst>
          </p:cNvPr>
          <p:cNvSpPr/>
          <p:nvPr/>
        </p:nvSpPr>
        <p:spPr>
          <a:xfrm>
            <a:off x="19117885" y="10931015"/>
            <a:ext cx="4002197" cy="51158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26" dirty="0">
                <a:solidFill>
                  <a:schemeClr val="tx1"/>
                </a:solidFill>
              </a:rPr>
              <a:t>강의 개설하기</a:t>
            </a:r>
            <a:endParaRPr lang="en-US" altLang="ko-KR" sz="5426" dirty="0">
              <a:solidFill>
                <a:schemeClr val="tx1"/>
              </a:solidFill>
            </a:endParaRPr>
          </a:p>
          <a:p>
            <a:pPr algn="ctr"/>
            <a:endParaRPr lang="en-US" altLang="ko-KR" sz="5426" dirty="0">
              <a:solidFill>
                <a:schemeClr val="tx1"/>
              </a:solidFill>
            </a:endParaRPr>
          </a:p>
          <a:p>
            <a:pPr algn="ctr"/>
            <a:endParaRPr lang="en-US" altLang="ko-KR" sz="5426" dirty="0">
              <a:solidFill>
                <a:schemeClr val="tx1"/>
              </a:solidFill>
            </a:endParaRPr>
          </a:p>
          <a:p>
            <a:r>
              <a:rPr lang="ko-KR" altLang="en-US" sz="1327" dirty="0" err="1">
                <a:solidFill>
                  <a:schemeClr val="tx1"/>
                </a:solidFill>
              </a:rPr>
              <a:t>강의명</a:t>
            </a:r>
            <a:r>
              <a:rPr lang="en-US" altLang="ko-KR" sz="1327" dirty="0">
                <a:solidFill>
                  <a:schemeClr val="tx1"/>
                </a:solidFill>
              </a:rPr>
              <a:t>:</a:t>
            </a:r>
          </a:p>
          <a:p>
            <a:endParaRPr lang="en-US" altLang="ko-KR" sz="1327" dirty="0">
              <a:solidFill>
                <a:schemeClr val="tx1"/>
              </a:solidFill>
            </a:endParaRPr>
          </a:p>
          <a:p>
            <a:r>
              <a:rPr lang="ko-KR" altLang="en-US" sz="1327" dirty="0">
                <a:solidFill>
                  <a:schemeClr val="tx1"/>
                </a:solidFill>
              </a:rPr>
              <a:t>강의 기간</a:t>
            </a:r>
            <a:r>
              <a:rPr lang="en-US" altLang="ko-KR" sz="1327" dirty="0">
                <a:solidFill>
                  <a:schemeClr val="tx1"/>
                </a:solidFill>
              </a:rPr>
              <a:t>: </a:t>
            </a:r>
            <a:r>
              <a:rPr lang="en-US" altLang="ko-KR" sz="1327" dirty="0" err="1">
                <a:solidFill>
                  <a:schemeClr val="tx1"/>
                </a:solidFill>
              </a:rPr>
              <a:t>dateform</a:t>
            </a:r>
            <a:r>
              <a:rPr lang="ko-KR" altLang="en-US" sz="1327" dirty="0">
                <a:solidFill>
                  <a:schemeClr val="tx1"/>
                </a:solidFill>
              </a:rPr>
              <a:t> </a:t>
            </a:r>
            <a:r>
              <a:rPr lang="en-US" altLang="ko-KR" sz="1327" dirty="0">
                <a:solidFill>
                  <a:schemeClr val="tx1"/>
                </a:solidFill>
              </a:rPr>
              <a:t>~</a:t>
            </a:r>
            <a:r>
              <a:rPr lang="ko-KR" altLang="en-US" sz="1327" dirty="0">
                <a:solidFill>
                  <a:schemeClr val="tx1"/>
                </a:solidFill>
              </a:rPr>
              <a:t> </a:t>
            </a:r>
            <a:r>
              <a:rPr lang="en-US" altLang="ko-KR" sz="1327" dirty="0" err="1">
                <a:solidFill>
                  <a:schemeClr val="tx1"/>
                </a:solidFill>
              </a:rPr>
              <a:t>dateform</a:t>
            </a:r>
            <a:endParaRPr lang="en-US" altLang="ko-KR" sz="1327" dirty="0">
              <a:solidFill>
                <a:schemeClr val="tx1"/>
              </a:solidFill>
            </a:endParaRPr>
          </a:p>
          <a:p>
            <a:endParaRPr lang="en-US" altLang="ko-KR" sz="1327" dirty="0">
              <a:solidFill>
                <a:schemeClr val="tx1"/>
              </a:solidFill>
            </a:endParaRPr>
          </a:p>
          <a:p>
            <a:r>
              <a:rPr lang="ko-KR" altLang="en-US" sz="1327" dirty="0">
                <a:solidFill>
                  <a:schemeClr val="tx1"/>
                </a:solidFill>
              </a:rPr>
              <a:t>강의 시간</a:t>
            </a:r>
            <a:r>
              <a:rPr lang="en-US" altLang="ko-KR" sz="1327" dirty="0">
                <a:solidFill>
                  <a:schemeClr val="tx1"/>
                </a:solidFill>
              </a:rPr>
              <a:t>:</a:t>
            </a:r>
          </a:p>
          <a:p>
            <a:endParaRPr lang="en-US" altLang="ko-KR" sz="1327" dirty="0">
              <a:solidFill>
                <a:schemeClr val="tx1"/>
              </a:solidFill>
            </a:endParaRPr>
          </a:p>
          <a:p>
            <a:endParaRPr lang="en-US" altLang="ko-KR" sz="1327" dirty="0">
              <a:solidFill>
                <a:schemeClr val="tx1"/>
              </a:solidFill>
            </a:endParaRPr>
          </a:p>
          <a:p>
            <a:endParaRPr lang="en-US" altLang="ko-KR" sz="1327" dirty="0">
              <a:solidFill>
                <a:schemeClr val="tx1"/>
              </a:solidFill>
            </a:endParaRPr>
          </a:p>
          <a:p>
            <a:endParaRPr lang="en-US" altLang="ko-KR" sz="1327" dirty="0">
              <a:solidFill>
                <a:schemeClr val="tx1"/>
              </a:solidFill>
            </a:endParaRPr>
          </a:p>
          <a:p>
            <a:endParaRPr lang="en-US" altLang="ko-KR" sz="1327" dirty="0">
              <a:solidFill>
                <a:schemeClr val="tx1"/>
              </a:solidFill>
            </a:endParaRPr>
          </a:p>
          <a:p>
            <a:endParaRPr lang="en-US" altLang="ko-KR" sz="1327" dirty="0">
              <a:solidFill>
                <a:schemeClr val="tx1"/>
              </a:solidFill>
            </a:endParaRPr>
          </a:p>
          <a:p>
            <a:r>
              <a:rPr lang="ko-KR" altLang="en-US" sz="1327" dirty="0">
                <a:solidFill>
                  <a:schemeClr val="tx1"/>
                </a:solidFill>
              </a:rPr>
              <a:t>강의 설명</a:t>
            </a:r>
            <a:r>
              <a:rPr lang="en-US" altLang="ko-KR" sz="1327" dirty="0">
                <a:solidFill>
                  <a:schemeClr val="tx1"/>
                </a:solidFill>
              </a:rPr>
              <a:t> :</a:t>
            </a:r>
          </a:p>
          <a:p>
            <a:pPr algn="ctr"/>
            <a:endParaRPr lang="en-US" altLang="ko-KR" sz="5426" dirty="0">
              <a:solidFill>
                <a:schemeClr val="tx1"/>
              </a:solidFill>
            </a:endParaRPr>
          </a:p>
          <a:p>
            <a:pPr algn="ctr"/>
            <a:endParaRPr lang="ko-KR" altLang="en-US" sz="5426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B25337-FAE2-2ABA-C3CC-CBE3AE2BAB01}"/>
              </a:ext>
            </a:extLst>
          </p:cNvPr>
          <p:cNvSpPr/>
          <p:nvPr/>
        </p:nvSpPr>
        <p:spPr>
          <a:xfrm>
            <a:off x="20054349" y="13894264"/>
            <a:ext cx="2413664" cy="200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27" dirty="0">
                <a:solidFill>
                  <a:schemeClr val="tx1"/>
                </a:solidFill>
              </a:rPr>
              <a:t>요일</a:t>
            </a:r>
            <a:r>
              <a:rPr lang="en-US" altLang="ko-KR" sz="1327" dirty="0">
                <a:solidFill>
                  <a:schemeClr val="tx1"/>
                </a:solidFill>
              </a:rPr>
              <a:t>, </a:t>
            </a:r>
            <a:r>
              <a:rPr lang="ko-KR" altLang="en-US" sz="1327" dirty="0">
                <a:solidFill>
                  <a:schemeClr val="tx1"/>
                </a:solidFill>
              </a:rPr>
              <a:t>시간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81C9B2-628F-55B9-E26B-38EE8029CBA4}"/>
              </a:ext>
            </a:extLst>
          </p:cNvPr>
          <p:cNvSpPr/>
          <p:nvPr/>
        </p:nvSpPr>
        <p:spPr>
          <a:xfrm>
            <a:off x="22596214" y="13894264"/>
            <a:ext cx="200668" cy="2006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/>
          </a:p>
        </p:txBody>
      </p:sp>
      <p:sp>
        <p:nvSpPr>
          <p:cNvPr id="11" name="더하기 기호 10">
            <a:extLst>
              <a:ext uri="{FF2B5EF4-FFF2-40B4-BE49-F238E27FC236}">
                <a16:creationId xmlns:a16="http://schemas.microsoft.com/office/drawing/2014/main" id="{AC371B71-4F61-126C-2C10-D72D57260D89}"/>
              </a:ext>
            </a:extLst>
          </p:cNvPr>
          <p:cNvSpPr/>
          <p:nvPr/>
        </p:nvSpPr>
        <p:spPr>
          <a:xfrm>
            <a:off x="22596214" y="13894264"/>
            <a:ext cx="200668" cy="200668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F26D1F-A3E7-E501-BFB2-EDF945B479B1}"/>
              </a:ext>
            </a:extLst>
          </p:cNvPr>
          <p:cNvSpPr/>
          <p:nvPr/>
        </p:nvSpPr>
        <p:spPr>
          <a:xfrm>
            <a:off x="20054349" y="14232377"/>
            <a:ext cx="2413664" cy="6106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AE72C3-A28D-4660-4DEC-DF6D18B6F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4672" y="11705927"/>
            <a:ext cx="1984668" cy="429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04A846B-9618-062C-AE80-6162A257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1637" y="11701219"/>
            <a:ext cx="1984668" cy="429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323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839BB2E-252A-A36C-DD9F-C1B8CBB187BC}"/>
              </a:ext>
            </a:extLst>
          </p:cNvPr>
          <p:cNvSpPr/>
          <p:nvPr/>
        </p:nvSpPr>
        <p:spPr>
          <a:xfrm>
            <a:off x="13818733" y="12785686"/>
            <a:ext cx="2474896" cy="30942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BBA1DEB-12B9-E786-413C-70B0FE67C713}"/>
              </a:ext>
            </a:extLst>
          </p:cNvPr>
          <p:cNvSpPr/>
          <p:nvPr/>
        </p:nvSpPr>
        <p:spPr>
          <a:xfrm>
            <a:off x="11235752" y="10931010"/>
            <a:ext cx="7654500" cy="810176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1DB593-E74F-FC59-9500-E4AD7F2C1B45}"/>
              </a:ext>
            </a:extLst>
          </p:cNvPr>
          <p:cNvSpPr/>
          <p:nvPr/>
        </p:nvSpPr>
        <p:spPr>
          <a:xfrm>
            <a:off x="11235752" y="10931015"/>
            <a:ext cx="7654500" cy="511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9E5C8B-D568-72F0-D420-0E4AC828149B}"/>
              </a:ext>
            </a:extLst>
          </p:cNvPr>
          <p:cNvSpPr/>
          <p:nvPr/>
        </p:nvSpPr>
        <p:spPr>
          <a:xfrm>
            <a:off x="11620018" y="11031579"/>
            <a:ext cx="876994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홈버튼</a:t>
            </a:r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02B3FF-AE8B-C626-9281-DBC6BA34793F}"/>
              </a:ext>
            </a:extLst>
          </p:cNvPr>
          <p:cNvSpPr txBox="1"/>
          <p:nvPr/>
        </p:nvSpPr>
        <p:spPr>
          <a:xfrm>
            <a:off x="17049585" y="10177879"/>
            <a:ext cx="4305659" cy="927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426" dirty="0"/>
              <a:t>마이페이지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1B133B6-3898-FB3B-39F6-B5ED0A953537}"/>
              </a:ext>
            </a:extLst>
          </p:cNvPr>
          <p:cNvSpPr/>
          <p:nvPr/>
        </p:nvSpPr>
        <p:spPr>
          <a:xfrm>
            <a:off x="17992212" y="11072340"/>
            <a:ext cx="613830" cy="54574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/>
          </a:p>
        </p:txBody>
      </p:sp>
      <p:pic>
        <p:nvPicPr>
          <p:cNvPr id="16" name="그래픽 15" descr="사용자 윤곽선">
            <a:extLst>
              <a:ext uri="{FF2B5EF4-FFF2-40B4-BE49-F238E27FC236}">
                <a16:creationId xmlns:a16="http://schemas.microsoft.com/office/drawing/2014/main" id="{1C7B23EF-F4EC-69A1-4552-624408EBB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6640" y="11110571"/>
            <a:ext cx="538587" cy="538587"/>
          </a:xfrm>
          <a:prstGeom prst="rect">
            <a:avLst/>
          </a:prstGeom>
        </p:spPr>
      </p:pic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64A8712-5DA3-5413-261D-CBF1957BC370}"/>
              </a:ext>
            </a:extLst>
          </p:cNvPr>
          <p:cNvSpPr/>
          <p:nvPr/>
        </p:nvSpPr>
        <p:spPr>
          <a:xfrm>
            <a:off x="12539647" y="11031579"/>
            <a:ext cx="1163891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강의 목록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A691B89-DBB2-F182-6AE2-376C2DDDBF89}"/>
              </a:ext>
            </a:extLst>
          </p:cNvPr>
          <p:cNvSpPr/>
          <p:nvPr/>
        </p:nvSpPr>
        <p:spPr>
          <a:xfrm>
            <a:off x="13602712" y="11031579"/>
            <a:ext cx="1163891" cy="545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수강 내역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40378C4-B4E8-6504-77DE-B959AB735256}"/>
              </a:ext>
            </a:extLst>
          </p:cNvPr>
          <p:cNvSpPr/>
          <p:nvPr/>
        </p:nvSpPr>
        <p:spPr>
          <a:xfrm>
            <a:off x="14285105" y="11909629"/>
            <a:ext cx="1677568" cy="301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61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마이페이지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C99A9A93-6D5D-BE9F-56B3-4C5692492776}"/>
              </a:ext>
            </a:extLst>
          </p:cNvPr>
          <p:cNvSpPr/>
          <p:nvPr/>
        </p:nvSpPr>
        <p:spPr>
          <a:xfrm>
            <a:off x="14722184" y="13074304"/>
            <a:ext cx="613830" cy="54574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/>
          </a:p>
        </p:txBody>
      </p:sp>
      <p:pic>
        <p:nvPicPr>
          <p:cNvPr id="123" name="그래픽 122" descr="사용자 윤곽선">
            <a:extLst>
              <a:ext uri="{FF2B5EF4-FFF2-40B4-BE49-F238E27FC236}">
                <a16:creationId xmlns:a16="http://schemas.microsoft.com/office/drawing/2014/main" id="{0C099CAD-711B-EB1A-D363-777D93454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66608" y="13112526"/>
            <a:ext cx="538587" cy="538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BAF28-B9D5-081F-E3A0-854863F9B82D}"/>
              </a:ext>
            </a:extLst>
          </p:cNvPr>
          <p:cNvSpPr txBox="1"/>
          <p:nvPr/>
        </p:nvSpPr>
        <p:spPr>
          <a:xfrm>
            <a:off x="14042303" y="14669615"/>
            <a:ext cx="2062414" cy="317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62" dirty="0"/>
              <a:t>비밀번호 변경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E109F1B-598E-A0DB-75E1-90A1AF25D421}"/>
              </a:ext>
            </a:extLst>
          </p:cNvPr>
          <p:cNvSpPr txBox="1"/>
          <p:nvPr/>
        </p:nvSpPr>
        <p:spPr>
          <a:xfrm>
            <a:off x="14042303" y="15447936"/>
            <a:ext cx="2062414" cy="317331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62" dirty="0"/>
              <a:t>회원 탈퇴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D2EDD-D962-541C-3520-7E2D07545C42}"/>
              </a:ext>
            </a:extLst>
          </p:cNvPr>
          <p:cNvSpPr txBox="1"/>
          <p:nvPr/>
        </p:nvSpPr>
        <p:spPr>
          <a:xfrm>
            <a:off x="14042303" y="13787518"/>
            <a:ext cx="2062414" cy="730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62" dirty="0"/>
              <a:t>이름 </a:t>
            </a:r>
            <a:r>
              <a:rPr lang="en-US" altLang="ko-KR" sz="1462" dirty="0"/>
              <a:t>: ---</a:t>
            </a:r>
          </a:p>
          <a:p>
            <a:pPr>
              <a:lnSpc>
                <a:spcPct val="150000"/>
              </a:lnSpc>
            </a:pPr>
            <a:r>
              <a:rPr lang="ko-KR" altLang="en-US" sz="1462" dirty="0"/>
              <a:t>이메일 </a:t>
            </a:r>
            <a:r>
              <a:rPr lang="en-US" altLang="ko-KR" sz="1462" dirty="0"/>
              <a:t>: ---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611D94A-5931-53E7-5C3E-08E8B651FEEF}"/>
              </a:ext>
            </a:extLst>
          </p:cNvPr>
          <p:cNvSpPr txBox="1"/>
          <p:nvPr/>
        </p:nvSpPr>
        <p:spPr>
          <a:xfrm>
            <a:off x="14042303" y="15059965"/>
            <a:ext cx="2062414" cy="317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62" dirty="0"/>
              <a:t>로그아웃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499289C-B262-535F-D91A-F5A87414DA56}"/>
              </a:ext>
            </a:extLst>
          </p:cNvPr>
          <p:cNvSpPr/>
          <p:nvPr/>
        </p:nvSpPr>
        <p:spPr>
          <a:xfrm>
            <a:off x="11235764" y="16214333"/>
            <a:ext cx="3633231" cy="960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</a:rPr>
              <a:t>로그아웃 하시겠습니까</a:t>
            </a:r>
            <a:r>
              <a:rPr lang="en-US" altLang="ko-KR" sz="1462" dirty="0">
                <a:solidFill>
                  <a:schemeClr val="tx1"/>
                </a:solidFill>
              </a:rPr>
              <a:t>?</a:t>
            </a:r>
          </a:p>
          <a:p>
            <a:pPr algn="ctr"/>
            <a:endParaRPr lang="ko-KR" altLang="en-US" sz="1462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9EE6367-6D2D-64BE-ED30-B84ED6846D7A}"/>
              </a:ext>
            </a:extLst>
          </p:cNvPr>
          <p:cNvSpPr/>
          <p:nvPr/>
        </p:nvSpPr>
        <p:spPr>
          <a:xfrm>
            <a:off x="11677562" y="16807314"/>
            <a:ext cx="1216215" cy="2426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/>
              <a:t>예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F299682-B01B-F554-4A50-077FE0D46895}"/>
              </a:ext>
            </a:extLst>
          </p:cNvPr>
          <p:cNvSpPr/>
          <p:nvPr/>
        </p:nvSpPr>
        <p:spPr>
          <a:xfrm>
            <a:off x="13250257" y="16807314"/>
            <a:ext cx="1216215" cy="242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 err="1"/>
              <a:t>아니오</a:t>
            </a:r>
            <a:endParaRPr lang="ko-KR" altLang="en-US" sz="1462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9C5CA7C-50AD-B12C-064F-04077688989E}"/>
              </a:ext>
            </a:extLst>
          </p:cNvPr>
          <p:cNvSpPr/>
          <p:nvPr/>
        </p:nvSpPr>
        <p:spPr>
          <a:xfrm>
            <a:off x="15299256" y="16214333"/>
            <a:ext cx="3633231" cy="960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</a:rPr>
              <a:t>탈퇴 하시겠습니까</a:t>
            </a:r>
            <a:r>
              <a:rPr lang="en-US" altLang="ko-KR" sz="1462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en-US" altLang="ko-KR" sz="1462" dirty="0">
                <a:solidFill>
                  <a:schemeClr val="tx1"/>
                </a:solidFill>
              </a:rPr>
              <a:t>(</a:t>
            </a:r>
            <a:r>
              <a:rPr lang="ko-KR" altLang="en-US" sz="1462" dirty="0">
                <a:solidFill>
                  <a:schemeClr val="tx1"/>
                </a:solidFill>
              </a:rPr>
              <a:t>탈퇴 시</a:t>
            </a:r>
            <a:r>
              <a:rPr lang="en-US" altLang="ko-KR" sz="1462" dirty="0">
                <a:solidFill>
                  <a:schemeClr val="tx1"/>
                </a:solidFill>
              </a:rPr>
              <a:t>, </a:t>
            </a:r>
            <a:r>
              <a:rPr lang="ko-KR" altLang="en-US" sz="1462" dirty="0">
                <a:solidFill>
                  <a:schemeClr val="tx1"/>
                </a:solidFill>
              </a:rPr>
              <a:t>모든 정보가 삭제됩니다</a:t>
            </a:r>
            <a:r>
              <a:rPr lang="en-US" altLang="ko-KR" sz="1462" dirty="0">
                <a:solidFill>
                  <a:schemeClr val="tx1"/>
                </a:solidFill>
              </a:rPr>
              <a:t>.)</a:t>
            </a:r>
          </a:p>
          <a:p>
            <a:pPr algn="ctr"/>
            <a:endParaRPr lang="ko-KR" altLang="en-US" sz="1462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ECB74A5-FC99-6233-E74C-4DA77BA912CC}"/>
              </a:ext>
            </a:extLst>
          </p:cNvPr>
          <p:cNvSpPr/>
          <p:nvPr/>
        </p:nvSpPr>
        <p:spPr>
          <a:xfrm>
            <a:off x="15741054" y="16848731"/>
            <a:ext cx="1216215" cy="242617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/>
              <a:t>예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22FBCA6-F1C1-BDEF-45D7-4C6BDBDA939B}"/>
              </a:ext>
            </a:extLst>
          </p:cNvPr>
          <p:cNvSpPr/>
          <p:nvPr/>
        </p:nvSpPr>
        <p:spPr>
          <a:xfrm>
            <a:off x="17313748" y="16848731"/>
            <a:ext cx="1216215" cy="242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 err="1"/>
              <a:t>아니오</a:t>
            </a:r>
            <a:endParaRPr lang="ko-KR" altLang="en-US" sz="1462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E4F863F4-4285-71C3-FA9E-44D9A822B418}"/>
              </a:ext>
            </a:extLst>
          </p:cNvPr>
          <p:cNvSpPr/>
          <p:nvPr/>
        </p:nvSpPr>
        <p:spPr>
          <a:xfrm>
            <a:off x="19838127" y="10923202"/>
            <a:ext cx="4305655" cy="57286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26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333A7D70-4677-88B8-219F-599390059A32}"/>
              </a:ext>
            </a:extLst>
          </p:cNvPr>
          <p:cNvSpPr/>
          <p:nvPr/>
        </p:nvSpPr>
        <p:spPr>
          <a:xfrm>
            <a:off x="20506393" y="13415932"/>
            <a:ext cx="2969131" cy="3809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변경할 비밀번호</a:t>
            </a:r>
            <a:r>
              <a:rPr lang="en-US" altLang="ko-KR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	 </a:t>
            </a:r>
            <a:endParaRPr lang="ko-KR" altLang="en-US" sz="1462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84964BE-BCEF-8D59-4B1C-E9FBECFF0516}"/>
              </a:ext>
            </a:extLst>
          </p:cNvPr>
          <p:cNvSpPr/>
          <p:nvPr/>
        </p:nvSpPr>
        <p:spPr>
          <a:xfrm>
            <a:off x="20515478" y="14989432"/>
            <a:ext cx="2969131" cy="3809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비밀번호 변경하기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39DA4B6-E425-FBE5-606C-39B86EF3CED6}"/>
              </a:ext>
            </a:extLst>
          </p:cNvPr>
          <p:cNvSpPr/>
          <p:nvPr/>
        </p:nvSpPr>
        <p:spPr>
          <a:xfrm>
            <a:off x="20784891" y="11330972"/>
            <a:ext cx="2430305" cy="3688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96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비밀번호 재설정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889EDC14-1681-E2CB-48B3-9B38973DB258}"/>
              </a:ext>
            </a:extLst>
          </p:cNvPr>
          <p:cNvSpPr/>
          <p:nvPr/>
        </p:nvSpPr>
        <p:spPr>
          <a:xfrm>
            <a:off x="20506393" y="13893144"/>
            <a:ext cx="2969131" cy="3809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변경할 비밀번호 확인</a:t>
            </a:r>
            <a:r>
              <a:rPr lang="en-US" altLang="ko-KR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	 </a:t>
            </a:r>
            <a:endParaRPr lang="ko-KR" altLang="en-US" sz="1462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D53F7FE-397A-4A29-AFB1-6F2002FB8720}"/>
              </a:ext>
            </a:extLst>
          </p:cNvPr>
          <p:cNvSpPr/>
          <p:nvPr/>
        </p:nvSpPr>
        <p:spPr>
          <a:xfrm>
            <a:off x="20506393" y="12956317"/>
            <a:ext cx="2969131" cy="3809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현재 비밀번호</a:t>
            </a:r>
            <a:r>
              <a:rPr lang="en-US" altLang="ko-KR" sz="1462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	 </a:t>
            </a:r>
            <a:endParaRPr lang="ko-KR" altLang="en-US" sz="1462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8973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548</TotalTime>
  <Words>1115</Words>
  <Application>Microsoft Office PowerPoint</Application>
  <PresentationFormat>사용자 지정</PresentationFormat>
  <Paragraphs>622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여기어때 잘난체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TH5560</dc:creator>
  <cp:lastModifiedBy>TH5560</cp:lastModifiedBy>
  <cp:revision>28</cp:revision>
  <dcterms:created xsi:type="dcterms:W3CDTF">2022-07-14T04:45:24Z</dcterms:created>
  <dcterms:modified xsi:type="dcterms:W3CDTF">2022-07-15T06:38:00Z</dcterms:modified>
</cp:coreProperties>
</file>