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385"/>
    <p:restoredTop sz="90127"/>
  </p:normalViewPr>
  <p:slideViewPr>
    <p:cSldViewPr snapToObjects="1">
      <p:cViewPr>
        <p:scale>
          <a:sx n="100" d="100"/>
          <a:sy n="100" d="100"/>
        </p:scale>
        <p:origin x="-918" y="-174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UWB란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s://m.blog.naver.com/PostView.nhn?blogId=uo_ara&amp;logNo=120013886159&amp;proxyReferer=http%3A%2F%2Fwww.google.co.kr%2Furl%3Fsa%3Dt%26rct%3Dj%26q%3D%26esrc%3Ds%26source%3Dweb%26cd%3D1%26cad%3Drja%26uact%3D8%26ved%3D0ahUKEwijrcfSrKrXAhVFlJQKHTm1DJ4QFggoMAA%26url%3Dhttp%253A%252F%252Fm.blog.naver.com%252Fuo_ara%252F120013886159%26usg%3DAOvVaw1fQTfqoRYhkmxZfvQZBJ0-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영상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https://www.youtube.com/watch?v=aSGDP5Im5LA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영상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https://www.youtube.com/watch?v=aSGDP5Im5LA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영상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https://www.youtube.com/watch?v=aSGDP5Im5LA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http://item.gmarket.co.kr/Item?goodscode=714030712&amp;pos_shop_cd=SH&amp;pos_class_cd=111111111&amp;pos_class_kind=T&amp;keyword_order=%be%c6%b5%ce%c0%cc%b3%eb+%bf%ec%b3%eb&amp;keyword_seqno=13263168366&amp;search_keyword=%be%c6%b5%ce%c0%cc%b3%eb+%bf%ec%b3%eb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본문" type="mediaAndTx" preserve="1" userDrawn="1">
  <p:cSld name="그림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본문 개체 틀 2"/>
          <p:cNvSpPr>
            <a:spLocks noGrp="1"/>
          </p:cNvSpPr>
          <p:nvPr>
            <p:ph type="pic" sz="half" idx="1"/>
          </p:nvPr>
        </p:nvSpPr>
        <p:spPr>
          <a:xfrm>
            <a:off x="615149" y="1600156"/>
            <a:ext cx="5385599" cy="452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0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7.pn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video" Target="https://www.youtube.com/embed/Qr50_zqAINY" TargetMode="External" /><Relationship Id="rId2" Type="http://schemas.openxmlformats.org/officeDocument/2006/relationships/slideLayout" Target="../slideLayouts/slideLayout2.xml"  /><Relationship Id="rId3" Type="http://schemas.openxmlformats.org/officeDocument/2006/relationships/notesSlide" Target="../notesSlides/notesSlide4.xml"  /><Relationship Id="rId4" Type="http://schemas.openxmlformats.org/officeDocument/2006/relationships/image" Target="../media/image1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207568" y="3429000"/>
            <a:ext cx="4320480" cy="2232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5680" y="3634280"/>
            <a:ext cx="6624735" cy="57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캡스톤 디자인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2922" y="4912723"/>
            <a:ext cx="2727920" cy="752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201201463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곽민혁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2922" y="5714297"/>
            <a:ext cx="2727920" cy="75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201201477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김영중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하드웨어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407210" y="1417638"/>
            <a:ext cx="5384799" cy="64809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불꽃감지 센서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2530" y="2804242"/>
            <a:ext cx="10215634" cy="349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88589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비상구 유도 기기의 모습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67108" y="1417638"/>
            <a:ext cx="3786214" cy="208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2992" y="3500438"/>
            <a:ext cx="1357322" cy="29289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2860" y="1643050"/>
            <a:ext cx="3286148" cy="15716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38678" y="4572008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738678" y="1785926"/>
            <a:ext cx="1857388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81488" y="282784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표시된 방향으로 진행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667372" y="4357694"/>
            <a:ext cx="6429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67372" y="4510094"/>
            <a:ext cx="6429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67372" y="4643446"/>
            <a:ext cx="6429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667372" y="4795846"/>
            <a:ext cx="6429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67372" y="4948246"/>
            <a:ext cx="6429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67372" y="5100646"/>
            <a:ext cx="6429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667108" y="4504499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전원버튼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88589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67608" y="3501008"/>
            <a:ext cx="4286280" cy="821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4800" b="1"/>
              <a:t>감사합니다</a:t>
            </a:r>
            <a:r>
              <a:rPr lang="en-US" altLang="ko-KR" sz="4800" b="1"/>
              <a:t>.</a:t>
            </a:r>
            <a:endParaRPr lang="ko-KR" altLang="en-US" sz="4800" b="1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화재 시 비상구 알림</a:t>
            </a:r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sz="half" idx="1"/>
          </p:nvPr>
        </p:nvPicPr>
        <p:blipFill rotWithShape="1">
          <a:blip r:embed="rId3"/>
          <a:srcRect t="7590" b="7590"/>
          <a:stretch>
            <a:fillRect/>
          </a:stretch>
        </p:blipFill>
        <p:spPr>
          <a:xfrm>
            <a:off x="615148" y="1600156"/>
            <a:ext cx="6344959" cy="4526007"/>
          </a:xfrm>
          <a:prstGeom prst="rect">
            <a:avLst/>
          </a:prstGeom>
        </p:spPr>
      </p:pic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7176134" y="1600200"/>
            <a:ext cx="4406263" cy="4525963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현재 사용자의 위치를 알기 위해 센서로부터의 거리를 측정하는 </a:t>
            </a:r>
            <a:r>
              <a:rPr lang="en-US" altLang="ko-KR"/>
              <a:t>UWB</a:t>
            </a:r>
            <a:r>
              <a:rPr lang="ko-KR" altLang="en-US"/>
              <a:t>센서 3개를 이용합니다.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5550" y="102150"/>
            <a:ext cx="1174575" cy="8122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220" y="227328"/>
            <a:ext cx="1174575" cy="8122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220" y="2937810"/>
            <a:ext cx="1174575" cy="8122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60620" y="600105"/>
            <a:ext cx="666750" cy="6286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13020" y="5373270"/>
            <a:ext cx="666750" cy="628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442837" y="5373270"/>
            <a:ext cx="666750" cy="62865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V="1">
            <a:off x="4007310" y="4168810"/>
            <a:ext cx="2210854" cy="168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" idx="1"/>
            <a:endCxn id="15" idx="3"/>
          </p:cNvCxnSpPr>
          <p:nvPr/>
        </p:nvCxnSpPr>
        <p:spPr>
          <a:xfrm flipH="1" flipV="1">
            <a:off x="6595617" y="3780997"/>
            <a:ext cx="4117403" cy="190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6529238" y="1022589"/>
            <a:ext cx="4183782" cy="249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2"/>
          </p:cNvCxnSpPr>
          <p:nvPr/>
        </p:nvCxnSpPr>
        <p:spPr>
          <a:xfrm>
            <a:off x="1066508" y="1039608"/>
            <a:ext cx="1212962" cy="44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0"/>
          </p:cNvCxnSpPr>
          <p:nvPr/>
        </p:nvCxnSpPr>
        <p:spPr>
          <a:xfrm flipV="1">
            <a:off x="1066508" y="2367510"/>
            <a:ext cx="1212962" cy="57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</p:cNvCxnSpPr>
          <p:nvPr/>
        </p:nvCxnSpPr>
        <p:spPr>
          <a:xfrm flipH="1">
            <a:off x="2279470" y="914430"/>
            <a:ext cx="1163368" cy="57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143590" y="2060810"/>
            <a:ext cx="1361899" cy="87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81343" y="2434688"/>
            <a:ext cx="1093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WIDO</a:t>
            </a:r>
            <a:endParaRPr lang="en-US" altLang="ko-KR"/>
          </a:p>
        </p:txBody>
      </p:sp>
      <p:sp>
        <p:nvSpPr>
          <p:cNvPr id="35" name="직사각형 34"/>
          <p:cNvSpPr/>
          <p:nvPr/>
        </p:nvSpPr>
        <p:spPr>
          <a:xfrm>
            <a:off x="6168010" y="197206"/>
            <a:ext cx="1403857" cy="497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서   버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557614" y="695161"/>
            <a:ext cx="900503" cy="20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6228184" y="718321"/>
            <a:ext cx="816724" cy="202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76610" y="2804020"/>
            <a:ext cx="2019007" cy="132230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50724" y="3589259"/>
            <a:ext cx="720212" cy="55886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928867" y="3466672"/>
            <a:ext cx="666750" cy="62865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0322105" y="1368703"/>
            <a:ext cx="129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dwm1000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0419562" y="6001920"/>
            <a:ext cx="1296180" cy="358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dwm1000</a:t>
            </a: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28122" y="6002245"/>
            <a:ext cx="1296180" cy="358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dwm1000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9220" y="4095322"/>
            <a:ext cx="1800250" cy="293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/>
              <a:t>불꽃 감지 센서</a:t>
            </a:r>
            <a:endParaRPr lang="ko-KR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166383" y="1176953"/>
            <a:ext cx="1800250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/>
              <a:t>불꽃 감지 센서</a:t>
            </a:r>
            <a:endParaRPr lang="ko-KR" alt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2855550" y="1021576"/>
            <a:ext cx="1800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/>
              <a:t>불꽃 감지 센서</a:t>
            </a:r>
            <a:endParaRPr lang="ko-KR" altLang="en-US" sz="14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53795" y="1545996"/>
            <a:ext cx="1417785" cy="82151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505489" y="4218433"/>
            <a:ext cx="1423378" cy="361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WIDO</a:t>
            </a:r>
            <a:r>
              <a:rPr lang="ko-KR" altLang="en-US"/>
              <a:t>(기기)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490" y="575066"/>
            <a:ext cx="2088290" cy="21358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2674" y="534396"/>
            <a:ext cx="1661261" cy="19986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60" y="575066"/>
            <a:ext cx="2514962" cy="20681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3428" y="2928934"/>
            <a:ext cx="5058165" cy="3441300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5" idx="2"/>
            <a:endCxn id="9" idx="1"/>
          </p:cNvCxnSpPr>
          <p:nvPr/>
        </p:nvCxnSpPr>
        <p:spPr>
          <a:xfrm rot="16200000" flipH="1">
            <a:off x="1775883" y="2892039"/>
            <a:ext cx="2006402" cy="150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2"/>
            <a:endCxn id="9" idx="0"/>
          </p:cNvCxnSpPr>
          <p:nvPr/>
        </p:nvCxnSpPr>
        <p:spPr>
          <a:xfrm rot="5400000">
            <a:off x="5864966" y="2730595"/>
            <a:ext cx="395884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3"/>
          </p:cNvCxnSpPr>
          <p:nvPr/>
        </p:nvCxnSpPr>
        <p:spPr>
          <a:xfrm rot="5400000">
            <a:off x="8660767" y="2641715"/>
            <a:ext cx="1938695" cy="207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9059" y="228108"/>
            <a:ext cx="2723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dwm</a:t>
            </a:r>
            <a:r>
              <a:rPr lang="en-US" altLang="ko-KR" sz="1400" dirty="0" smtClean="0"/>
              <a:t> 1000 adapter board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3036" y="226619"/>
            <a:ext cx="2723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Nano</a:t>
            </a:r>
            <a:endParaRPr lang="en-US" altLang="ko-KR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961759" y="267289"/>
            <a:ext cx="141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dwm</a:t>
            </a:r>
            <a:r>
              <a:rPr lang="en-US" altLang="ko-KR" sz="1400" dirty="0" smtClean="0"/>
              <a:t> 1000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32674" y="6524122"/>
            <a:ext cx="1413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위치 센서 구성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11731709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Dwm</a:t>
            </a:r>
            <a:r>
              <a:rPr lang="en-US" altLang="ko-KR" dirty="0" smtClean="0"/>
              <a:t> 1000 </a:t>
            </a:r>
            <a:r>
              <a:rPr lang="ko-KR" altLang="en-US" dirty="0" smtClean="0"/>
              <a:t>사용 동영상</a:t>
            </a:r>
            <a:endParaRPr lang="ko-KR" altLang="en-US" dirty="0"/>
          </a:p>
        </p:txBody>
      </p:sp>
      <p:pic>
        <p:nvPicPr>
          <p:cNvPr id="4" name="Qr50_zqAIN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07460" y="2576513"/>
            <a:ext cx="8209140" cy="35888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22865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하드웨어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407210" y="1417638"/>
            <a:ext cx="5384799" cy="64809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DWM1000 1/10in Adapter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50" y="2492870"/>
            <a:ext cx="6840951" cy="3495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90" y="2560638"/>
            <a:ext cx="2738633" cy="32948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4686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하드웨어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407210" y="1417638"/>
            <a:ext cx="5384799" cy="64809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DWM-1000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30" y="2996940"/>
            <a:ext cx="11161550" cy="3240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3586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하드웨어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407210" y="1417638"/>
            <a:ext cx="5384799" cy="64809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 err="1"/>
              <a:t>W</a:t>
            </a:r>
            <a:r>
              <a:rPr lang="en-US" altLang="ko-KR" dirty="0" err="1" smtClean="0"/>
              <a:t>iDo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0" y="2420860"/>
            <a:ext cx="11103177" cy="39629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84345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하드웨어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"/>
          </p:nvPr>
        </p:nvSpPr>
        <p:spPr>
          <a:xfrm>
            <a:off x="407210" y="1417638"/>
            <a:ext cx="5384799" cy="64809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나노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531304"/>
            <a:ext cx="10972798" cy="36340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8589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174</ep:Words>
  <ep:PresentationFormat>사용자 지정</ep:PresentationFormat>
  <ep:Paragraphs>60</ep:Paragraphs>
  <ep:Slides>12</ep:Slides>
  <ep:Notes>10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슬라이드 1</vt:lpstr>
      <vt:lpstr>화재 시 비상구 알림</vt:lpstr>
      <vt:lpstr>슬라이드 3</vt:lpstr>
      <vt:lpstr>슬라이드 4</vt:lpstr>
      <vt:lpstr>Dwm 1000 사용 동영상</vt:lpstr>
      <vt:lpstr>하드웨어</vt:lpstr>
      <vt:lpstr>하드웨어</vt:lpstr>
      <vt:lpstr>하드웨어</vt:lpstr>
      <vt:lpstr>하드웨어</vt:lpstr>
      <vt:lpstr>하드웨어</vt:lpstr>
      <vt:lpstr>비상구 유도 기기의 모습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2017-11-06T16:03:01.000</dcterms:created>
  <dc:creator>김영중</dc:creator>
  <cp:lastModifiedBy>김영중</cp:lastModifiedBy>
  <dcterms:modified xsi:type="dcterms:W3CDTF">2017-12-15T12:40:33.920</dcterms:modified>
  <cp:revision>35</cp:revision>
  <dc:title>PowerPoint 프레젠테이션</dc:title>
  <cp:version>0906.0100.01</cp:version>
</cp:coreProperties>
</file>