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43" r:id="rId2"/>
    <p:sldMasterId id="214748374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9"/>
    <p:restoredTop sz="94635"/>
  </p:normalViewPr>
  <p:slideViewPr>
    <p:cSldViewPr snapToObjects="1">
      <p:cViewPr varScale="1">
        <p:scale>
          <a:sx n="85" d="100"/>
          <a:sy n="85" d="100"/>
        </p:scale>
        <p:origin x="570" y="7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2"/>
            <a:ext cx="11665460" cy="47091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1. 정확하게 길을 찾아준다.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1.1. 기기의 위치를 정확히 파악한다.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1.2. 현재 위치에서 가야할 방향을 정확히 알려준다.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1.3.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 잘못된 방향으로 갈 때 잘못된 방향이라 알려준다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.(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경고음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)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1.4. 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벽과 구조물을 고려해서 정확한 길을 알려준다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.</a:t>
            </a:r>
            <a:endParaRPr kumimoji="0" lang="ko-KR" altLang="en-US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556765"/>
            <a:ext cx="11665460" cy="51126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ko-KR" altLang="en-US" sz="2900" dirty="0">
                <a:latin typeface="굴림"/>
                <a:ea typeface="굴림"/>
                <a:cs typeface="굴림"/>
              </a:rPr>
              <a:t>2. 안전한 길로 안내한다.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ko-KR" altLang="en-US" sz="2900" dirty="0">
                <a:latin typeface="굴림"/>
                <a:ea typeface="굴림"/>
                <a:cs typeface="굴림"/>
              </a:rPr>
              <a:t>	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2.1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예상이동경로에 위험요소가 있다면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	2.1.1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화재발생시에 화재발생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	2.1.2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연기가 많을 때 연기가 많다는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2.2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예상이동경로에 위험요소가 있다면 자동으로 다른 길을 탐색한  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	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2.3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사용자의 필요시에 다른 안전한 이동경로를 선택 할 수 있게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	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endParaRPr lang="en-US" altLang="ko-KR" sz="2900" dirty="0"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3"/>
            <a:ext cx="11665460" cy="48966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3. 신속하게 길을 안내한다.</a:t>
            </a:r>
            <a:endParaRPr kumimoji="0" lang="en-US" altLang="ko-KR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. 사용자의 위치에서 가까운 비상구로 안내한다.</a:t>
            </a:r>
            <a:endParaRPr kumimoji="0" lang="en-US" altLang="ko-KR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3.2.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사용자의 위치를 신속하게 파악해야 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3.3.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안전한 경로가 빠르게 탐색되어야 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  <a:endParaRPr kumimoji="0" lang="ko-KR" altLang="en-US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4. 사용자가 사용하기 어렵지 않도록 해야 한다.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4.1. 사용자 매뉴얼을 제공한다.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4.2. 이동방향 알림을 알기 쉽도록 해야 한다. 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4.2.1. 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LCD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화면으로 이동방향을 알려준다.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4.2.2. 이동방향을 소리로 알려준다.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나눔고딕</vt:lpstr>
      <vt:lpstr>나눔고딕 ExtraBold</vt:lpstr>
      <vt:lpstr>맑은 고딕</vt:lpstr>
      <vt:lpstr>함초롬돋움</vt:lpstr>
      <vt:lpstr>Arial</vt:lpstr>
      <vt:lpstr>Times New Roman</vt:lpstr>
      <vt:lpstr>한컴오피스</vt:lpstr>
      <vt:lpstr>Office 테마</vt:lpstr>
      <vt:lpstr>1_Office 테마</vt:lpstr>
      <vt:lpstr>PowerPoint 프레젠테이션</vt:lpstr>
      <vt:lpstr>요구사항분석</vt:lpstr>
      <vt:lpstr>요구사항분석</vt:lpstr>
      <vt:lpstr>요구사항분석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김영중</dc:creator>
  <cp:lastModifiedBy>kwakmh6201@naver.com</cp:lastModifiedBy>
  <cp:revision>13</cp:revision>
  <dcterms:created xsi:type="dcterms:W3CDTF">2017-11-15T15:12:08Z</dcterms:created>
  <dcterms:modified xsi:type="dcterms:W3CDTF">2017-11-22T14:28:24Z</dcterms:modified>
  <cp:version>0906.0100.01</cp:version>
</cp:coreProperties>
</file>