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1" r:id="rId4"/>
    <p:sldId id="277" r:id="rId5"/>
    <p:sldId id="293" r:id="rId6"/>
    <p:sldId id="294" r:id="rId7"/>
    <p:sldId id="307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9" r:id="rId29"/>
    <p:sldId id="321" r:id="rId30"/>
    <p:sldId id="322" r:id="rId31"/>
    <p:sldId id="318" r:id="rId32"/>
    <p:sldId id="317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3E3F8-A766-4D1F-BC6F-4E717401AD2E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AF2E-525E-4123-B14B-F71BA0164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45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그램 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D8904C-1082-4710-BB56-BFB2BA2F1671}"/>
              </a:ext>
            </a:extLst>
          </p:cNvPr>
          <p:cNvSpPr txBox="1"/>
          <p:nvPr userDrawn="1"/>
        </p:nvSpPr>
        <p:spPr>
          <a:xfrm>
            <a:off x="180974" y="114300"/>
            <a:ext cx="23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2.</a:t>
            </a:r>
            <a:r>
              <a:rPr lang="ko-KR" altLang="en-US" sz="2000" b="1" dirty="0">
                <a:solidFill>
                  <a:schemeClr val="accent1"/>
                </a:solidFill>
              </a:rPr>
              <a:t>프로그램설계서</a:t>
            </a:r>
          </a:p>
        </p:txBody>
      </p:sp>
    </p:spTree>
    <p:extLst>
      <p:ext uri="{BB962C8B-B14F-4D97-AF65-F5344CB8AC3E}">
        <p14:creationId xmlns:p14="http://schemas.microsoft.com/office/powerpoint/2010/main" val="90489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 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1AE713-D7BD-486A-99D2-16762C41EFB9}"/>
              </a:ext>
            </a:extLst>
          </p:cNvPr>
          <p:cNvSpPr txBox="1"/>
          <p:nvPr userDrawn="1"/>
        </p:nvSpPr>
        <p:spPr>
          <a:xfrm>
            <a:off x="180974" y="114300"/>
            <a:ext cx="23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1.</a:t>
            </a:r>
            <a:r>
              <a:rPr lang="ko-KR" altLang="en-US" sz="2000" b="1" dirty="0">
                <a:solidFill>
                  <a:schemeClr val="accent1"/>
                </a:solidFill>
              </a:rPr>
              <a:t>프로세스설계서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D9A59-684D-4BC8-8E91-73CBB084E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39" y="1270000"/>
            <a:ext cx="5713387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54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68" r:id="rId4"/>
    <p:sldLayoutId id="2147483651" r:id="rId5"/>
    <p:sldLayoutId id="2147483665" r:id="rId6"/>
    <p:sldLayoutId id="2147483653" r:id="rId7"/>
    <p:sldLayoutId id="2147483654" r:id="rId8"/>
    <p:sldLayoutId id="2147483655" r:id="rId9"/>
    <p:sldLayoutId id="2147483666" r:id="rId10"/>
    <p:sldLayoutId id="2147483657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59" r:id="rId18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3A8F4BCB-6C7A-4408-852C-DBD6589A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2021-04-12</a:t>
            </a: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Version 1.2</a:t>
            </a: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PM</a:t>
            </a:r>
            <a:r>
              <a:rPr lang="ko-KR" altLang="en-US" sz="2000" b="1" dirty="0">
                <a:solidFill>
                  <a:srgbClr val="FFFFFF"/>
                </a:solidFill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</a:rPr>
              <a:t>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PL 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TEAM 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</a:p>
        </p:txBody>
      </p:sp>
      <p:sp>
        <p:nvSpPr>
          <p:cNvPr id="25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53C9BB-CC6E-4AAA-8578-D48699C6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ko-KR" altLang="en-US" sz="6000" dirty="0"/>
              <a:t>영경 도서관리 프로젝트</a:t>
            </a:r>
            <a:br>
              <a:rPr lang="en-US" altLang="ko-KR" sz="6000"/>
            </a:br>
            <a:r>
              <a:rPr lang="ko-KR" altLang="en-US" sz="6000"/>
              <a:t>설계서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7548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G.</a:t>
            </a:r>
            <a:r>
              <a:rPr lang="ko-KR" altLang="en-US" dirty="0"/>
              <a:t>회원정보수정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D57042-EC39-4BF1-9C22-E6FEBC86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39" y="1270000"/>
            <a:ext cx="1512035" cy="52291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2F6F4C-597C-4497-A677-87B754F4E6A7}"/>
              </a:ext>
            </a:extLst>
          </p:cNvPr>
          <p:cNvSpPr/>
          <p:nvPr/>
        </p:nvSpPr>
        <p:spPr>
          <a:xfrm>
            <a:off x="871106" y="2893401"/>
            <a:ext cx="1610591" cy="62710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H.</a:t>
            </a:r>
            <a:r>
              <a:rPr lang="ko-KR" altLang="en-US" dirty="0"/>
              <a:t>회원탈퇴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D75457-C907-4945-894C-E754DF5D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37" y="1269999"/>
            <a:ext cx="1997040" cy="527478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2D76A7-7DD4-4095-A51E-90DD981E178D}"/>
              </a:ext>
            </a:extLst>
          </p:cNvPr>
          <p:cNvSpPr/>
          <p:nvPr/>
        </p:nvSpPr>
        <p:spPr>
          <a:xfrm>
            <a:off x="951497" y="3483951"/>
            <a:ext cx="1620253" cy="62710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2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I.</a:t>
            </a:r>
            <a:r>
              <a:rPr lang="ko-KR" altLang="en-US" dirty="0"/>
              <a:t>관리자정보수정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2264D9-123D-473C-84C1-AA7F00DE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15" y="1270000"/>
            <a:ext cx="1354290" cy="524878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95E037-BCBC-4AEF-B494-2116BDA39BAD}"/>
              </a:ext>
            </a:extLst>
          </p:cNvPr>
          <p:cNvSpPr/>
          <p:nvPr/>
        </p:nvSpPr>
        <p:spPr>
          <a:xfrm>
            <a:off x="1856874" y="4430295"/>
            <a:ext cx="953001" cy="10053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J.</a:t>
            </a:r>
            <a:r>
              <a:rPr lang="ko-KR" altLang="en-US" dirty="0"/>
              <a:t>도서삭제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1D927-EFD2-47D7-859F-383F30F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282" y="1270001"/>
            <a:ext cx="2151426" cy="526845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2C152B-B28F-4300-9927-5FE8F9685015}"/>
              </a:ext>
            </a:extLst>
          </p:cNvPr>
          <p:cNvSpPr/>
          <p:nvPr/>
        </p:nvSpPr>
        <p:spPr>
          <a:xfrm>
            <a:off x="2771274" y="4449879"/>
            <a:ext cx="972051" cy="124553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2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K.</a:t>
            </a:r>
            <a:r>
              <a:rPr lang="ko-KR" altLang="en-US" dirty="0"/>
              <a:t>신규도서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740E0F-E161-4FA9-95DE-A3C27878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86" y="1270000"/>
            <a:ext cx="1908550" cy="538756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E8A742-1CC9-41FA-ABC3-86AF17849222}"/>
              </a:ext>
            </a:extLst>
          </p:cNvPr>
          <p:cNvSpPr/>
          <p:nvPr/>
        </p:nvSpPr>
        <p:spPr>
          <a:xfrm>
            <a:off x="3663183" y="4456789"/>
            <a:ext cx="883683" cy="85071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2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L.</a:t>
            </a:r>
            <a:r>
              <a:rPr lang="ko-KR" altLang="en-US" dirty="0"/>
              <a:t>이용자목록출력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5DCDE-ED73-4C04-8FE3-DFBC2853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20" y="1270000"/>
            <a:ext cx="3766847" cy="527097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84D72E-0E62-45FD-A0B7-D755E5775635}"/>
              </a:ext>
            </a:extLst>
          </p:cNvPr>
          <p:cNvSpPr/>
          <p:nvPr/>
        </p:nvSpPr>
        <p:spPr>
          <a:xfrm>
            <a:off x="4504824" y="4469030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71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M.</a:t>
            </a:r>
            <a:r>
              <a:rPr lang="ko-KR" altLang="en-US" dirty="0"/>
              <a:t>이용자삭제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A1273-D320-43C5-BB5A-9162F48C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50" y="1270000"/>
            <a:ext cx="1981477" cy="543953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AB1CE7-7B8B-4578-B52A-469654547673}"/>
              </a:ext>
            </a:extLst>
          </p:cNvPr>
          <p:cNvSpPr/>
          <p:nvPr/>
        </p:nvSpPr>
        <p:spPr>
          <a:xfrm>
            <a:off x="4504824" y="4469030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1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N.</a:t>
            </a:r>
            <a:r>
              <a:rPr lang="ko-KR" altLang="en-US" dirty="0"/>
              <a:t>이용자정보조회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F25C5-C949-4B08-ADE6-1D9AFE73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50" y="1269999"/>
            <a:ext cx="2419827" cy="525580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2666B8-DCB3-414A-9A96-0E22DDE8637D}"/>
              </a:ext>
            </a:extLst>
          </p:cNvPr>
          <p:cNvSpPr/>
          <p:nvPr/>
        </p:nvSpPr>
        <p:spPr>
          <a:xfrm>
            <a:off x="4504824" y="4469030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21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O.</a:t>
            </a:r>
            <a:r>
              <a:rPr lang="ko-KR" altLang="en-US" dirty="0"/>
              <a:t>대출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DD3352-09A1-4FFE-A24C-30B416E6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059" y="1270001"/>
            <a:ext cx="1542575" cy="53569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8FC9EB-1C77-42A9-96CE-C1CF728EB868}"/>
              </a:ext>
            </a:extLst>
          </p:cNvPr>
          <p:cNvSpPr/>
          <p:nvPr/>
        </p:nvSpPr>
        <p:spPr>
          <a:xfrm>
            <a:off x="5474214" y="4418765"/>
            <a:ext cx="941388" cy="11799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0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P.</a:t>
            </a:r>
            <a:r>
              <a:rPr lang="ko-KR" altLang="en-US" dirty="0"/>
              <a:t>반납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4F0C7-69D2-41B7-9526-A16B122B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98" y="1270000"/>
            <a:ext cx="1743318" cy="531569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30EB90-17E2-480B-AE2E-C3C7ED0C1FDC}"/>
              </a:ext>
            </a:extLst>
          </p:cNvPr>
          <p:cNvSpPr/>
          <p:nvPr/>
        </p:nvSpPr>
        <p:spPr>
          <a:xfrm>
            <a:off x="5474214" y="4418765"/>
            <a:ext cx="941388" cy="11799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4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10C0688-AC76-4036-BFD5-6A28D83D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C3194-A2EB-4FD7-8E99-156F4EB5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AutoNum type="arabicPeriod"/>
            </a:pPr>
            <a:r>
              <a:rPr lang="ko-KR" altLang="en-US" dirty="0"/>
              <a:t>프로세스 설계서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프로그램 설계서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설계서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Q/A</a:t>
            </a:r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61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제목 3">
            <a:extLst>
              <a:ext uri="{FF2B5EF4-FFF2-40B4-BE49-F238E27FC236}">
                <a16:creationId xmlns:a16="http://schemas.microsoft.com/office/drawing/2014/main" id="{96E3EEBD-AB0E-47BB-8E80-E228F004F727}"/>
              </a:ext>
            </a:extLst>
          </p:cNvPr>
          <p:cNvSpPr txBox="1">
            <a:spLocks/>
          </p:cNvSpPr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 latinLnBrk="0">
              <a:spcAft>
                <a:spcPts val="600"/>
              </a:spcAft>
            </a:pPr>
            <a:r>
              <a:rPr lang="en-US" altLang="ko-KR" sz="5400" dirty="0"/>
              <a:t>2.</a:t>
            </a:r>
            <a:r>
              <a:rPr lang="ko-KR" altLang="en-US" sz="5400" dirty="0"/>
              <a:t> 프로그램 설계서</a:t>
            </a:r>
            <a:endParaRPr lang="en-US" altLang="ko-KR" sz="5400" dirty="0"/>
          </a:p>
          <a:p>
            <a:pPr algn="r" latinLnBrk="0">
              <a:spcAft>
                <a:spcPts val="600"/>
              </a:spcAft>
            </a:pPr>
            <a:endParaRPr lang="ko-KR" altLang="en-US" sz="54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281414-3926-400B-986F-C0F1DF81C49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A.CSP</a:t>
            </a:r>
            <a:r>
              <a:rPr lang="ko-KR" altLang="en-US" dirty="0"/>
              <a:t>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6836C-B4F1-4CA5-BAC3-B105F341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677025" cy="50863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F0BBD4-D508-429C-A0A3-C307D5EC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75" y="1182687"/>
            <a:ext cx="3067050" cy="1495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D6A6D4-474E-4D24-8918-CB039549AA8A}"/>
              </a:ext>
            </a:extLst>
          </p:cNvPr>
          <p:cNvSpPr/>
          <p:nvPr/>
        </p:nvSpPr>
        <p:spPr>
          <a:xfrm>
            <a:off x="8273876" y="1966098"/>
            <a:ext cx="939165" cy="66629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12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FAD485-29FE-4E54-BE3B-E99E8BC5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648450" cy="23241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08DE7BE-E43D-4D9B-83DB-CCC3BB552B0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A.CSP</a:t>
            </a:r>
            <a:r>
              <a:rPr lang="ko-KR" altLang="en-US" dirty="0"/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B459B1-F652-4DAB-B312-5120D44B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75" y="1182687"/>
            <a:ext cx="3067050" cy="1495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557E2E-E4E3-4FBB-BE8B-FF084770700B}"/>
              </a:ext>
            </a:extLst>
          </p:cNvPr>
          <p:cNvSpPr/>
          <p:nvPr/>
        </p:nvSpPr>
        <p:spPr>
          <a:xfrm>
            <a:off x="9264476" y="1966098"/>
            <a:ext cx="939165" cy="66629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EB4AD7-2506-4552-A306-7A607ABA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638925" cy="3581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6604BDC-CDD9-4BDB-8FA2-A1A475882FF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A.CSP</a:t>
            </a:r>
            <a:r>
              <a:rPr lang="ko-KR" altLang="en-US" dirty="0"/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81529-E11B-4667-BA64-34FC097C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75" y="1182687"/>
            <a:ext cx="3067050" cy="1495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C633DA-8E59-4227-B646-165FBEE6BEB4}"/>
              </a:ext>
            </a:extLst>
          </p:cNvPr>
          <p:cNvSpPr/>
          <p:nvPr/>
        </p:nvSpPr>
        <p:spPr>
          <a:xfrm>
            <a:off x="10300796" y="1966098"/>
            <a:ext cx="939165" cy="66629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67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CCC1E-4EC5-4797-9EB4-8A39D522245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668AE-75CE-4D5F-B37F-B699851E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53000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488752-3C2A-4C23-9F69-B4CF5BC5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174" y="103509"/>
            <a:ext cx="2501265" cy="11055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6EBA-5B4E-4965-9D92-C479414B132B}"/>
              </a:ext>
            </a:extLst>
          </p:cNvPr>
          <p:cNvSpPr/>
          <p:nvPr/>
        </p:nvSpPr>
        <p:spPr>
          <a:xfrm>
            <a:off x="3173663" y="678163"/>
            <a:ext cx="853786" cy="500596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7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CCC1E-4EC5-4797-9EB4-8A39D522245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CDBD0-13BE-4374-9A7D-950DF6DC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233030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D060B9-39AE-4531-92F1-6BD3CC00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174" y="103509"/>
            <a:ext cx="2501265" cy="11055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25B3E9-2070-417E-9AF8-535B884D1A7B}"/>
              </a:ext>
            </a:extLst>
          </p:cNvPr>
          <p:cNvSpPr/>
          <p:nvPr/>
        </p:nvSpPr>
        <p:spPr>
          <a:xfrm>
            <a:off x="4011863" y="678163"/>
            <a:ext cx="853786" cy="500596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8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6E1B9C-94D3-402B-9CB2-9EE5FF8A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531400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62BE080-FFB4-4AAD-BD10-5F429E5E0FA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12F562-D753-43EE-9C84-2B77A696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174" y="103509"/>
            <a:ext cx="2501265" cy="11055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5AB13B-96EF-4E93-9DD3-04C637D56CA0}"/>
              </a:ext>
            </a:extLst>
          </p:cNvPr>
          <p:cNvSpPr/>
          <p:nvPr/>
        </p:nvSpPr>
        <p:spPr>
          <a:xfrm>
            <a:off x="4850063" y="678163"/>
            <a:ext cx="853786" cy="500596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48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관리자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95677-03E9-4180-A4DB-4A84B6D8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3562350" cy="10763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013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DDD3C2-A0E8-4D2B-870E-52714050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3175"/>
            <a:ext cx="3590925" cy="13144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157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회원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63C27-0A47-49EA-A762-2E0FBF92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257675" cy="17240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0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974B722-CB45-4E29-8C0F-2FD33E631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dirty="0"/>
              <a:t>1. </a:t>
            </a:r>
            <a:r>
              <a:rPr lang="ko-KR" altLang="en-US" sz="5400" dirty="0"/>
              <a:t>프로세스 설계서</a:t>
            </a:r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전체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59010-4765-4C72-990B-452D4DB2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210050" cy="10572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738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제목 3">
            <a:extLst>
              <a:ext uri="{FF2B5EF4-FFF2-40B4-BE49-F238E27FC236}">
                <a16:creationId xmlns:a16="http://schemas.microsoft.com/office/drawing/2014/main" id="{96E3EEBD-AB0E-47BB-8E80-E228F004F727}"/>
              </a:ext>
            </a:extLst>
          </p:cNvPr>
          <p:cNvSpPr txBox="1">
            <a:spLocks/>
          </p:cNvSpPr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 latinLnBrk="0">
              <a:spcAft>
                <a:spcPts val="600"/>
              </a:spcAft>
            </a:pPr>
            <a:r>
              <a:rPr lang="en-US" altLang="ko-KR" sz="5400" dirty="0"/>
              <a:t>6. DB </a:t>
            </a:r>
            <a:r>
              <a:rPr lang="ko-KR" altLang="en-US" sz="5400" dirty="0"/>
              <a:t>설계서</a:t>
            </a:r>
            <a:endParaRPr lang="en-US" altLang="ko-KR" sz="5400" dirty="0"/>
          </a:p>
          <a:p>
            <a:pPr algn="r" latinLnBrk="0">
              <a:spcAft>
                <a:spcPts val="600"/>
              </a:spcAft>
            </a:pPr>
            <a:endParaRPr lang="en-US" altLang="ko-KR" sz="54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DB84C7-3685-4BF5-A656-FEC0B19D1966}"/>
              </a:ext>
            </a:extLst>
          </p:cNvPr>
          <p:cNvSpPr txBox="1"/>
          <p:nvPr/>
        </p:nvSpPr>
        <p:spPr>
          <a:xfrm>
            <a:off x="180974" y="114300"/>
            <a:ext cx="23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1"/>
                </a:solidFill>
              </a:rPr>
              <a:t>6.DB</a:t>
            </a:r>
            <a:r>
              <a:rPr lang="ko-KR" altLang="en-US" sz="2000" b="1" dirty="0">
                <a:solidFill>
                  <a:schemeClr val="accent1"/>
                </a:solidFill>
              </a:rPr>
              <a:t>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3B1F80-917C-49F9-99BE-ED89B95DA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516"/>
            <a:ext cx="12192000" cy="56149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627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CF834D6F-1E05-40E8-B81F-AADD9D40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CB1D9B-7921-4A58-9F21-BA3919D2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4800" dirty="0"/>
              <a:t>Q/A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1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A.</a:t>
            </a:r>
            <a:r>
              <a:rPr lang="ko-KR" altLang="en-US" dirty="0" err="1"/>
              <a:t>신착</a:t>
            </a:r>
            <a:r>
              <a:rPr lang="ko-KR" altLang="en-US" dirty="0"/>
              <a:t> 자료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91F99A-540B-4648-9337-0B001210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38" y="1270000"/>
            <a:ext cx="2240664" cy="53125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F58A22-71F3-459A-A836-50A2CA13CC95}"/>
              </a:ext>
            </a:extLst>
          </p:cNvPr>
          <p:cNvSpPr/>
          <p:nvPr/>
        </p:nvSpPr>
        <p:spPr>
          <a:xfrm>
            <a:off x="3694196" y="2914148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B.</a:t>
            </a:r>
            <a:r>
              <a:rPr lang="ko-KR" altLang="en-US" dirty="0"/>
              <a:t>도서목록출력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209791-A167-43D8-A176-1DF2F3A3849C}"/>
              </a:ext>
            </a:extLst>
          </p:cNvPr>
          <p:cNvSpPr/>
          <p:nvPr/>
        </p:nvSpPr>
        <p:spPr>
          <a:xfrm>
            <a:off x="2746946" y="1534695"/>
            <a:ext cx="920179" cy="11323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8EC97-0326-4026-95EB-654AD2E7D623}"/>
              </a:ext>
            </a:extLst>
          </p:cNvPr>
          <p:cNvSpPr/>
          <p:nvPr/>
        </p:nvSpPr>
        <p:spPr>
          <a:xfrm>
            <a:off x="2761749" y="4394201"/>
            <a:ext cx="972051" cy="13208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E3D42E-77AC-4646-908F-3BFF77EA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39" y="1270000"/>
            <a:ext cx="4028000" cy="4826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69832-BFD4-49D0-ADA2-25223B27FF20}"/>
              </a:ext>
            </a:extLst>
          </p:cNvPr>
          <p:cNvSpPr txBox="1"/>
          <p:nvPr/>
        </p:nvSpPr>
        <p:spPr>
          <a:xfrm>
            <a:off x="4730583" y="314355"/>
            <a:ext cx="516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타입 </a:t>
            </a:r>
            <a:r>
              <a:rPr lang="en-US" altLang="ko-KR" dirty="0"/>
              <a:t>: </a:t>
            </a:r>
            <a:r>
              <a:rPr lang="ko-KR" altLang="en-US" dirty="0"/>
              <a:t>관리자일 경우 반환되는 데이터가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관리자인지 여부를 </a:t>
            </a:r>
            <a:r>
              <a:rPr lang="ko-KR" altLang="en-US" dirty="0" err="1"/>
              <a:t>인자값으로</a:t>
            </a:r>
            <a:r>
              <a:rPr lang="ko-KR" altLang="en-US" dirty="0"/>
              <a:t> 넣어준다</a:t>
            </a:r>
            <a:r>
              <a:rPr lang="en-US" altLang="ko-KR" dirty="0"/>
              <a:t>.</a:t>
            </a: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872D6A44-8BC5-4AD4-9AE3-CB90FEE427A7}"/>
              </a:ext>
            </a:extLst>
          </p:cNvPr>
          <p:cNvSpPr/>
          <p:nvPr/>
        </p:nvSpPr>
        <p:spPr>
          <a:xfrm>
            <a:off x="6732243" y="4601863"/>
            <a:ext cx="1408758" cy="651475"/>
          </a:xfrm>
          <a:prstGeom prst="borderCallout1">
            <a:avLst>
              <a:gd name="adj1" fmla="val -534"/>
              <a:gd name="adj2" fmla="val 37562"/>
              <a:gd name="adj3" fmla="val -73254"/>
              <a:gd name="adj4" fmla="val 606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필터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전체도서조회 </a:t>
            </a:r>
            <a:r>
              <a:rPr lang="en-US" altLang="ko-KR" sz="1200" b="1" dirty="0">
                <a:solidFill>
                  <a:schemeClr val="tx1"/>
                </a:solidFill>
              </a:rPr>
              <a:t>Or </a:t>
            </a:r>
            <a:r>
              <a:rPr lang="ko-KR" altLang="en-US" sz="1200" b="1" dirty="0">
                <a:solidFill>
                  <a:schemeClr val="tx1"/>
                </a:solidFill>
              </a:rPr>
              <a:t>대출가능도서조회</a:t>
            </a:r>
          </a:p>
        </p:txBody>
      </p:sp>
    </p:spTree>
    <p:extLst>
      <p:ext uri="{BB962C8B-B14F-4D97-AF65-F5344CB8AC3E}">
        <p14:creationId xmlns:p14="http://schemas.microsoft.com/office/powerpoint/2010/main" val="37096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C.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035FDBB-0335-4E7B-B5F6-19F0363A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92" y="1280774"/>
            <a:ext cx="2462308" cy="485574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EE588-99D9-49E1-AA2E-04BE0276F651}"/>
              </a:ext>
            </a:extLst>
          </p:cNvPr>
          <p:cNvSpPr/>
          <p:nvPr/>
        </p:nvSpPr>
        <p:spPr>
          <a:xfrm>
            <a:off x="2746946" y="1534695"/>
            <a:ext cx="920179" cy="11323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4F548-2A32-47F9-BFE1-77C3951A5511}"/>
              </a:ext>
            </a:extLst>
          </p:cNvPr>
          <p:cNvSpPr/>
          <p:nvPr/>
        </p:nvSpPr>
        <p:spPr>
          <a:xfrm>
            <a:off x="2761749" y="4394201"/>
            <a:ext cx="972051" cy="13208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1A8721-8E44-4645-A996-A5F75BB49CD0}"/>
              </a:ext>
            </a:extLst>
          </p:cNvPr>
          <p:cNvSpPr/>
          <p:nvPr/>
        </p:nvSpPr>
        <p:spPr>
          <a:xfrm>
            <a:off x="941972" y="2253512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F272D3-EB7A-4ED0-B9EC-9F9012FEDCD4}"/>
              </a:ext>
            </a:extLst>
          </p:cNvPr>
          <p:cNvSpPr/>
          <p:nvPr/>
        </p:nvSpPr>
        <p:spPr>
          <a:xfrm>
            <a:off x="4533399" y="4461511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9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D.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BDF92-A0CD-4E14-A90B-5BC54627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31" y="1270000"/>
            <a:ext cx="2390744" cy="522224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935B67-828B-45CD-8577-0DE0FFEC3FA3}"/>
              </a:ext>
            </a:extLst>
          </p:cNvPr>
          <p:cNvSpPr/>
          <p:nvPr/>
        </p:nvSpPr>
        <p:spPr>
          <a:xfrm>
            <a:off x="4646696" y="1968440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E.</a:t>
            </a:r>
            <a:r>
              <a:rPr lang="ko-KR" altLang="en-US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228B7-6197-4D16-A807-4632C44C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38" y="1270000"/>
            <a:ext cx="3319275" cy="517996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35DD84-B860-4F15-B34C-A6177A6818EF}"/>
              </a:ext>
            </a:extLst>
          </p:cNvPr>
          <p:cNvSpPr/>
          <p:nvPr/>
        </p:nvSpPr>
        <p:spPr>
          <a:xfrm>
            <a:off x="3716714" y="1270000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1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F.</a:t>
            </a:r>
            <a:r>
              <a:rPr lang="ko-KR" altLang="en-US" dirty="0"/>
              <a:t>대출도서출력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61F714-ED63-4A5C-B017-A38549D9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72" y="1270000"/>
            <a:ext cx="2426050" cy="511203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F0A4A6-59E9-4EF3-B425-6E91A205BB95}"/>
              </a:ext>
            </a:extLst>
          </p:cNvPr>
          <p:cNvSpPr/>
          <p:nvPr/>
        </p:nvSpPr>
        <p:spPr>
          <a:xfrm>
            <a:off x="951497" y="2233396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3803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2105</TotalTime>
  <Words>162</Words>
  <Application>Microsoft Office PowerPoint</Application>
  <PresentationFormat>와이드스크린</PresentationFormat>
  <Paragraphs>45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Trebuchet MS</vt:lpstr>
      <vt:lpstr>Wingdings 3</vt:lpstr>
      <vt:lpstr>패싯</vt:lpstr>
      <vt:lpstr>영경 도서관리 프로젝트 설계서</vt:lpstr>
      <vt:lpstr>목차</vt:lpstr>
      <vt:lpstr>1. 프로세스 설계서 </vt:lpstr>
      <vt:lpstr>A.신착 자료</vt:lpstr>
      <vt:lpstr>B.도서목록출력</vt:lpstr>
      <vt:lpstr>C.페이징</vt:lpstr>
      <vt:lpstr>D.회원가입</vt:lpstr>
      <vt:lpstr>E.로그인</vt:lpstr>
      <vt:lpstr>F.대출도서출력</vt:lpstr>
      <vt:lpstr>G.회원정보수정</vt:lpstr>
      <vt:lpstr>H.회원탈퇴</vt:lpstr>
      <vt:lpstr>I.관리자정보수정</vt:lpstr>
      <vt:lpstr>J.도서삭제</vt:lpstr>
      <vt:lpstr>K.신규도서</vt:lpstr>
      <vt:lpstr>L.이용자목록출력</vt:lpstr>
      <vt:lpstr>M.이용자삭제</vt:lpstr>
      <vt:lpstr>N.이용자정보조회</vt:lpstr>
      <vt:lpstr>O.대출</vt:lpstr>
      <vt:lpstr>P.반납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영경 도서관리 프로젝트</dc:title>
  <dc:creator>개발1팀</dc:creator>
  <cp:lastModifiedBy>개발1팀</cp:lastModifiedBy>
  <cp:revision>97</cp:revision>
  <dcterms:created xsi:type="dcterms:W3CDTF">2021-04-05T07:14:28Z</dcterms:created>
  <dcterms:modified xsi:type="dcterms:W3CDTF">2021-04-13T00:23:12Z</dcterms:modified>
</cp:coreProperties>
</file>