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lang="ru-RU" sz="2000" spc="-1">
                <a:latin typeface="Arial"/>
              </a:rPr>
              <a:t>Для правки формата примечаний щёлкните мышью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lang="ru-RU" sz="1400" spc="-1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 spc="-1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 spc="-1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7945955-604F-42F1-B145-B4E4159A8B56}" type="slidenum">
              <a:rPr lang="ru-RU" sz="1400" spc="-1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48AB1E-7D5E-4A4D-9A14-16F116815BE7}" type="slidenum">
              <a:rPr lang="ru-RU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ru-R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Образец подзаголовка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16.7.19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4A0093-E3CC-4DC1-A3CA-715F82B1F814}" type="slidenum"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&lt;номер&gt;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800" spc="-1">
                <a:latin typeface="Segoe UI Light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000" spc="-1">
                <a:latin typeface="Segoe UI Light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Segoe UI Light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Segoe UI Light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Segoe UI Light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Segoe UI Light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Segoe UI Light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16.7.19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AAD29C-E066-4762-9235-92F697428940}" type="slidenum"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&lt;номер&gt;</a:t>
            </a:fld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1800" spc="-1">
                <a:latin typeface="Segoe UI Light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800" spc="-1">
                <a:latin typeface="Segoe UI Light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000" spc="-1">
                <a:latin typeface="Segoe UI Light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Segoe UI Light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Segoe UI Light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Segoe UI Light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Segoe UI Light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Segoe UI Light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Седьмой уровень структурыОбразец текста</a:t>
            </a:r>
            <a:endParaRPr/>
          </a:p>
          <a:p>
            <a:pPr lvl="7" marL="345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Второй уровень</a:t>
            </a:r>
            <a:endParaRPr/>
          </a:p>
          <a:p>
            <a:pPr lvl="8" marL="388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Третий уровень</a:t>
            </a:r>
            <a:endParaRPr/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Четвертый уровень</a:t>
            </a:r>
            <a:endParaRPr/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Пятый уровень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16.7.19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BC9836-4AA7-4226-ACF0-07D2FBE6A316}" type="slidenum"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28513BF-8C31-42EC-9FAE-F81E775CCD24}" type="slidenum"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&lt;номер&gt;</a:t>
            </a:fld>
            <a:endParaRPr/>
          </a:p>
        </p:txBody>
      </p:sp>
      <p:sp>
        <p:nvSpPr>
          <p:cNvPr id="124" name="Line 2"/>
          <p:cNvSpPr/>
          <p:nvPr/>
        </p:nvSpPr>
        <p:spPr>
          <a:xfrm>
            <a:off x="6480000" y="504000"/>
            <a:ext cx="5711760" cy="18720"/>
          </a:xfrm>
          <a:prstGeom prst="line">
            <a:avLst/>
          </a:prstGeom>
          <a:ln w="6480">
            <a:solidFill>
              <a:srgbClr val="085763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228600" y="190440"/>
            <a:ext cx="1173456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GUI      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/>
          </a:p>
        </p:txBody>
      </p:sp>
      <p:sp>
        <p:nvSpPr>
          <p:cNvPr id="126" name="Line 4"/>
          <p:cNvSpPr/>
          <p:nvPr/>
        </p:nvSpPr>
        <p:spPr>
          <a:xfrm flipV="1">
            <a:off x="0" y="504000"/>
            <a:ext cx="5184000" cy="18720"/>
          </a:xfrm>
          <a:prstGeom prst="line">
            <a:avLst/>
          </a:prstGeom>
          <a:ln w="6480">
            <a:solidFill>
              <a:srgbClr val="085763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23440" y="2970720"/>
            <a:ext cx="1996560" cy="3437280"/>
          </a:xfrm>
          <a:prstGeom prst="rect">
            <a:avLst/>
          </a:prstGeom>
          <a:ln>
            <a:noFill/>
          </a:ln>
        </p:spPr>
      </p:pic>
      <p:sp>
        <p:nvSpPr>
          <p:cNvPr id="128" name="TextShape 5"/>
          <p:cNvSpPr txBox="1"/>
          <p:nvPr/>
        </p:nvSpPr>
        <p:spPr>
          <a:xfrm>
            <a:off x="3279960" y="3384000"/>
            <a:ext cx="7592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1.Выбираем путь к видеофайлу или захватываем видео с вебкамеры</a:t>
            </a:r>
            <a:endParaRPr/>
          </a:p>
        </p:txBody>
      </p:sp>
      <p:sp>
        <p:nvSpPr>
          <p:cNvPr id="129" name="TextShape 6"/>
          <p:cNvSpPr txBox="1"/>
          <p:nvPr/>
        </p:nvSpPr>
        <p:spPr>
          <a:xfrm>
            <a:off x="3288960" y="4032000"/>
            <a:ext cx="4527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2.Выбираем тип обработки изображения</a:t>
            </a:r>
            <a:endParaRPr/>
          </a:p>
        </p:txBody>
      </p:sp>
      <p:sp>
        <p:nvSpPr>
          <p:cNvPr id="130" name="TextShape 7"/>
          <p:cNvSpPr txBox="1"/>
          <p:nvPr/>
        </p:nvSpPr>
        <p:spPr>
          <a:xfrm>
            <a:off x="3279960" y="4608000"/>
            <a:ext cx="4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3.</a:t>
            </a:r>
            <a:endParaRPr/>
          </a:p>
        </p:txBody>
      </p:sp>
      <p:sp>
        <p:nvSpPr>
          <p:cNvPr id="131" name="TextShape 8"/>
          <p:cNvSpPr txBox="1"/>
          <p:nvPr/>
        </p:nvSpPr>
        <p:spPr>
          <a:xfrm>
            <a:off x="3456000" y="4608000"/>
            <a:ext cx="777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При желании обрабатывать все лица на видео,ставим галочку в   соответствующем поле</a:t>
            </a:r>
            <a:endParaRPr/>
          </a:p>
        </p:txBody>
      </p:sp>
      <p:sp>
        <p:nvSpPr>
          <p:cNvPr id="132" name="TextShape 9"/>
          <p:cNvSpPr txBox="1"/>
          <p:nvPr/>
        </p:nvSpPr>
        <p:spPr>
          <a:xfrm>
            <a:off x="3296880" y="5386320"/>
            <a:ext cx="2863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4.Запускаем приложение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696600" y="648000"/>
            <a:ext cx="1751400" cy="2178720"/>
          </a:xfrm>
          <a:prstGeom prst="rect">
            <a:avLst/>
          </a:prstGeom>
          <a:ln>
            <a:noFill/>
          </a:ln>
        </p:spPr>
      </p:pic>
      <p:sp>
        <p:nvSpPr>
          <p:cNvPr id="134" name="TextShape 10"/>
          <p:cNvSpPr txBox="1"/>
          <p:nvPr/>
        </p:nvSpPr>
        <p:spPr>
          <a:xfrm>
            <a:off x="3084480" y="1043280"/>
            <a:ext cx="10739520" cy="14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Qt — кроссплатформенный фреймворк для разработки программного обеспечения на языке программирования C++.</a:t>
            </a:r>
            <a:endParaRPr/>
          </a:p>
          <a:p>
            <a:endParaRPr/>
          </a:p>
          <a:p>
            <a:r>
              <a:rPr lang="ru-RU" sz="1800" spc="-1">
                <a:latin typeface="Arial"/>
              </a:rPr>
              <a:t>Поддерживаемые платформы:Linux/Unix,Android,Windows,macOS,iOS..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41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2019-07-15T12:01:16Z</dcterms:created>
  <dc:language>ru-RU</dc:language>
  <dcterms:modified xsi:type="dcterms:W3CDTF">2019-07-16T12:07:45Z</dcterms:modified>
  <cp:revision>3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2018-11-21T00:44:46.2256006Z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11</vt:i4>
  </property>
  <property fmtid="{D5CDD505-2E9C-101B-9397-08002B2CF9AE}" pid="15" name="PresentationFormat">
    <vt:lpwstr>Широкоэкранный</vt:lpwstr>
  </property>
  <property fmtid="{D5CDD505-2E9C-101B-9397-08002B2CF9AE}" pid="16" name="ScaleCrop">
    <vt:bool>0</vt:bool>
  </property>
  <property fmtid="{D5CDD505-2E9C-101B-9397-08002B2CF9AE}" pid="17" name="Sensitivity">
    <vt:lpwstr>General</vt:lpwstr>
  </property>
  <property fmtid="{D5CDD505-2E9C-101B-9397-08002B2CF9AE}" pid="18" name="ShareDoc">
    <vt:bool>0</vt:bool>
  </property>
  <property fmtid="{D5CDD505-2E9C-101B-9397-08002B2CF9AE}" pid="19" name="Slides">
    <vt:i4>11</vt:i4>
  </property>
</Properties>
</file>