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ED84-B175-4C69-B485-B3AF5E8AF60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D04D-ED2F-43B0-83D7-42814CF5B5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slide" Target="slide3.xml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EST\Dopmat\Dasha_intro.jpg"/>
          <p:cNvPicPr>
            <a:picLocks noChangeAspect="1" noChangeArrowheads="1"/>
          </p:cNvPicPr>
          <p:nvPr/>
        </p:nvPicPr>
        <p:blipFill>
          <a:blip r:embed="rId2" cstate="print"/>
          <a:srcRect l="14976" r="10464"/>
          <a:stretch>
            <a:fillRect/>
          </a:stretch>
        </p:blipFill>
        <p:spPr bwMode="auto">
          <a:xfrm>
            <a:off x="0" y="-13121"/>
            <a:ext cx="9144000" cy="689850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58654" y="3308791"/>
            <a:ext cx="64139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 w="1143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" pitchFamily="34" charset="0"/>
              </a:rPr>
              <a:t>I</a:t>
            </a:r>
            <a:r>
              <a:rPr lang="en-US" sz="7200" b="1" dirty="0" smtClean="0">
                <a:ln w="1143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" pitchFamily="34" charset="0"/>
              </a:rPr>
              <a:t>NTERNET</a:t>
            </a:r>
            <a:endParaRPr lang="ru-RU" sz="7200" b="1" dirty="0">
              <a:ln w="11430">
                <a:solidFill>
                  <a:schemeClr val="bg1">
                    <a:lumMod val="95000"/>
                  </a:schemeClr>
                </a:solidFill>
              </a:ln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1560" y="692696"/>
            <a:ext cx="352839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название ресторана</a:t>
            </a:r>
          </a:p>
          <a:p>
            <a:pPr>
              <a:spcAft>
                <a:spcPts val="600"/>
              </a:spcAft>
            </a:pPr>
            <a:r>
              <a:rPr lang="ru-RU" i="1" dirty="0" smtClean="0"/>
              <a:t>  </a:t>
            </a:r>
            <a:r>
              <a:rPr lang="ru-RU" b="1" i="1" u="sng" dirty="0" smtClean="0"/>
              <a:t>Даша</a:t>
            </a:r>
            <a:r>
              <a:rPr lang="ru-RU" i="1" dirty="0" smtClean="0"/>
              <a:t>: - Ресторан «</a:t>
            </a:r>
            <a:r>
              <a:rPr lang="ru-RU" i="1" dirty="0" err="1" smtClean="0"/>
              <a:t>Монтана</a:t>
            </a:r>
            <a:r>
              <a:rPr lang="ru-RU" i="1" dirty="0" smtClean="0"/>
              <a:t>» </a:t>
            </a:r>
          </a:p>
          <a:p>
            <a:r>
              <a:rPr lang="ru-RU" i="1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Понимаете, есть в ТРЦ у нас одна мадам, название ей</a:t>
            </a:r>
            <a:r>
              <a:rPr lang="en-US" i="1" dirty="0" smtClean="0"/>
              <a:t> </a:t>
            </a:r>
            <a:r>
              <a:rPr lang="ru-RU" i="1" dirty="0" smtClean="0"/>
              <a:t>я это передам.</a:t>
            </a:r>
          </a:p>
          <a:p>
            <a:r>
              <a:rPr lang="ru-RU" i="1" dirty="0" smtClean="0"/>
              <a:t>Она тут каждый адрес знает, найти его пришедшим помогает.</a:t>
            </a:r>
          </a:p>
          <a:p>
            <a:r>
              <a:rPr lang="ru-RU" i="1" dirty="0" smtClean="0"/>
              <a:t>Так что любой, кому известно имя ресторана, к вам попадёт, как только этой даме имя назовёт.</a:t>
            </a:r>
          </a:p>
          <a:p>
            <a:pPr>
              <a:spcAft>
                <a:spcPts val="600"/>
              </a:spcAft>
            </a:pPr>
            <a:r>
              <a:rPr lang="ru-RU" i="1" dirty="0" smtClean="0"/>
              <a:t>Пока располагайтесь, ещё вопросы будут – обращайтесь.</a:t>
            </a:r>
          </a:p>
          <a:p>
            <a:pPr>
              <a:spcAft>
                <a:spcPts val="600"/>
              </a:spcAft>
            </a:pPr>
            <a:r>
              <a:rPr lang="ru-RU" i="1" dirty="0" smtClean="0"/>
              <a:t>  </a:t>
            </a:r>
            <a:r>
              <a:rPr lang="ru-RU" b="1" i="1" u="sng" dirty="0" smtClean="0"/>
              <a:t>Даша</a:t>
            </a:r>
            <a:r>
              <a:rPr lang="ru-RU" i="1" dirty="0" smtClean="0"/>
              <a:t>: - Спасибо</a:t>
            </a:r>
            <a:r>
              <a:rPr lang="en-US" i="1" dirty="0" smtClean="0"/>
              <a:t> </a:t>
            </a:r>
            <a:r>
              <a:rPr lang="ru-RU" i="1" dirty="0" smtClean="0"/>
              <a:t>вам.</a:t>
            </a:r>
          </a:p>
          <a:p>
            <a:r>
              <a:rPr lang="ru-RU" i="1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Удачи.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1026" name="Picture 2" descr="D:\TEST\Dopmat\montana.jpg"/>
          <p:cNvPicPr>
            <a:picLocks noChangeAspect="1" noChangeArrowheads="1"/>
          </p:cNvPicPr>
          <p:nvPr/>
        </p:nvPicPr>
        <p:blipFill>
          <a:blip r:embed="rId3" cstate="print"/>
          <a:srcRect b="4890"/>
          <a:stretch>
            <a:fillRect/>
          </a:stretch>
        </p:blipFill>
        <p:spPr bwMode="auto">
          <a:xfrm>
            <a:off x="4788024" y="1700808"/>
            <a:ext cx="3960440" cy="2615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Стрелка влево 7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Стрелка влево 9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Башмачок ищет ресторан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484784"/>
            <a:ext cx="3528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К</a:t>
            </a:r>
            <a:r>
              <a:rPr lang="ru-RU" dirty="0" smtClean="0"/>
              <a:t>огда же ресторан открылся,</a:t>
            </a:r>
          </a:p>
          <a:p>
            <a:r>
              <a:rPr lang="ru-RU" dirty="0" smtClean="0"/>
              <a:t>  В миг сей же Башмачок туда поторопился.</a:t>
            </a:r>
          </a:p>
          <a:p>
            <a:r>
              <a:rPr lang="ru-RU" dirty="0" smtClean="0"/>
              <a:t>  Дойдя до ТРЦ, он обнаружил, что здание это словно лабиринт, </a:t>
            </a:r>
          </a:p>
          <a:p>
            <a:r>
              <a:rPr lang="ru-RU" dirty="0" smtClean="0"/>
              <a:t>  А адрес странный тот, что он от Даши получил, вообще не понял и уже забыл.</a:t>
            </a:r>
          </a:p>
          <a:p>
            <a:r>
              <a:rPr lang="ru-RU" dirty="0" smtClean="0"/>
              <a:t>  Но увидал старушку - божий одуванчик, присела на диванчик и вязала,</a:t>
            </a:r>
          </a:p>
          <a:p>
            <a:r>
              <a:rPr lang="ru-RU" dirty="0" smtClean="0"/>
              <a:t>  И вид такой, как будто всё здесь знала, а времени прошло уже немало, и Башмачку хотелось есть,  решил он рядом с ней присесть</a:t>
            </a:r>
          </a:p>
          <a:p>
            <a:r>
              <a:rPr lang="ru-RU" dirty="0" smtClean="0"/>
              <a:t>  </a:t>
            </a:r>
          </a:p>
          <a:p>
            <a:r>
              <a:rPr lang="ru-RU" i="1" dirty="0" smtClean="0"/>
              <a:t>  </a:t>
            </a:r>
            <a:endParaRPr lang="ru-RU" i="1" dirty="0"/>
          </a:p>
        </p:txBody>
      </p:sp>
      <p:pic>
        <p:nvPicPr>
          <p:cNvPr id="2" name="Picture 2" descr="D:\TEST\Dopmat\-voiture-fotosearch-recherchez-dess-des-clipart-free-clip-art-images-16848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456384" cy="3066306"/>
          </a:xfrm>
          <a:prstGeom prst="rect">
            <a:avLst/>
          </a:prstGeom>
          <a:noFill/>
        </p:spPr>
      </p:pic>
      <p:sp>
        <p:nvSpPr>
          <p:cNvPr id="11" name="Стрелка влево 10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hlinkClick r:id="rId4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Стрелка влево 12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692696"/>
            <a:ext cx="35283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  </a:t>
            </a:r>
            <a:r>
              <a:rPr lang="ru-RU" b="1" i="1" u="sng" dirty="0" smtClean="0"/>
              <a:t>Башмачок</a:t>
            </a:r>
            <a:r>
              <a:rPr lang="ru-RU" i="1" dirty="0" smtClean="0"/>
              <a:t>: - </a:t>
            </a:r>
            <a:r>
              <a:rPr lang="ru-RU" i="1" dirty="0" err="1" smtClean="0"/>
              <a:t>Аа</a:t>
            </a:r>
            <a:r>
              <a:rPr lang="ru-RU" i="1" dirty="0" smtClean="0"/>
              <a:t>, </a:t>
            </a:r>
            <a:r>
              <a:rPr lang="ru-RU" i="1" dirty="0" err="1" smtClean="0"/>
              <a:t>ээ</a:t>
            </a:r>
            <a:r>
              <a:rPr lang="ru-RU" i="1" dirty="0" smtClean="0"/>
              <a:t>, извините, мне надо это…, </a:t>
            </a:r>
            <a:r>
              <a:rPr lang="ru-RU" i="1" dirty="0" err="1" smtClean="0"/>
              <a:t>ээ</a:t>
            </a:r>
            <a:r>
              <a:rPr lang="ru-RU" i="1" dirty="0" smtClean="0"/>
              <a:t>, простите, а не окажете ли честь… Ну, в общем, может быть, вы знаете, ищу я ресторан «</a:t>
            </a:r>
            <a:r>
              <a:rPr lang="ru-RU" i="1" dirty="0" err="1" smtClean="0"/>
              <a:t>Монтана</a:t>
            </a:r>
            <a:r>
              <a:rPr lang="ru-RU" i="1" dirty="0" smtClean="0"/>
              <a:t>»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  И тут же, соскочив со своего дивана, Старушка та залепетала рьяно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  </a:t>
            </a:r>
            <a:r>
              <a:rPr lang="ru-RU" b="1" i="1" u="sng" dirty="0" smtClean="0"/>
              <a:t>Старушка</a:t>
            </a:r>
            <a:r>
              <a:rPr lang="ru-RU" i="1" dirty="0" smtClean="0"/>
              <a:t>: - Да, конечно, я здесь сижу за тем, что всё тут знаю, таким, как вы, я помогаю. Давайте, путь вам покажу</a:t>
            </a:r>
          </a:p>
          <a:p>
            <a:r>
              <a:rPr lang="ru-RU" i="1" dirty="0" smtClean="0"/>
              <a:t>  </a:t>
            </a:r>
            <a:r>
              <a:rPr lang="ru-RU" dirty="0" smtClean="0"/>
              <a:t>И Башмачок от счастья пьян, попал он в Дашин ресторан.</a:t>
            </a:r>
            <a:endParaRPr lang="ru-RU" dirty="0"/>
          </a:p>
        </p:txBody>
      </p:sp>
      <p:pic>
        <p:nvPicPr>
          <p:cNvPr id="2052" name="Picture 4" descr="D:\TEST\Dopmat\Sh_mall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764704"/>
            <a:ext cx="403165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D:\TEST\Dopmat\montana.jpg"/>
          <p:cNvPicPr>
            <a:picLocks noChangeAspect="1" noChangeArrowheads="1"/>
          </p:cNvPicPr>
          <p:nvPr/>
        </p:nvPicPr>
        <p:blipFill>
          <a:blip r:embed="rId4" cstate="print"/>
          <a:srcRect b="4884"/>
          <a:stretch>
            <a:fillRect/>
          </a:stretch>
        </p:blipFill>
        <p:spPr bwMode="auto">
          <a:xfrm>
            <a:off x="4932040" y="3429000"/>
            <a:ext cx="3816424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5" name="Picture 7" descr="D:\TEST\Dopmat\bash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797152"/>
            <a:ext cx="822726" cy="1003325"/>
          </a:xfrm>
          <a:prstGeom prst="rect">
            <a:avLst/>
          </a:prstGeom>
          <a:noFill/>
        </p:spPr>
      </p:pic>
      <p:sp>
        <p:nvSpPr>
          <p:cNvPr id="10" name="Стрелка влево 9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hlinkClick r:id="rId6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Стрелка влево 11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73508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Суть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20090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В </a:t>
            </a:r>
            <a:r>
              <a:rPr lang="ru-RU" dirty="0" smtClean="0"/>
              <a:t>данной презентации проведена следующая аналогия:</a:t>
            </a:r>
          </a:p>
          <a:p>
            <a:pPr algn="just"/>
            <a:r>
              <a:rPr lang="ru-RU" dirty="0" smtClean="0"/>
              <a:t>  Допустим, что Дашин ресторан – это </a:t>
            </a:r>
            <a:r>
              <a:rPr lang="ru-RU" i="1" dirty="0" smtClean="0"/>
              <a:t>сайт</a:t>
            </a:r>
            <a:r>
              <a:rPr lang="ru-RU" dirty="0" smtClean="0"/>
              <a:t> по заказу блюд. Тогда: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 Помещение, снятое ей в аренду – это </a:t>
            </a:r>
            <a:r>
              <a:rPr lang="ru-RU" i="1" dirty="0" smtClean="0"/>
              <a:t>«хост»-площадка </a:t>
            </a:r>
            <a:r>
              <a:rPr lang="ru-RU" dirty="0" smtClean="0"/>
              <a:t>на </a:t>
            </a:r>
            <a:r>
              <a:rPr lang="ru-RU" i="1" dirty="0" smtClean="0"/>
              <a:t>сервере</a:t>
            </a:r>
            <a:r>
              <a:rPr lang="en-US" i="1" dirty="0" smtClean="0"/>
              <a:t>;</a:t>
            </a:r>
            <a:endParaRPr lang="ru-RU" i="1" dirty="0" smtClean="0"/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В свою очередь, ТРЦ – это </a:t>
            </a:r>
            <a:r>
              <a:rPr lang="ru-RU" i="1" dirty="0" smtClean="0"/>
              <a:t>сервер</a:t>
            </a:r>
            <a:r>
              <a:rPr lang="en-US" i="1" dirty="0" smtClean="0"/>
              <a:t>;</a:t>
            </a:r>
            <a:endParaRPr lang="ru-RU" i="1" dirty="0" smtClean="0"/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Человек, назначивший уникальный адрес(</a:t>
            </a:r>
            <a:r>
              <a:rPr lang="en-US" i="1" dirty="0" smtClean="0"/>
              <a:t>IP-</a:t>
            </a:r>
            <a:r>
              <a:rPr lang="ru-RU" i="1" dirty="0" smtClean="0"/>
              <a:t>адрес</a:t>
            </a:r>
            <a:r>
              <a:rPr lang="ru-RU" dirty="0" smtClean="0"/>
              <a:t>) помещению, т.е. </a:t>
            </a:r>
            <a:r>
              <a:rPr lang="ru-RU" dirty="0" err="1" smtClean="0"/>
              <a:t>Протоколя</a:t>
            </a:r>
            <a:r>
              <a:rPr lang="ru-RU" dirty="0" smtClean="0"/>
              <a:t> – аналог </a:t>
            </a:r>
            <a:r>
              <a:rPr lang="en-US" i="1" dirty="0" smtClean="0"/>
              <a:t>DHCP;</a:t>
            </a:r>
          </a:p>
          <a:p>
            <a:pPr algn="just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ru-RU" dirty="0" smtClean="0"/>
              <a:t> Название ресторана «</a:t>
            </a:r>
            <a:r>
              <a:rPr lang="ru-RU" dirty="0" err="1" smtClean="0"/>
              <a:t>Монтана</a:t>
            </a:r>
            <a:r>
              <a:rPr lang="ru-RU" dirty="0" smtClean="0"/>
              <a:t>» - </a:t>
            </a:r>
            <a:r>
              <a:rPr lang="ru-RU" i="1" dirty="0" smtClean="0"/>
              <a:t>доменное имя</a:t>
            </a:r>
            <a:r>
              <a:rPr lang="ru-RU" dirty="0" smtClean="0"/>
              <a:t> сайта(второго уровня)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Старушка, которая знает, какие доменные имена зарегистрированы по определенным адресам – аналог </a:t>
            </a:r>
            <a:r>
              <a:rPr lang="en-US" i="1" dirty="0" smtClean="0"/>
              <a:t>DNS</a:t>
            </a:r>
            <a:endParaRPr lang="ru-RU" i="1" dirty="0" smtClean="0"/>
          </a:p>
          <a:p>
            <a:pPr algn="just"/>
            <a:r>
              <a:rPr lang="ru-RU" dirty="0" smtClean="0"/>
              <a:t>  </a:t>
            </a:r>
          </a:p>
          <a:p>
            <a:pPr algn="just"/>
            <a:r>
              <a:rPr lang="ru-RU" dirty="0" smtClean="0"/>
              <a:t>  </a:t>
            </a:r>
          </a:p>
          <a:p>
            <a:pPr algn="just"/>
            <a:endParaRPr lang="ru-RU" dirty="0" smtClean="0"/>
          </a:p>
          <a:p>
            <a:endParaRPr lang="ru-RU" dirty="0" smtClean="0"/>
          </a:p>
          <a:p>
            <a:r>
              <a:rPr lang="ru-RU" i="1" dirty="0" smtClean="0"/>
              <a:t>  </a:t>
            </a:r>
            <a:endParaRPr lang="ru-RU" i="1" dirty="0"/>
          </a:p>
        </p:txBody>
      </p:sp>
      <p:pic>
        <p:nvPicPr>
          <p:cNvPr id="3074" name="Picture 2" descr="D:\TEST\Dopmat\DashaBash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0990" y="1319729"/>
            <a:ext cx="4345506" cy="3981479"/>
          </a:xfrm>
          <a:prstGeom prst="rect">
            <a:avLst/>
          </a:prstGeom>
          <a:noFill/>
        </p:spPr>
      </p:pic>
      <p:sp>
        <p:nvSpPr>
          <p:cNvPr id="11" name="Стрелка влево 10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hlinkClick r:id="rId4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Стрелка влево 12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675" y="2828836"/>
            <a:ext cx="1670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FIN.</a:t>
            </a:r>
            <a:endParaRPr lang="ru-RU" sz="7200" dirty="0"/>
          </a:p>
        </p:txBody>
      </p:sp>
      <p:sp>
        <p:nvSpPr>
          <p:cNvPr id="3" name="Стрелка влево 2">
            <a:hlinkClick r:id="" action="ppaction://hlinkshowjump?jump=previousslide"/>
          </p:cNvPr>
          <p:cNvSpPr/>
          <p:nvPr/>
        </p:nvSpPr>
        <p:spPr>
          <a:xfrm>
            <a:off x="179512" y="6302366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1029540" y="6279703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1614" y="3769876"/>
            <a:ext cx="426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Рассказ для детей от 5 лет </a:t>
            </a:r>
            <a:endParaRPr lang="ru-RU" sz="2800" dirty="0"/>
          </a:p>
        </p:txBody>
      </p:sp>
      <p:pic>
        <p:nvPicPr>
          <p:cNvPr id="4098" name="Picture 2" descr="D:\TEST\Dopmat\inter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5024"/>
            <a:ext cx="4607612" cy="3456384"/>
          </a:xfrm>
          <a:prstGeom prst="rect">
            <a:avLst/>
          </a:prstGeom>
          <a:noFill/>
        </p:spPr>
      </p:pic>
      <p:pic>
        <p:nvPicPr>
          <p:cNvPr id="4" name="Picture 2" descr="D:\TEST\Dopmat\Dasha_bashma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672"/>
            <a:ext cx="3420380" cy="41044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5856" y="1916832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omic Sans MS" pitchFamily="66" charset="0"/>
              </a:rPr>
              <a:t>Dora The Internet Explorer</a:t>
            </a:r>
            <a:endParaRPr lang="ru-RU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Оглавление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268760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3" action="ppaction://hlinksldjump"/>
              </a:rPr>
              <a:t>Действующие лица</a:t>
            </a:r>
            <a:endParaRPr lang="ru-RU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Даша, Башмачок и идея</a:t>
            </a:r>
            <a:endParaRPr lang="ru-RU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Даша и </a:t>
            </a:r>
            <a:r>
              <a:rPr lang="ru-RU" dirty="0" err="1" smtClean="0">
                <a:hlinkClick r:id="rId5" action="ppaction://hlinksldjump"/>
              </a:rPr>
              <a:t>стартап</a:t>
            </a:r>
            <a:endParaRPr lang="ru-RU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Даша и аренда помещения</a:t>
            </a:r>
            <a:endParaRPr lang="ru-RU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Башмачок ищет ресторан</a:t>
            </a:r>
            <a:endParaRPr lang="ru-RU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Суть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026" name="Picture 2" descr="D:\TEST\Dopmat\ma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0" y="836712"/>
            <a:ext cx="5472608" cy="410445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868144" y="4797152"/>
            <a:ext cx="1868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- Я карта</a:t>
            </a:r>
            <a:endParaRPr lang="ru-RU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Действующие лица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268760"/>
            <a:ext cx="3528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Даша – следопыт и подруга Башмачка;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Башмачок – друг Даши, обезьяна;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Хостантин</a:t>
            </a:r>
            <a:r>
              <a:rPr lang="ru-RU" dirty="0" smtClean="0"/>
              <a:t> </a:t>
            </a:r>
            <a:r>
              <a:rPr lang="ru-RU" dirty="0" err="1" smtClean="0"/>
              <a:t>Серверберг</a:t>
            </a:r>
            <a:r>
              <a:rPr lang="ru-RU" dirty="0" smtClean="0"/>
              <a:t> – хозяин огромного ТРЦ, являющегося лишь малой частью торговой сети;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Протоколя</a:t>
            </a:r>
            <a:r>
              <a:rPr lang="ru-RU" dirty="0" smtClean="0"/>
              <a:t> – динамичный парень, работает по всей торговой сети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Старушка – настоящая база данных! В своём районе знает, кто и по какому адресу прописан, а также как его обозвать (в каждом районе такая есть)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Прямоугольник 11">
            <a:hlinkClick r:id="rId3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Стрелка влево 12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D:\TEST\Dopmat\spider-web-clip-art-2CdPaZ-clip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3" y="692697"/>
            <a:ext cx="4464496" cy="5256583"/>
          </a:xfrm>
          <a:prstGeom prst="rect">
            <a:avLst/>
          </a:prstGeom>
          <a:noFill/>
        </p:spPr>
      </p:pic>
      <p:pic>
        <p:nvPicPr>
          <p:cNvPr id="1030" name="Picture 6" descr="D:\TEST\Dopmat\znayk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836712"/>
            <a:ext cx="1076787" cy="1656184"/>
          </a:xfrm>
          <a:prstGeom prst="rect">
            <a:avLst/>
          </a:prstGeom>
          <a:noFill/>
        </p:spPr>
      </p:pic>
      <p:pic>
        <p:nvPicPr>
          <p:cNvPr id="1035" name="Picture 11" descr="D:\TEST\Dopmat\bashma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644008" y="692696"/>
            <a:ext cx="2016224" cy="2016224"/>
          </a:xfrm>
          <a:prstGeom prst="rect">
            <a:avLst/>
          </a:prstGeom>
          <a:noFill/>
        </p:spPr>
      </p:pic>
      <p:pic>
        <p:nvPicPr>
          <p:cNvPr id="1029" name="Picture 5" descr="D:\TEST\Dopmat\shnu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1988840"/>
            <a:ext cx="2304256" cy="2572192"/>
          </a:xfrm>
          <a:prstGeom prst="rect">
            <a:avLst/>
          </a:prstGeom>
          <a:noFill/>
        </p:spPr>
      </p:pic>
      <p:pic>
        <p:nvPicPr>
          <p:cNvPr id="1031" name="Picture 7" descr="D:\TEST\Dopmat\DNS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3501008"/>
            <a:ext cx="1351368" cy="2304256"/>
          </a:xfrm>
          <a:prstGeom prst="rect">
            <a:avLst/>
          </a:prstGeom>
          <a:noFill/>
        </p:spPr>
      </p:pic>
      <p:pic>
        <p:nvPicPr>
          <p:cNvPr id="1033" name="Picture 9" descr="D:\TEST\Dopmat\3_dash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2102" y="3068960"/>
            <a:ext cx="2481898" cy="321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Даша, Башмачок и идея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646798"/>
            <a:ext cx="352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Д</a:t>
            </a:r>
            <a:r>
              <a:rPr lang="ru-RU" dirty="0" smtClean="0"/>
              <a:t>рузьями Даша с Башмачком давненько  были,  </a:t>
            </a:r>
          </a:p>
          <a:p>
            <a:r>
              <a:rPr lang="ru-RU" dirty="0"/>
              <a:t> </a:t>
            </a:r>
            <a:r>
              <a:rPr lang="ru-RU" dirty="0" smtClean="0"/>
              <a:t> Друг к другу в гости часто заходили, чай распивали, собственными блюдами кормили.</a:t>
            </a:r>
          </a:p>
          <a:p>
            <a:r>
              <a:rPr lang="ru-RU" dirty="0"/>
              <a:t> </a:t>
            </a:r>
            <a:r>
              <a:rPr lang="ru-RU" dirty="0" smtClean="0"/>
              <a:t> И Башмачок однажды, поедая блюда Даши, от удовольствий хрюкнув, как кабан, сказал:</a:t>
            </a:r>
          </a:p>
          <a:p>
            <a:r>
              <a:rPr lang="ru-RU" i="1" dirty="0" smtClean="0"/>
              <a:t>«Открой-ка ресторан!».</a:t>
            </a:r>
          </a:p>
          <a:p>
            <a:r>
              <a:rPr lang="ru-RU" dirty="0"/>
              <a:t> </a:t>
            </a:r>
            <a:r>
              <a:rPr lang="ru-RU" dirty="0" smtClean="0"/>
              <a:t> …И в голове у Даши тут же появился план…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3077" name="Picture 5" descr="D:\TEST\Dopmat\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0368">
            <a:off x="5253105" y="1056111"/>
            <a:ext cx="3087353" cy="2315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9" name="Picture 7" descr="D:\TEST\Dopmat\01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91628">
            <a:off x="4877730" y="3529119"/>
            <a:ext cx="3036742" cy="2150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 descr="D:\TEST\Dopmat\01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677716">
            <a:off x="6723264" y="2958299"/>
            <a:ext cx="1966745" cy="1573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23528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6" name="Стрелка влево 15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hlinkClick r:id="rId6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Стрелка влево 17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Даша и </a:t>
            </a:r>
            <a:r>
              <a:rPr lang="ru-RU" sz="2400" b="1" dirty="0" err="1" smtClean="0">
                <a:latin typeface="Comic Sans MS" pitchFamily="66" charset="0"/>
              </a:rPr>
              <a:t>стартап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34076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Н</a:t>
            </a:r>
            <a:r>
              <a:rPr lang="ru-RU" dirty="0" smtClean="0"/>
              <a:t>емало приключений Даша пережила и столько сил для старта положила.</a:t>
            </a:r>
          </a:p>
          <a:p>
            <a:r>
              <a:rPr lang="ru-RU" dirty="0" smtClean="0"/>
              <a:t>  О, сколько нервов бедная сгубила:</a:t>
            </a:r>
          </a:p>
          <a:p>
            <a:r>
              <a:rPr lang="ru-RU" dirty="0" smtClean="0"/>
              <a:t>  Пока команду набрала – 3 кг слила,</a:t>
            </a:r>
          </a:p>
          <a:p>
            <a:r>
              <a:rPr lang="ru-RU" dirty="0" smtClean="0"/>
              <a:t>  Когда инвесторов искала – море слёз пролила,</a:t>
            </a:r>
          </a:p>
          <a:p>
            <a:r>
              <a:rPr lang="ru-RU" dirty="0" smtClean="0"/>
              <a:t>  Но наша Даша не сдавалась, идее верной оставалась, </a:t>
            </a:r>
          </a:p>
          <a:p>
            <a:r>
              <a:rPr lang="ru-RU" dirty="0" smtClean="0"/>
              <a:t>  И медленно, но верно дело продвигалось</a:t>
            </a:r>
          </a:p>
          <a:p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4099" name="Picture 3" descr="D:\TEST\Dopmat\02_1.jpg"/>
          <p:cNvPicPr>
            <a:picLocks noChangeAspect="1" noChangeArrowheads="1"/>
          </p:cNvPicPr>
          <p:nvPr/>
        </p:nvPicPr>
        <p:blipFill>
          <a:blip r:embed="rId3" cstate="print"/>
          <a:srcRect l="3150" r="3926"/>
          <a:stretch>
            <a:fillRect/>
          </a:stretch>
        </p:blipFill>
        <p:spPr bwMode="auto">
          <a:xfrm rot="21112384">
            <a:off x="5390372" y="3259322"/>
            <a:ext cx="2856982" cy="2305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D:\TEST\Dopmat\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01326">
            <a:off x="5334809" y="1028119"/>
            <a:ext cx="3240360" cy="2430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Стрелка влево 11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hlinkClick r:id="rId5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Стрелка влево 13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7584" y="735087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omic Sans MS" pitchFamily="66" charset="0"/>
              </a:rPr>
              <a:t>Даша и аренда помещения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646798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И </a:t>
            </a:r>
            <a:r>
              <a:rPr lang="ru-RU" dirty="0" smtClean="0"/>
              <a:t>где же Даше кухню с поварами размещать?</a:t>
            </a:r>
          </a:p>
          <a:p>
            <a:r>
              <a:rPr lang="ru-RU" dirty="0"/>
              <a:t> </a:t>
            </a:r>
            <a:r>
              <a:rPr lang="ru-RU" dirty="0" smtClean="0"/>
              <a:t> Этот вопрос пришла она в огромный ТРЦ решать. </a:t>
            </a:r>
          </a:p>
          <a:p>
            <a:r>
              <a:rPr lang="ru-RU" dirty="0" smtClean="0"/>
              <a:t>Его хозяин – хитрый </a:t>
            </a:r>
            <a:r>
              <a:rPr lang="ru-RU" dirty="0" err="1" smtClean="0"/>
              <a:t>Хостя</a:t>
            </a:r>
            <a:r>
              <a:rPr lang="ru-RU" dirty="0" smtClean="0"/>
              <a:t> </a:t>
            </a:r>
            <a:r>
              <a:rPr lang="ru-RU" dirty="0" err="1" smtClean="0"/>
              <a:t>Серверберг</a:t>
            </a:r>
            <a:r>
              <a:rPr lang="ru-RU" dirty="0"/>
              <a:t> </a:t>
            </a:r>
            <a:r>
              <a:rPr lang="ru-RU" dirty="0" smtClean="0"/>
              <a:t>обговорил условия аренды и Даше объяснил рабочие моменты</a:t>
            </a:r>
            <a:r>
              <a:rPr lang="en-US" dirty="0" smtClean="0"/>
              <a:t>…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i="1" dirty="0" smtClean="0"/>
              <a:t> </a:t>
            </a:r>
            <a:r>
              <a:rPr lang="en-US" b="1" i="1" u="sng" dirty="0" smtClean="0"/>
              <a:t>X</a:t>
            </a:r>
            <a:r>
              <a:rPr lang="ru-RU" b="1" i="1" u="sng" dirty="0" err="1" smtClean="0"/>
              <a:t>остя</a:t>
            </a:r>
            <a:r>
              <a:rPr lang="ru-RU" i="1" dirty="0" smtClean="0"/>
              <a:t>: -Ну, Дарья, таки проходите, чего в проходе вы стоите? Подпишем договор…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1026" name="Picture 2" descr="D:\TEST\Dopmat\Sh_mall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56992"/>
            <a:ext cx="3913075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D:\TEST\Dopmat\8homeoffice_edi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764704"/>
            <a:ext cx="3614738" cy="2359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Стрелка влево 11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hlinkClick r:id="rId5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Стрелка влево 15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1560" y="692696"/>
            <a:ext cx="3528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Мой ТРЦ лишь часть сети огромной, я в этом деле не единственный паук. Вот, проходите, это ваше помещение… </a:t>
            </a:r>
          </a:p>
          <a:p>
            <a:r>
              <a:rPr lang="ru-RU" dirty="0" smtClean="0"/>
              <a:t>*КАК ВДРУГ*</a:t>
            </a:r>
          </a:p>
          <a:p>
            <a:r>
              <a:rPr lang="ru-RU" i="1" dirty="0" smtClean="0"/>
              <a:t>  </a:t>
            </a:r>
            <a:r>
              <a:rPr lang="ru-RU" dirty="0" smtClean="0"/>
              <a:t>В общенья скромный круг, дверь распахнув, ворвался парень..</a:t>
            </a:r>
          </a:p>
          <a:p>
            <a:r>
              <a:rPr lang="ru-RU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Тьфу, напугал! Чуть душу не прогнал на волю. Знакомьтесь, Дарья, это </a:t>
            </a:r>
            <a:r>
              <a:rPr lang="ru-RU" i="1" dirty="0" err="1" smtClean="0"/>
              <a:t>Протоколя</a:t>
            </a:r>
            <a:endParaRPr lang="ru-RU" i="1" dirty="0" smtClean="0"/>
          </a:p>
          <a:p>
            <a:r>
              <a:rPr lang="ru-RU" i="1" dirty="0" smtClean="0"/>
              <a:t>  </a:t>
            </a:r>
            <a:r>
              <a:rPr lang="ru-RU" b="1" i="1" u="sng" dirty="0" smtClean="0"/>
              <a:t>Даша</a:t>
            </a:r>
            <a:r>
              <a:rPr lang="ru-RU" i="1" dirty="0" smtClean="0"/>
              <a:t>: - </a:t>
            </a:r>
            <a:r>
              <a:rPr lang="ru-RU" i="1" dirty="0" err="1" smtClean="0"/>
              <a:t>Здрасьте</a:t>
            </a:r>
            <a:r>
              <a:rPr lang="ru-RU" i="1" dirty="0" smtClean="0"/>
              <a:t>!</a:t>
            </a:r>
          </a:p>
          <a:p>
            <a:r>
              <a:rPr lang="ru-RU" i="1" dirty="0" smtClean="0"/>
              <a:t>  </a:t>
            </a:r>
            <a:r>
              <a:rPr lang="ru-RU" b="1" i="1" u="sng" dirty="0" err="1" smtClean="0"/>
              <a:t>Протоколя</a:t>
            </a:r>
            <a:r>
              <a:rPr lang="ru-RU" i="1" dirty="0" smtClean="0"/>
              <a:t>: - Забор покрасьте, некогда общаться. Ваш уникальный номер </a:t>
            </a:r>
            <a:r>
              <a:rPr lang="en-US" i="1" dirty="0" smtClean="0"/>
              <a:t>2001:0db8:85a3:0000:0000:8a2e:0370:7334</a:t>
            </a:r>
            <a:r>
              <a:rPr lang="ru-RU" i="1" dirty="0" smtClean="0"/>
              <a:t>. Ну, пора прощаться.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2050" name="Picture 2" descr="D:\TEST\Dopmat\place_ed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00808"/>
            <a:ext cx="3976406" cy="2982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Стрелка влево 7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Стрелка влево 9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TEST\Dopmat\ba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654" y="260648"/>
            <a:ext cx="9404782" cy="65253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1560" y="692696"/>
            <a:ext cx="35283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*Уходит </a:t>
            </a:r>
            <a:r>
              <a:rPr lang="ru-RU" dirty="0" err="1" smtClean="0"/>
              <a:t>Протоколя</a:t>
            </a:r>
            <a:r>
              <a:rPr lang="ru-RU" dirty="0" smtClean="0"/>
              <a:t>*</a:t>
            </a:r>
          </a:p>
          <a:p>
            <a:r>
              <a:rPr lang="ru-RU" i="1" dirty="0" smtClean="0"/>
              <a:t>  </a:t>
            </a:r>
            <a:r>
              <a:rPr lang="ru-RU" b="1" i="1" u="sng" dirty="0" smtClean="0"/>
              <a:t>Даша</a:t>
            </a:r>
            <a:r>
              <a:rPr lang="ru-RU" i="1" dirty="0" smtClean="0"/>
              <a:t>: - Какой он…динамичный, не иначе. Не затруднит ли объяснить, что это значит?</a:t>
            </a:r>
          </a:p>
          <a:p>
            <a:r>
              <a:rPr lang="ru-RU" i="1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Ну, что вы, Даша, вовсе нет, меня не затруднит ответ. Я ранее упоминал, что сеть огромна и глобальна, в ней путать помещения никак нельзя, за этой целью </a:t>
            </a:r>
            <a:r>
              <a:rPr lang="ru-RU" i="1" dirty="0" err="1" smtClean="0"/>
              <a:t>Протоколя</a:t>
            </a:r>
            <a:r>
              <a:rPr lang="ru-RU" i="1" dirty="0" smtClean="0"/>
              <a:t>, всем новеньким в сети присваивает номера.</a:t>
            </a:r>
          </a:p>
          <a:p>
            <a:r>
              <a:rPr lang="ru-RU" i="1" dirty="0" smtClean="0"/>
              <a:t>  </a:t>
            </a:r>
            <a:r>
              <a:rPr lang="ru-RU" b="1" i="1" u="sng" dirty="0" smtClean="0"/>
              <a:t>Даша</a:t>
            </a:r>
            <a:r>
              <a:rPr lang="ru-RU" i="1" dirty="0" smtClean="0"/>
              <a:t>: - Так этот номер - адрес помещения? Но как клиент его запомнит и найдёт? Нет, </a:t>
            </a:r>
            <a:r>
              <a:rPr lang="ru-RU" i="1" dirty="0" err="1" smtClean="0"/>
              <a:t>Хостантин</a:t>
            </a:r>
            <a:r>
              <a:rPr lang="ru-RU" i="1" dirty="0" smtClean="0"/>
              <a:t>, так дело не пойдёт</a:t>
            </a:r>
          </a:p>
          <a:p>
            <a:r>
              <a:rPr lang="ru-RU" i="1" dirty="0" smtClean="0"/>
              <a:t>  </a:t>
            </a:r>
            <a:r>
              <a:rPr lang="ru-RU" b="1" i="1" u="sng" dirty="0" err="1" smtClean="0"/>
              <a:t>Хостя</a:t>
            </a:r>
            <a:r>
              <a:rPr lang="ru-RU" i="1" dirty="0" smtClean="0"/>
              <a:t>: - Постойте, Даша, волноваться рано, напомните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1027" name="Picture 3" descr="D:\TEST\Dopmat\shnuk3.jpg"/>
          <p:cNvPicPr>
            <a:picLocks noChangeAspect="1" noChangeArrowheads="1"/>
          </p:cNvPicPr>
          <p:nvPr/>
        </p:nvPicPr>
        <p:blipFill>
          <a:blip r:embed="rId3" cstate="print"/>
          <a:srcRect b="14179"/>
          <a:stretch>
            <a:fillRect/>
          </a:stretch>
        </p:blipFill>
        <p:spPr bwMode="auto">
          <a:xfrm>
            <a:off x="4861702" y="750636"/>
            <a:ext cx="3816424" cy="2453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D:\TEST\Dopmat\garagi.jpg"/>
          <p:cNvPicPr>
            <a:picLocks noChangeAspect="1" noChangeArrowheads="1"/>
          </p:cNvPicPr>
          <p:nvPr/>
        </p:nvPicPr>
        <p:blipFill>
          <a:blip r:embed="rId4" cstate="print"/>
          <a:srcRect b="9213"/>
          <a:stretch>
            <a:fillRect/>
          </a:stretch>
        </p:blipFill>
        <p:spPr bwMode="auto">
          <a:xfrm>
            <a:off x="4932040" y="3399709"/>
            <a:ext cx="3744416" cy="2549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D:\TEST\Dopmat\znayk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084168" y="4581128"/>
            <a:ext cx="760552" cy="1169790"/>
          </a:xfrm>
          <a:prstGeom prst="rect">
            <a:avLst/>
          </a:prstGeom>
          <a:noFill/>
        </p:spPr>
      </p:pic>
      <p:sp>
        <p:nvSpPr>
          <p:cNvPr id="10" name="Стрелка влево 9">
            <a:hlinkClick r:id="" action="ppaction://hlinkshowjump?jump=previousslide"/>
          </p:cNvPr>
          <p:cNvSpPr/>
          <p:nvPr/>
        </p:nvSpPr>
        <p:spPr>
          <a:xfrm>
            <a:off x="5306147" y="6363921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hlinkClick r:id="rId6" action="ppaction://hlinksldjump"/>
          </p:cNvPr>
          <p:cNvSpPr/>
          <p:nvPr/>
        </p:nvSpPr>
        <p:spPr>
          <a:xfrm>
            <a:off x="6156175" y="6341258"/>
            <a:ext cx="1944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spc="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ОГЛАВЛЕНИЕ</a:t>
            </a:r>
            <a:endParaRPr lang="ru-RU" sz="2400" b="1" cap="all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Стрелка влево 12">
            <a:hlinkClick r:id="" action="ppaction://hlinkshowjump?jump=nextslide"/>
          </p:cNvPr>
          <p:cNvSpPr/>
          <p:nvPr/>
        </p:nvSpPr>
        <p:spPr>
          <a:xfrm flipH="1">
            <a:off x="8227966" y="6354543"/>
            <a:ext cx="648072" cy="40466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900</Words>
  <Application>Microsoft Office PowerPoint</Application>
  <PresentationFormat>Экран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Sashka</dc:creator>
  <cp:lastModifiedBy>user</cp:lastModifiedBy>
  <cp:revision>209</cp:revision>
  <dcterms:created xsi:type="dcterms:W3CDTF">2016-11-28T13:57:54Z</dcterms:created>
  <dcterms:modified xsi:type="dcterms:W3CDTF">2016-12-03T05:23:21Z</dcterms:modified>
</cp:coreProperties>
</file>