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69" r:id="rId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5E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2D91ED84-B175-4C69-B485-B3AF5E8AF60F}" type="datetimeFigureOut">
              <a:rPr lang="ru-RU" smtClean="0"/>
              <a:pPr/>
              <a:t>03.12.2016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84AD04D-ED2F-43B0-83D7-42814CF5B5D9}"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D91ED84-B175-4C69-B485-B3AF5E8AF60F}" type="datetimeFigureOut">
              <a:rPr lang="ru-RU" smtClean="0"/>
              <a:pPr/>
              <a:t>03.12.2016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84AD04D-ED2F-43B0-83D7-42814CF5B5D9}"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D91ED84-B175-4C69-B485-B3AF5E8AF60F}" type="datetimeFigureOut">
              <a:rPr lang="ru-RU" smtClean="0"/>
              <a:pPr/>
              <a:t>03.12.2016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84AD04D-ED2F-43B0-83D7-42814CF5B5D9}"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D91ED84-B175-4C69-B485-B3AF5E8AF60F}" type="datetimeFigureOut">
              <a:rPr lang="ru-RU" smtClean="0"/>
              <a:pPr/>
              <a:t>03.12.2016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84AD04D-ED2F-43B0-83D7-42814CF5B5D9}"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2D91ED84-B175-4C69-B485-B3AF5E8AF60F}" type="datetimeFigureOut">
              <a:rPr lang="ru-RU" smtClean="0"/>
              <a:pPr/>
              <a:t>03.12.2016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84AD04D-ED2F-43B0-83D7-42814CF5B5D9}"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2D91ED84-B175-4C69-B485-B3AF5E8AF60F}" type="datetimeFigureOut">
              <a:rPr lang="ru-RU" smtClean="0"/>
              <a:pPr/>
              <a:t>03.12.2016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84AD04D-ED2F-43B0-83D7-42814CF5B5D9}"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2D91ED84-B175-4C69-B485-B3AF5E8AF60F}" type="datetimeFigureOut">
              <a:rPr lang="ru-RU" smtClean="0"/>
              <a:pPr/>
              <a:t>03.12.2016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84AD04D-ED2F-43B0-83D7-42814CF5B5D9}"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2D91ED84-B175-4C69-B485-B3AF5E8AF60F}" type="datetimeFigureOut">
              <a:rPr lang="ru-RU" smtClean="0"/>
              <a:pPr/>
              <a:t>03.12.2016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84AD04D-ED2F-43B0-83D7-42814CF5B5D9}"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D91ED84-B175-4C69-B485-B3AF5E8AF60F}" type="datetimeFigureOut">
              <a:rPr lang="ru-RU" smtClean="0"/>
              <a:pPr/>
              <a:t>03.12.2016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84AD04D-ED2F-43B0-83D7-42814CF5B5D9}"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2D91ED84-B175-4C69-B485-B3AF5E8AF60F}" type="datetimeFigureOut">
              <a:rPr lang="ru-RU" smtClean="0"/>
              <a:pPr/>
              <a:t>03.12.2016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84AD04D-ED2F-43B0-83D7-42814CF5B5D9}"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2D91ED84-B175-4C69-B485-B3AF5E8AF60F}" type="datetimeFigureOut">
              <a:rPr lang="ru-RU" smtClean="0"/>
              <a:pPr/>
              <a:t>03.12.2016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84AD04D-ED2F-43B0-83D7-42814CF5B5D9}"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91ED84-B175-4C69-B485-B3AF5E8AF60F}" type="datetimeFigureOut">
              <a:rPr lang="ru-RU" smtClean="0"/>
              <a:pPr/>
              <a:t>03.12.2016</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4AD04D-ED2F-43B0-83D7-42814CF5B5D9}"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TEST\Dopmat\Dasha_intro.jpg"/>
          <p:cNvPicPr>
            <a:picLocks noChangeAspect="1" noChangeArrowheads="1"/>
          </p:cNvPicPr>
          <p:nvPr/>
        </p:nvPicPr>
        <p:blipFill>
          <a:blip r:embed="rId2" cstate="print"/>
          <a:srcRect l="14976" r="10464"/>
          <a:stretch>
            <a:fillRect/>
          </a:stretch>
        </p:blipFill>
        <p:spPr bwMode="auto">
          <a:xfrm>
            <a:off x="0" y="-13121"/>
            <a:ext cx="9144000" cy="6898505"/>
          </a:xfrm>
          <a:prstGeom prst="rect">
            <a:avLst/>
          </a:prstGeom>
          <a:noFill/>
        </p:spPr>
      </p:pic>
      <p:sp>
        <p:nvSpPr>
          <p:cNvPr id="6" name="Прямоугольник 5"/>
          <p:cNvSpPr/>
          <p:nvPr/>
        </p:nvSpPr>
        <p:spPr>
          <a:xfrm>
            <a:off x="3558654" y="3308791"/>
            <a:ext cx="6413946" cy="120032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a:ln w="11430">
                  <a:solidFill>
                    <a:schemeClr val="bg1">
                      <a:lumMod val="95000"/>
                    </a:schemeClr>
                  </a:solidFill>
                </a:ln>
                <a:solidFill>
                  <a:srgbClr val="00B0F0"/>
                </a:solidFill>
                <a:effectLst>
                  <a:outerShdw blurRad="50800" dist="39000" dir="5460000" algn="tl">
                    <a:srgbClr val="000000">
                      <a:alpha val="38000"/>
                    </a:srgbClr>
                  </a:outerShdw>
                </a:effectLst>
                <a:latin typeface="Berlin Sans FB" pitchFamily="34" charset="0"/>
              </a:rPr>
              <a:t>I</a:t>
            </a:r>
            <a:r>
              <a:rPr lang="en-US" sz="7200" b="1" dirty="0" smtClean="0">
                <a:ln w="11430">
                  <a:solidFill>
                    <a:schemeClr val="bg1">
                      <a:lumMod val="95000"/>
                    </a:schemeClr>
                  </a:solidFill>
                </a:ln>
                <a:solidFill>
                  <a:srgbClr val="00B0F0"/>
                </a:solidFill>
                <a:effectLst>
                  <a:outerShdw blurRad="50800" dist="39000" dir="5460000" algn="tl">
                    <a:srgbClr val="000000">
                      <a:alpha val="38000"/>
                    </a:srgbClr>
                  </a:outerShdw>
                </a:effectLst>
                <a:latin typeface="Berlin Sans FB" pitchFamily="34" charset="0"/>
              </a:rPr>
              <a:t>NTERNET</a:t>
            </a:r>
            <a:endParaRPr lang="ru-RU" sz="7200" b="1" dirty="0">
              <a:ln w="11430">
                <a:solidFill>
                  <a:schemeClr val="bg1">
                    <a:lumMod val="95000"/>
                  </a:schemeClr>
                </a:solidFill>
              </a:ln>
              <a:solidFill>
                <a:srgbClr val="00B0F0"/>
              </a:solidFill>
              <a:effectLst>
                <a:outerShdw blurRad="50800" dist="39000" dir="5460000" algn="tl">
                  <a:srgbClr val="000000">
                    <a:alpha val="38000"/>
                  </a:srgbClr>
                </a:outerShdw>
              </a:effectLst>
            </a:endParaRPr>
          </a:p>
        </p:txBody>
      </p:sp>
      <p:sp>
        <p:nvSpPr>
          <p:cNvPr id="4" name="Прямоугольник 3"/>
          <p:cNvSpPr/>
          <p:nvPr/>
        </p:nvSpPr>
        <p:spPr>
          <a:xfrm>
            <a:off x="1475656" y="5613047"/>
            <a:ext cx="6413946" cy="120032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smtClean="0">
                <a:ln w="11430">
                  <a:solidFill>
                    <a:schemeClr val="bg1">
                      <a:lumMod val="95000"/>
                    </a:schemeClr>
                  </a:solidFill>
                </a:ln>
                <a:solidFill>
                  <a:srgbClr val="00B0F0"/>
                </a:solidFill>
                <a:effectLst>
                  <a:outerShdw blurRad="50800" dist="39000" dir="5460000" algn="tl">
                    <a:srgbClr val="000000">
                      <a:alpha val="38000"/>
                    </a:srgbClr>
                  </a:outerShdw>
                </a:effectLst>
                <a:latin typeface="Berlin Sans FB" pitchFamily="34" charset="0"/>
              </a:rPr>
              <a:t>API</a:t>
            </a:r>
            <a:endParaRPr lang="ru-RU" sz="7200" b="1" dirty="0">
              <a:ln w="11430">
                <a:solidFill>
                  <a:schemeClr val="bg1">
                    <a:lumMod val="95000"/>
                  </a:schemeClr>
                </a:solidFill>
              </a:ln>
              <a:solidFill>
                <a:srgbClr val="00B0F0"/>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55976" y="3645024"/>
            <a:ext cx="4262834" cy="523220"/>
          </a:xfrm>
          <a:prstGeom prst="rect">
            <a:avLst/>
          </a:prstGeom>
          <a:noFill/>
        </p:spPr>
        <p:txBody>
          <a:bodyPr wrap="none" rtlCol="0">
            <a:spAutoFit/>
          </a:bodyPr>
          <a:lstStyle/>
          <a:p>
            <a:r>
              <a:rPr lang="ru-RU" sz="2800" dirty="0" smtClean="0"/>
              <a:t>Рассказ для детей от 5 лет </a:t>
            </a:r>
            <a:endParaRPr lang="ru-RU" sz="2800" dirty="0"/>
          </a:p>
        </p:txBody>
      </p:sp>
      <p:pic>
        <p:nvPicPr>
          <p:cNvPr id="4098" name="Picture 2" descr="D:\TEST\Dopmat\internet.png"/>
          <p:cNvPicPr>
            <a:picLocks noChangeAspect="1" noChangeArrowheads="1"/>
          </p:cNvPicPr>
          <p:nvPr/>
        </p:nvPicPr>
        <p:blipFill>
          <a:blip r:embed="rId2" cstate="print"/>
          <a:srcRect/>
          <a:stretch>
            <a:fillRect/>
          </a:stretch>
        </p:blipFill>
        <p:spPr bwMode="auto">
          <a:xfrm>
            <a:off x="0" y="3645024"/>
            <a:ext cx="4607612" cy="3456384"/>
          </a:xfrm>
          <a:prstGeom prst="rect">
            <a:avLst/>
          </a:prstGeom>
          <a:noFill/>
        </p:spPr>
      </p:pic>
      <p:pic>
        <p:nvPicPr>
          <p:cNvPr id="4" name="Picture 2" descr="D:\TEST\Dopmat\Dasha_bashmak.png"/>
          <p:cNvPicPr>
            <a:picLocks noChangeAspect="1" noChangeArrowheads="1"/>
          </p:cNvPicPr>
          <p:nvPr/>
        </p:nvPicPr>
        <p:blipFill>
          <a:blip r:embed="rId3" cstate="print"/>
          <a:srcRect/>
          <a:stretch>
            <a:fillRect/>
          </a:stretch>
        </p:blipFill>
        <p:spPr bwMode="auto">
          <a:xfrm>
            <a:off x="0" y="476672"/>
            <a:ext cx="3420380" cy="4104456"/>
          </a:xfrm>
          <a:prstGeom prst="rect">
            <a:avLst/>
          </a:prstGeom>
          <a:noFill/>
        </p:spPr>
      </p:pic>
      <p:sp>
        <p:nvSpPr>
          <p:cNvPr id="7" name="TextBox 6"/>
          <p:cNvSpPr txBox="1"/>
          <p:nvPr/>
        </p:nvSpPr>
        <p:spPr>
          <a:xfrm>
            <a:off x="3275856" y="1916832"/>
            <a:ext cx="6192688" cy="1446550"/>
          </a:xfrm>
          <a:prstGeom prst="rect">
            <a:avLst/>
          </a:prstGeom>
          <a:noFill/>
        </p:spPr>
        <p:txBody>
          <a:bodyPr wrap="square" rtlCol="0">
            <a:spAutoFit/>
          </a:bodyPr>
          <a:lstStyle/>
          <a:p>
            <a:pPr algn="ctr"/>
            <a:r>
              <a:rPr lang="en-US" sz="4400" b="1" dirty="0" smtClean="0">
                <a:latin typeface="Comic Sans MS" pitchFamily="66" charset="0"/>
              </a:rPr>
              <a:t>Dora The Internet </a:t>
            </a:r>
            <a:r>
              <a:rPr lang="en-US" sz="4400" b="1" dirty="0" smtClean="0">
                <a:latin typeface="Comic Sans MS" pitchFamily="66" charset="0"/>
              </a:rPr>
              <a:t>Explorer. API</a:t>
            </a:r>
            <a:endParaRPr lang="ru-RU" sz="4400" b="1" dirty="0">
              <a:latin typeface="Comic Sans MS" pitchFamily="66"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D:\TEST\Dopmat\back2.png"/>
          <p:cNvPicPr>
            <a:picLocks noChangeAspect="1" noChangeArrowheads="1"/>
          </p:cNvPicPr>
          <p:nvPr/>
        </p:nvPicPr>
        <p:blipFill>
          <a:blip r:embed="rId2" cstate="print"/>
          <a:srcRect/>
          <a:stretch>
            <a:fillRect/>
          </a:stretch>
        </p:blipFill>
        <p:spPr bwMode="auto">
          <a:xfrm>
            <a:off x="-86654" y="260648"/>
            <a:ext cx="9404782" cy="6525344"/>
          </a:xfrm>
          <a:prstGeom prst="rect">
            <a:avLst/>
          </a:prstGeom>
          <a:noFill/>
        </p:spPr>
      </p:pic>
      <p:sp>
        <p:nvSpPr>
          <p:cNvPr id="10" name="TextBox 9"/>
          <p:cNvSpPr txBox="1"/>
          <p:nvPr/>
        </p:nvSpPr>
        <p:spPr>
          <a:xfrm>
            <a:off x="827584" y="735087"/>
            <a:ext cx="3168352" cy="461665"/>
          </a:xfrm>
          <a:prstGeom prst="rect">
            <a:avLst/>
          </a:prstGeom>
          <a:noFill/>
        </p:spPr>
        <p:txBody>
          <a:bodyPr wrap="square" rtlCol="0">
            <a:spAutoFit/>
          </a:bodyPr>
          <a:lstStyle/>
          <a:p>
            <a:pPr algn="ctr"/>
            <a:r>
              <a:rPr lang="ru-RU" sz="2400" b="1" dirty="0" smtClean="0">
                <a:latin typeface="Comic Sans MS" pitchFamily="66" charset="0"/>
              </a:rPr>
              <a:t>Сразу суть</a:t>
            </a:r>
            <a:endParaRPr lang="ru-RU" sz="2400" b="1" dirty="0">
              <a:latin typeface="Comic Sans MS" pitchFamily="66" charset="0"/>
            </a:endParaRPr>
          </a:p>
        </p:txBody>
      </p:sp>
      <p:sp>
        <p:nvSpPr>
          <p:cNvPr id="11" name="TextBox 10"/>
          <p:cNvSpPr txBox="1"/>
          <p:nvPr/>
        </p:nvSpPr>
        <p:spPr>
          <a:xfrm>
            <a:off x="611560" y="1268760"/>
            <a:ext cx="3528392" cy="3970318"/>
          </a:xfrm>
          <a:prstGeom prst="rect">
            <a:avLst/>
          </a:prstGeom>
          <a:noFill/>
        </p:spPr>
        <p:txBody>
          <a:bodyPr wrap="square" rtlCol="0">
            <a:spAutoFit/>
          </a:bodyPr>
          <a:lstStyle/>
          <a:p>
            <a:r>
              <a:rPr lang="ru-RU" dirty="0" smtClean="0"/>
              <a:t>  </a:t>
            </a:r>
            <a:r>
              <a:rPr lang="ru-RU" dirty="0" smtClean="0">
                <a:solidFill>
                  <a:srgbClr val="FF0000"/>
                </a:solidFill>
              </a:rPr>
              <a:t>Ч</a:t>
            </a:r>
            <a:r>
              <a:rPr lang="ru-RU" dirty="0" smtClean="0"/>
              <a:t>тобы представить, что такое методы</a:t>
            </a:r>
            <a:r>
              <a:rPr lang="en-US" dirty="0" smtClean="0"/>
              <a:t> API</a:t>
            </a:r>
            <a:r>
              <a:rPr lang="ru-RU" dirty="0" smtClean="0"/>
              <a:t>, допустим что Башмачок тоже захотел продавать еду, но организовать целую кухню для него слишком тяжело. Но Даша «по дружбе» предоставила ему  специальное меню, из которого он может выбирать блюда для личного потребления и/или для реализации в своей сети «Банановый рай».  Это меню и является </a:t>
            </a:r>
            <a:r>
              <a:rPr lang="en-US" dirty="0" smtClean="0"/>
              <a:t>API.</a:t>
            </a:r>
            <a:endParaRPr lang="ru-RU" dirty="0" smtClean="0"/>
          </a:p>
          <a:p>
            <a:r>
              <a:rPr lang="ru-RU" dirty="0" smtClean="0"/>
              <a:t> </a:t>
            </a:r>
            <a:r>
              <a:rPr lang="ru-RU" dirty="0" smtClean="0"/>
              <a:t> </a:t>
            </a:r>
            <a:endParaRPr lang="ru-RU" dirty="0"/>
          </a:p>
        </p:txBody>
      </p:sp>
      <p:pic>
        <p:nvPicPr>
          <p:cNvPr id="1026" name="Picture 2" descr="D:\TEST\Dopmat\vector-vintage-restaurant-menu_GJFeS0rd_M.jpg"/>
          <p:cNvPicPr>
            <a:picLocks noChangeAspect="1" noChangeArrowheads="1"/>
          </p:cNvPicPr>
          <p:nvPr/>
        </p:nvPicPr>
        <p:blipFill>
          <a:blip r:embed="rId3" cstate="print"/>
          <a:srcRect/>
          <a:stretch>
            <a:fillRect/>
          </a:stretch>
        </p:blipFill>
        <p:spPr bwMode="auto">
          <a:xfrm>
            <a:off x="5076056" y="908720"/>
            <a:ext cx="3556619" cy="4608512"/>
          </a:xfrm>
          <a:prstGeom prst="rect">
            <a:avLst/>
          </a:prstGeom>
          <a:noFill/>
        </p:spPr>
      </p:pic>
      <p:sp>
        <p:nvSpPr>
          <p:cNvPr id="9" name="TextBox 8"/>
          <p:cNvSpPr txBox="1"/>
          <p:nvPr/>
        </p:nvSpPr>
        <p:spPr>
          <a:xfrm>
            <a:off x="5724128" y="1988840"/>
            <a:ext cx="2257349" cy="338554"/>
          </a:xfrm>
          <a:prstGeom prst="rect">
            <a:avLst/>
          </a:prstGeom>
          <a:noFill/>
        </p:spPr>
        <p:txBody>
          <a:bodyPr wrap="none" rtlCol="0">
            <a:spAutoFit/>
          </a:bodyPr>
          <a:lstStyle/>
          <a:p>
            <a:r>
              <a:rPr lang="ru-RU" sz="1600" i="1" dirty="0" smtClean="0">
                <a:latin typeface="Comic Sans MS" pitchFamily="66" charset="0"/>
              </a:rPr>
              <a:t>Банановый Коктейль</a:t>
            </a:r>
            <a:endParaRPr lang="ru-RU" sz="1600" i="1" dirty="0">
              <a:latin typeface="Comic Sans MS" pitchFamily="66" charset="0"/>
            </a:endParaRPr>
          </a:p>
        </p:txBody>
      </p:sp>
      <p:sp>
        <p:nvSpPr>
          <p:cNvPr id="12" name="TextBox 11"/>
          <p:cNvSpPr txBox="1"/>
          <p:nvPr/>
        </p:nvSpPr>
        <p:spPr>
          <a:xfrm>
            <a:off x="5724128" y="2370366"/>
            <a:ext cx="2149948" cy="338554"/>
          </a:xfrm>
          <a:prstGeom prst="rect">
            <a:avLst/>
          </a:prstGeom>
          <a:noFill/>
        </p:spPr>
        <p:txBody>
          <a:bodyPr wrap="none" rtlCol="0">
            <a:spAutoFit/>
          </a:bodyPr>
          <a:lstStyle/>
          <a:p>
            <a:r>
              <a:rPr lang="ru-RU" sz="1600" i="1" dirty="0" smtClean="0">
                <a:latin typeface="Comic Sans MS" pitchFamily="66" charset="0"/>
              </a:rPr>
              <a:t>Банановый Пудинг</a:t>
            </a:r>
            <a:endParaRPr lang="ru-RU" sz="1600" i="1" dirty="0">
              <a:latin typeface="Comic Sans MS" pitchFamily="66" charset="0"/>
            </a:endParaRPr>
          </a:p>
        </p:txBody>
      </p:sp>
      <p:sp>
        <p:nvSpPr>
          <p:cNvPr id="13" name="TextBox 12"/>
          <p:cNvSpPr txBox="1"/>
          <p:nvPr/>
        </p:nvSpPr>
        <p:spPr>
          <a:xfrm>
            <a:off x="5868144" y="2730406"/>
            <a:ext cx="1947969" cy="338554"/>
          </a:xfrm>
          <a:prstGeom prst="rect">
            <a:avLst/>
          </a:prstGeom>
          <a:noFill/>
        </p:spPr>
        <p:txBody>
          <a:bodyPr wrap="none" rtlCol="0">
            <a:spAutoFit/>
          </a:bodyPr>
          <a:lstStyle/>
          <a:p>
            <a:r>
              <a:rPr lang="ru-RU" sz="1600" i="1" dirty="0" smtClean="0">
                <a:latin typeface="Comic Sans MS" pitchFamily="66" charset="0"/>
              </a:rPr>
              <a:t>Банановый Сплит</a:t>
            </a:r>
            <a:endParaRPr lang="ru-RU" sz="1600" i="1" dirty="0">
              <a:latin typeface="Comic Sans MS" pitchFamily="66" charset="0"/>
            </a:endParaRPr>
          </a:p>
        </p:txBody>
      </p:sp>
      <p:sp>
        <p:nvSpPr>
          <p:cNvPr id="14" name="TextBox 13"/>
          <p:cNvSpPr txBox="1"/>
          <p:nvPr/>
        </p:nvSpPr>
        <p:spPr>
          <a:xfrm>
            <a:off x="5868144" y="3018438"/>
            <a:ext cx="1896673" cy="338554"/>
          </a:xfrm>
          <a:prstGeom prst="rect">
            <a:avLst/>
          </a:prstGeom>
          <a:noFill/>
        </p:spPr>
        <p:txBody>
          <a:bodyPr wrap="none" rtlCol="0">
            <a:spAutoFit/>
          </a:bodyPr>
          <a:lstStyle/>
          <a:p>
            <a:r>
              <a:rPr lang="ru-RU" sz="1600" i="1" dirty="0" smtClean="0">
                <a:latin typeface="Comic Sans MS" pitchFamily="66" charset="0"/>
              </a:rPr>
              <a:t>Банановый Банан</a:t>
            </a:r>
            <a:endParaRPr lang="ru-RU" sz="1600" i="1" dirty="0">
              <a:latin typeface="Comic Sans MS" pitchFamily="66" charset="0"/>
            </a:endParaRPr>
          </a:p>
        </p:txBody>
      </p:sp>
      <p:sp>
        <p:nvSpPr>
          <p:cNvPr id="15" name="TextBox 14"/>
          <p:cNvSpPr txBox="1"/>
          <p:nvPr/>
        </p:nvSpPr>
        <p:spPr>
          <a:xfrm>
            <a:off x="5724128" y="3356992"/>
            <a:ext cx="2408032" cy="338554"/>
          </a:xfrm>
          <a:prstGeom prst="rect">
            <a:avLst/>
          </a:prstGeom>
          <a:noFill/>
        </p:spPr>
        <p:txBody>
          <a:bodyPr wrap="none" rtlCol="0">
            <a:spAutoFit/>
          </a:bodyPr>
          <a:lstStyle/>
          <a:p>
            <a:r>
              <a:rPr lang="ru-RU" sz="1600" i="1" dirty="0" smtClean="0">
                <a:latin typeface="Comic Sans MS" pitchFamily="66" charset="0"/>
              </a:rPr>
              <a:t>Коктейль Лана-Банана</a:t>
            </a:r>
            <a:endParaRPr lang="ru-RU" sz="1600" i="1" dirty="0">
              <a:latin typeface="Comic Sans MS" pitchFamily="66" charset="0"/>
            </a:endParaRPr>
          </a:p>
        </p:txBody>
      </p:sp>
      <p:sp>
        <p:nvSpPr>
          <p:cNvPr id="16" name="TextBox 15"/>
          <p:cNvSpPr txBox="1"/>
          <p:nvPr/>
        </p:nvSpPr>
        <p:spPr>
          <a:xfrm>
            <a:off x="5724129" y="3717032"/>
            <a:ext cx="2160240" cy="830997"/>
          </a:xfrm>
          <a:prstGeom prst="rect">
            <a:avLst/>
          </a:prstGeom>
          <a:noFill/>
        </p:spPr>
        <p:txBody>
          <a:bodyPr wrap="square" rtlCol="0">
            <a:spAutoFit/>
          </a:bodyPr>
          <a:lstStyle/>
          <a:p>
            <a:pPr algn="ctr"/>
            <a:r>
              <a:rPr lang="ru-RU" sz="1600" i="1" dirty="0" smtClean="0">
                <a:latin typeface="Comic Sans MS" pitchFamily="66" charset="0"/>
              </a:rPr>
              <a:t>Банановая водка «Обезьяна с гранатой»</a:t>
            </a:r>
            <a:endParaRPr lang="ru-RU" sz="1600" i="1" dirty="0">
              <a:latin typeface="Comic Sans MS" pitchFamily="66"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36675" y="2828836"/>
            <a:ext cx="1670650" cy="1200329"/>
          </a:xfrm>
          <a:prstGeom prst="rect">
            <a:avLst/>
          </a:prstGeom>
          <a:noFill/>
        </p:spPr>
        <p:txBody>
          <a:bodyPr wrap="none" rtlCol="0">
            <a:spAutoFit/>
          </a:bodyPr>
          <a:lstStyle/>
          <a:p>
            <a:r>
              <a:rPr lang="en-US" sz="7200" dirty="0" smtClean="0"/>
              <a:t>FIN.</a:t>
            </a:r>
            <a:endParaRPr lang="ru-RU" sz="7200" dirty="0"/>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1942</TotalTime>
  <Words>98</Words>
  <Application>Microsoft Office PowerPoint</Application>
  <PresentationFormat>Экран (4:3)</PresentationFormat>
  <Paragraphs>14</Paragraphs>
  <Slides>4</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4</vt:i4>
      </vt:variant>
    </vt:vector>
  </HeadingPairs>
  <TitlesOfParts>
    <vt:vector size="5" baseType="lpstr">
      <vt:lpstr>Тема Office</vt:lpstr>
      <vt:lpstr>Слайд 1</vt:lpstr>
      <vt:lpstr>Слайд 2</vt:lpstr>
      <vt:lpstr>Слайд 3</vt:lpstr>
      <vt:lpstr>Слайд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Sashka</dc:creator>
  <cp:lastModifiedBy>user</cp:lastModifiedBy>
  <cp:revision>205</cp:revision>
  <dcterms:created xsi:type="dcterms:W3CDTF">2016-11-28T13:57:54Z</dcterms:created>
  <dcterms:modified xsi:type="dcterms:W3CDTF">2016-12-03T05:47:37Z</dcterms:modified>
</cp:coreProperties>
</file>