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98" r:id="rId2"/>
    <p:sldId id="1294" r:id="rId3"/>
    <p:sldId id="1295" r:id="rId4"/>
    <p:sldId id="129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9A2DE-D318-4C96-8FF1-765ED6E6B217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720ED-FF32-4C00-B219-E85D1327E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9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7BEBD-75DE-4F71-B27A-1FC8613557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8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7BEBD-75DE-4F71-B27A-1FC8613557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2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7BEBD-75DE-4F71-B27A-1FC8613557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8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5910-F218-9130-E8EA-F5901772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26A29-03BA-5629-AFC9-E87067FC0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506EF-3950-0018-8CCC-14773FEA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45D6F-4AFB-28BD-0906-E3537A8C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0C313-307C-10C0-A430-B7855C9D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B7AC-A401-7F43-B608-A7E94513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14831-8934-069A-FED5-C8100469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DA50-C9F1-9A51-A6E4-A679F9F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BE2D7-33B0-AF2F-D164-7E9181E3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DB71C-7C91-8AEA-C2E3-C614809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349E2-FED5-0115-4F8B-89E709BF1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9F126-A99D-FA69-82FD-825FAD680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3BE71-B45A-CFE8-FBB2-FAC18D74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37827-AD65-C391-3493-FEC0DB7E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6AE27-3721-5C02-6250-29550ECB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7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#교재편집\★2019\박혜지대리\ssafy 입학식\추가\디자인\추가샘플1표지.png">
            <a:extLst>
              <a:ext uri="{FF2B5EF4-FFF2-40B4-BE49-F238E27FC236}">
                <a16:creationId xmlns:a16="http://schemas.microsoft.com/office/drawing/2014/main" id="{BFC20C88-8C2D-4251-9595-C37398DF4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48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EAEBF2BE-0F33-4F51-95C5-A43B8C023EBA}"/>
              </a:ext>
            </a:extLst>
          </p:cNvPr>
          <p:cNvSpPr/>
          <p:nvPr userDrawn="1"/>
        </p:nvSpPr>
        <p:spPr>
          <a:xfrm>
            <a:off x="3230840" y="959159"/>
            <a:ext cx="5730321" cy="4939931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17F61711-3697-48CD-996F-0F0852F4EAE4}"/>
              </a:ext>
            </a:extLst>
          </p:cNvPr>
          <p:cNvSpPr/>
          <p:nvPr userDrawn="1"/>
        </p:nvSpPr>
        <p:spPr>
          <a:xfrm>
            <a:off x="3071664" y="821938"/>
            <a:ext cx="6048672" cy="5214372"/>
          </a:xfrm>
          <a:prstGeom prst="hexagon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61" y="385433"/>
            <a:ext cx="1879200" cy="46338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9" y="389938"/>
            <a:ext cx="1168349" cy="828000"/>
          </a:xfrm>
          <a:prstGeom prst="rect">
            <a:avLst/>
          </a:prstGeom>
        </p:spPr>
      </p:pic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74D8BE13-DBF1-4D5E-8391-9BFF17EA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642" y="2937045"/>
            <a:ext cx="5606715" cy="1022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23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텍스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#교재편집\★2019\박혜지대리\ssafy 입학식\추가\디자인\추가샘플1표지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6847" b="9856"/>
          <a:stretch/>
        </p:blipFill>
        <p:spPr bwMode="auto">
          <a:xfrm>
            <a:off x="0" y="0"/>
            <a:ext cx="12192000" cy="8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6F1F72-6B36-6F4F-9426-DAE303D7ACF4}"/>
              </a:ext>
            </a:extLst>
          </p:cNvPr>
          <p:cNvSpPr/>
          <p:nvPr userDrawn="1"/>
        </p:nvSpPr>
        <p:spPr>
          <a:xfrm>
            <a:off x="838200" y="978787"/>
            <a:ext cx="130629" cy="4631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i="0" dirty="0">
              <a:latin typeface="KoPub돋움체 Bold" panose="00000800000000000000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CBCA87D-84AD-D84C-AE68-ABB93663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68" y="124935"/>
            <a:ext cx="8269485" cy="5539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667" b="0" i="0" spc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89E71BEA-36CD-DB40-AD8E-52B58BE88D1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653" y="1616844"/>
            <a:ext cx="10615613" cy="45862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="0" i="0">
                <a:latin typeface="+mn-ea"/>
                <a:ea typeface="+mn-ea"/>
              </a:defRPr>
            </a:lvl1pPr>
            <a:lvl2pPr>
              <a:lnSpc>
                <a:spcPct val="200000"/>
              </a:lnSpc>
              <a:defRPr sz="2000"/>
            </a:lvl2pPr>
            <a:lvl3pPr>
              <a:lnSpc>
                <a:spcPct val="200000"/>
              </a:lnSpc>
              <a:defRPr sz="2000"/>
            </a:lvl3pPr>
            <a:lvl4pPr>
              <a:lnSpc>
                <a:spcPct val="200000"/>
              </a:lnSpc>
              <a:defRPr sz="2000"/>
            </a:lvl4pPr>
            <a:lvl5pPr>
              <a:lnSpc>
                <a:spcPct val="200000"/>
              </a:lnSpc>
              <a:defRPr sz="2000"/>
            </a:lvl5pPr>
          </a:lstStyle>
          <a:p>
            <a:pPr lvl="0"/>
            <a:endParaRPr kumimoji="1" lang="ko-Kore-KR" altLang="en-US" dirty="0"/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CDA673D6-B0D1-3C40-ADC5-E0BBA23ADEBC}"/>
              </a:ext>
            </a:extLst>
          </p:cNvPr>
          <p:cNvSpPr/>
          <p:nvPr userDrawn="1"/>
        </p:nvSpPr>
        <p:spPr>
          <a:xfrm>
            <a:off x="9706883" y="177858"/>
            <a:ext cx="2335793" cy="475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Confidential</a:t>
            </a:r>
            <a:endParaRPr lang="ko-KR" altLang="en-US" sz="2800" b="1" i="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BB7EB-1C99-4A6E-8153-D67B1E8EBA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8829" y="977611"/>
            <a:ext cx="6934200" cy="45561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0"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8399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BE169-BAEB-C719-9DDD-21A6E82D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EB965-C991-36CA-6297-4E6C0D2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76F28-E563-B3E6-7082-DBEC5724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7B8D5-402D-DEFA-50E8-C39C491D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A0A88-3874-2E3C-3224-B20CF51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2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A78F0-2195-3942-73FD-9A7CF059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35EF4-829B-6431-0FAE-1A7C3B88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4ED5D-57A8-37B1-2005-276E58CB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023E0-23E1-9862-F105-9FBBE085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3BC0C-1784-7BB2-B30C-C5D3119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937F-77CE-B485-8AA0-597C3F6C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00ABA-7EA9-90A2-DC8D-7AF5BD305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6957F-F4F6-C50C-7447-49DB2C3B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B647C-C70B-5687-EE3A-381CFD43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A70BF-2DC1-DEE8-F1AA-A154D90D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23A33-6137-8894-E779-89A4EC95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4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39A7D-F89C-405D-BFC7-0DB57D74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85E46-BAE2-FC53-190D-3BE79466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C8192-6ED2-D00A-5EC2-D0608201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802FD3-4113-CB9B-51B1-B77371742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96212A-DBA9-0A45-D57E-B18E01218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3CDAFF-3975-2BE8-E488-57D4266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3D3B7-BEBF-415B-2EED-5A9BBEAC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5E0243-7C2D-9977-43AE-5E8A1A2F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46136-CD4D-8738-B1F6-80936454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5C29CE-E66F-95EB-2DAF-4FB6ADC1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8572E8-2130-DAD3-53D9-C0AEB649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28FEBC-96EB-582F-4D10-974D8B9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6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69773-2FEC-58F3-1CB4-8B29058F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11D469-1D2B-E5BB-B5ED-770F320F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C6CEF-CF2C-4831-6DD4-97593B0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8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3311F-2213-8D4D-5231-77D32722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CB141-6E49-1B56-61A6-B955121B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306B8-B809-FB27-7250-63508E4D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EFCD8-D129-80C0-8F4A-52740CAC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03A39-AC88-1CFF-027A-D69A485D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03925-399D-6DF1-8809-81F73AD8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5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3BA38-3ED5-BDD9-8578-1380A7D8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566A3-E5D9-18CC-BE81-EE7576AA1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2DED-2F2C-74A5-3AF3-F45D62A34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8E106-787A-9FC6-B071-09ACFC03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7AC92-F27B-EA2B-0E88-560EE4B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B427D-3C88-165F-271D-6076B081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C1AB5A-5019-2AD4-04CB-8846E60F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4F240-1953-0786-AB99-502396EE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14F20-D91A-B0C8-19C6-D053B68BF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F0265-EA96-47EE-A45B-7E0FFA50CDFA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132C0-F14A-84B8-C316-3346D8E82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E0F56-E18E-75E2-0B0B-979959B5A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9597-9172-44AB-8B4F-7486C181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dvenoh.tistory.com/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AD9761-CECC-4444-80FB-62A8BA1A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28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7091162-FD05-D349-956B-FD51DE5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68" y="124935"/>
            <a:ext cx="8269485" cy="553999"/>
          </a:xfrm>
        </p:spPr>
        <p:txBody>
          <a:bodyPr/>
          <a:lstStyle/>
          <a:p>
            <a:r>
              <a:rPr lang="en-US" altLang="ko-KR" dirty="0"/>
              <a:t>Django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FC35CE-66F3-4DF5-A55D-0C29CD2F8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JOIN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의 필요성</a:t>
            </a:r>
            <a:endParaRPr lang="ko-Kore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00169AC6-8743-4848-8393-7581BFAB53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653" y="1616844"/>
            <a:ext cx="10615613" cy="458628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테이블</a:t>
            </a:r>
            <a:r>
              <a:rPr lang="en-US" altLang="ko-KR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</a:t>
            </a:r>
            <a:r>
              <a:rPr lang="ko-KR" altLang="en-US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릴레이션</a:t>
            </a:r>
            <a:r>
              <a:rPr lang="en-US" altLang="ko-KR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)</a:t>
            </a:r>
            <a:r>
              <a:rPr lang="ko-KR" altLang="en-US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 정규화</a:t>
            </a:r>
            <a:endParaRPr lang="en-US" altLang="ko-KR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부주의한 데이터베이스 설계는 제어할 수 없는 </a:t>
            </a:r>
            <a:r>
              <a:rPr lang="ko-KR" altLang="en-US" sz="1800" dirty="0">
                <a:solidFill>
                  <a:srgbClr val="FF0000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데이터 중복을 야기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하여 여러 가지 갱신 이상</a:t>
            </a:r>
            <a:r>
              <a:rPr lang="en-US" altLang="ko-KR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(update anomaly)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을 유발함</a:t>
            </a:r>
            <a:endParaRPr lang="en-US" altLang="ko-KR" sz="1800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정규화</a:t>
            </a:r>
            <a:r>
              <a:rPr lang="en-US" altLang="ko-KR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(normalization)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는 </a:t>
            </a:r>
            <a:r>
              <a:rPr lang="ko-KR" altLang="en-US" sz="1800" dirty="0">
                <a:solidFill>
                  <a:srgbClr val="FF0000"/>
                </a:solidFill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원래의 테이블을 무손실 분해함으로써 중복과 갱신 이상을 최소화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하여 일관성과 정확성을 유지하는 과정</a:t>
            </a:r>
            <a:endParaRPr lang="en-US" altLang="ko-KR" sz="1800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주어진 릴레이션 스키마를 함수적 종속성과 기본 키를 기반으로 분석함</a:t>
            </a:r>
            <a:endParaRPr lang="en-US" altLang="ko-KR" sz="1800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r>
              <a:rPr lang="ko-KR" altLang="en-US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즉</a:t>
            </a:r>
            <a:r>
              <a:rPr lang="en-US" altLang="ko-KR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, </a:t>
            </a:r>
            <a:r>
              <a:rPr lang="ko-KR" altLang="en-US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설계 시 정규화를 거쳐서 테이블을 쪼개서 관리</a:t>
            </a:r>
            <a:endParaRPr lang="en-US" altLang="ko-KR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정규화 수행을 통해 의미 있는 데이터의 집합으로 테이블이 구성되고</a:t>
            </a:r>
            <a:r>
              <a:rPr lang="en-US" altLang="ko-KR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, 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각 </a:t>
            </a:r>
            <a:r>
              <a:rPr lang="ko-KR" altLang="en-US" sz="1800" dirty="0" err="1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테이블끼리는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 관계</a:t>
            </a:r>
            <a:r>
              <a:rPr lang="en-US" altLang="ko-KR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(Relationship)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를 갖게 된다</a:t>
            </a:r>
            <a:r>
              <a:rPr lang="en-US" altLang="ko-KR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78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7091162-FD05-D349-956B-FD51DE5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68" y="124935"/>
            <a:ext cx="8269485" cy="553999"/>
          </a:xfrm>
        </p:spPr>
        <p:txBody>
          <a:bodyPr/>
          <a:lstStyle/>
          <a:p>
            <a:r>
              <a:rPr lang="en-US" altLang="ko-KR" dirty="0"/>
              <a:t>Django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FC35CE-66F3-4DF5-A55D-0C29CD2F8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JOIN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의 개념</a:t>
            </a:r>
            <a:endParaRPr lang="ko-Kore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00169AC6-8743-4848-8393-7581BFAB53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653" y="1616844"/>
            <a:ext cx="10615613" cy="458628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분리되어 저장된 데이터에서 원하는 결과를 다시 도출하기 위해 여러 테이블을 조합하여 조회하는 기법</a:t>
            </a:r>
            <a:endParaRPr lang="en-US" altLang="ko-KR" sz="1800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조인</a:t>
            </a:r>
            <a:r>
              <a:rPr lang="en-US" altLang="ko-KR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(JOIN) </a:t>
            </a:r>
            <a:r>
              <a:rPr lang="ko-KR" altLang="en-US" sz="18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연산자를 사용하여 관련 있는 컬럼 기준으로 행을 합쳐주는 연산</a:t>
            </a:r>
            <a:endParaRPr lang="en-US" altLang="ko-KR" sz="1800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  <a:p>
            <a:endParaRPr lang="en-US" altLang="ko-KR" sz="1800" dirty="0"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5CEC9-D81C-4389-B4D6-43A10AD0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10" y="2913052"/>
            <a:ext cx="8108179" cy="1621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4ADD79-FB24-4AF8-81A2-BEF352C03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739" y="5040638"/>
            <a:ext cx="4831611" cy="11624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7CE94B-2D4D-4474-A88F-46AECD3E2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730" y="5115926"/>
            <a:ext cx="3056359" cy="10144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D834E-E057-4242-B851-0C222FD05521}"/>
              </a:ext>
            </a:extLst>
          </p:cNvPr>
          <p:cNvSpPr/>
          <p:nvPr/>
        </p:nvSpPr>
        <p:spPr>
          <a:xfrm>
            <a:off x="1180739" y="5621884"/>
            <a:ext cx="2174857" cy="508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0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7091162-FD05-D349-956B-FD51DE5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68" y="124935"/>
            <a:ext cx="8269485" cy="553999"/>
          </a:xfrm>
        </p:spPr>
        <p:txBody>
          <a:bodyPr/>
          <a:lstStyle/>
          <a:p>
            <a:r>
              <a:rPr lang="en-US" altLang="ko-KR" dirty="0"/>
              <a:t>Django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FC35CE-66F3-4DF5-A55D-0C29CD2F8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JOIN </a:t>
            </a:r>
            <a:r>
              <a:rPr lang="ko-KR" altLang="en-US" dirty="0"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연산의 종류</a:t>
            </a:r>
            <a:endParaRPr lang="ko-Kore-KR" altLang="en-US" dirty="0"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00169AC6-8743-4848-8393-7581BFAB53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9430" y="1616844"/>
            <a:ext cx="4043741" cy="458628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내부 조인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 ( INNER JOIN )</a:t>
            </a:r>
          </a:p>
          <a:p>
            <a:pPr lvl="1"/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교차 조인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 ( CROSS JOIN - CARTESIAN )</a:t>
            </a:r>
          </a:p>
          <a:p>
            <a:pPr lvl="1"/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등가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/</a:t>
            </a:r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동등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/</a:t>
            </a:r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동일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EQUAL JOIN )</a:t>
            </a:r>
          </a:p>
          <a:p>
            <a:pPr lvl="1"/>
            <a:r>
              <a:rPr lang="ko-KR" altLang="en-US" sz="1400" dirty="0" err="1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비등가</a:t>
            </a:r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NON-EQUAL JOIN )</a:t>
            </a:r>
          </a:p>
          <a:p>
            <a:pPr lvl="1"/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자연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NATURAL JOIN )</a:t>
            </a:r>
          </a:p>
          <a:p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외부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OUTER JOIN )</a:t>
            </a:r>
          </a:p>
          <a:p>
            <a:pPr lvl="1"/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완전 외부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FULL OUTER JOIN )</a:t>
            </a:r>
          </a:p>
          <a:p>
            <a:pPr lvl="1"/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왼쪽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LEFT JOIN )</a:t>
            </a:r>
          </a:p>
          <a:p>
            <a:pPr lvl="1"/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오른쪽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RIGHT JOIN )</a:t>
            </a:r>
          </a:p>
          <a:p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셀프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SELF JOIN )</a:t>
            </a:r>
          </a:p>
          <a:p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안티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ANTI JOIN )</a:t>
            </a:r>
          </a:p>
          <a:p>
            <a:r>
              <a:rPr lang="ko-KR" altLang="en-US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세미 조인 </a:t>
            </a:r>
            <a:r>
              <a:rPr lang="en-US" altLang="ko-KR" sz="1400" dirty="0"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( SEMI JOIN 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0FBEA5-1D8C-47E4-BC4D-BB4B55BB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1616844"/>
            <a:ext cx="5033861" cy="39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D2B2BD-2CB1-4B9E-9ED3-F1B6F91CA69A}"/>
              </a:ext>
            </a:extLst>
          </p:cNvPr>
          <p:cNvSpPr txBox="1"/>
          <p:nvPr/>
        </p:nvSpPr>
        <p:spPr>
          <a:xfrm>
            <a:off x="713197" y="6409189"/>
            <a:ext cx="55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SamsungGothicCondensed Regular" panose="020B0600000101010101" pitchFamily="34" charset="-127"/>
                <a:ea typeface="SamsungGothicCondensed Regular" panose="020B0600000101010101" pitchFamily="34" charset="-127"/>
              </a:rPr>
              <a:t>조인 내용 참고사이트 </a:t>
            </a:r>
            <a:r>
              <a:rPr lang="en-US" altLang="ko-KR" dirty="0">
                <a:latin typeface="SamsungGothicCondensed Regular" panose="020B0600000101010101" pitchFamily="34" charset="-127"/>
                <a:ea typeface="SamsungGothicCondensed Regular" panose="020B0600000101010101" pitchFamily="34" charset="-127"/>
              </a:rPr>
              <a:t>: </a:t>
            </a:r>
            <a:r>
              <a:rPr lang="en-US" altLang="ko-KR" dirty="0">
                <a:latin typeface="SamsungGothicCondensed Regular" panose="020B0600000101010101" pitchFamily="34" charset="-127"/>
                <a:ea typeface="SamsungGothicCondensed Regular" panose="020B0600000101010101" pitchFamily="34" charset="-127"/>
                <a:hlinkClick r:id="rId4"/>
              </a:rPr>
              <a:t>https://advenoh.tistory.com/23</a:t>
            </a:r>
            <a:endParaRPr lang="ko-KR" altLang="en-US" dirty="0" err="1">
              <a:latin typeface="SamsungGothicCondensed Regular" panose="020B0600000101010101" pitchFamily="34" charset="-127"/>
              <a:ea typeface="SamsungGothicCondense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07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와이드스크린</PresentationFormat>
  <Paragraphs>31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KoPub돋움체 Bold</vt:lpstr>
      <vt:lpstr>맑은 고딕</vt:lpstr>
      <vt:lpstr>Arial</vt:lpstr>
      <vt:lpstr>SamsungGothicCondensed Regular</vt:lpstr>
      <vt:lpstr>삼성긴고딕 Bold</vt:lpstr>
      <vt:lpstr>삼성긴고딕 Medium</vt:lpstr>
      <vt:lpstr>Office 테마</vt:lpstr>
      <vt:lpstr>JOIN</vt:lpstr>
      <vt:lpstr>Django</vt:lpstr>
      <vt:lpstr>Django</vt:lpstr>
      <vt:lpstr>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dc:creator>금 기륜</dc:creator>
  <cp:lastModifiedBy>금 기륜</cp:lastModifiedBy>
  <cp:revision>1</cp:revision>
  <dcterms:created xsi:type="dcterms:W3CDTF">2022-09-27T04:41:24Z</dcterms:created>
  <dcterms:modified xsi:type="dcterms:W3CDTF">2022-09-27T04:42:13Z</dcterms:modified>
</cp:coreProperties>
</file>