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4487" r:id="rId1"/>
  </p:sldMasterIdLst>
  <p:sldIdLst>
    <p:sldId id="256" r:id="rId2"/>
    <p:sldId id="257" r:id="rId3"/>
    <p:sldId id="267" r:id="rId4"/>
    <p:sldId id="264" r:id="rId5"/>
    <p:sldId id="268" r:id="rId6"/>
    <p:sldId id="259" r:id="rId7"/>
    <p:sldId id="260" r:id="rId8"/>
    <p:sldId id="261" r:id="rId9"/>
    <p:sldId id="269" r:id="rId10"/>
    <p:sldId id="271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34615" autoAdjust="0"/>
    <p:restoredTop sz="86441" autoAdjust="0"/>
  </p:normalViewPr>
  <p:slideViewPr>
    <p:cSldViewPr>
      <p:cViewPr varScale="1">
        <p:scale>
          <a:sx n="92" d="100"/>
          <a:sy n="92" d="100"/>
        </p:scale>
        <p:origin x="-104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11/15/10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D9D4-BAB0-46F2-8832-33E39AEEB973}" type="datetimeFigureOut">
              <a:rPr lang="en-US" smtClean="0"/>
              <a:pPr/>
              <a:t>11/15/10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DD7A-50D3-45C5-8B37-BEF0B6D210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D9D4-BAB0-46F2-8832-33E39AEEB973}" type="datetimeFigureOut">
              <a:rPr lang="en-US" smtClean="0"/>
              <a:pPr/>
              <a:t>11/15/10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DD7A-50D3-45C5-8B37-BEF0B6D210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D9D4-BAB0-46F2-8832-33E39AEEB973}" type="datetimeFigureOut">
              <a:rPr lang="en-US" smtClean="0"/>
              <a:pPr/>
              <a:t>11/15/10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9E9DD7A-50D3-45C5-8B37-BEF0B6D210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11/15/10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D9D4-BAB0-46F2-8832-33E39AEEB973}" type="datetimeFigureOut">
              <a:rPr lang="en-US" smtClean="0"/>
              <a:pPr/>
              <a:t>11/15/10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DD7A-50D3-45C5-8B37-BEF0B6D210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D9D4-BAB0-46F2-8832-33E39AEEB973}" type="datetimeFigureOut">
              <a:rPr lang="en-US" smtClean="0"/>
              <a:pPr/>
              <a:t>11/15/10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69E9DD7A-50D3-45C5-8B37-BEF0B6D210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D9D4-BAB0-46F2-8832-33E39AEEB973}" type="datetimeFigureOut">
              <a:rPr lang="en-US" smtClean="0"/>
              <a:pPr/>
              <a:t>11/15/10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DD7A-50D3-45C5-8B37-BEF0B6D210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D9D4-BAB0-46F2-8832-33E39AEEB973}" type="datetimeFigureOut">
              <a:rPr lang="en-US" smtClean="0"/>
              <a:pPr/>
              <a:t>11/15/10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DD7A-50D3-45C5-8B37-BEF0B6D210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D9D4-BAB0-46F2-8832-33E39AEEB973}" type="datetimeFigureOut">
              <a:rPr lang="en-US" smtClean="0"/>
              <a:pPr/>
              <a:t>11/15/10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D9D4-BAB0-46F2-8832-33E39AEEB973}" type="datetimeFigureOut">
              <a:rPr lang="en-US" smtClean="0"/>
              <a:pPr/>
              <a:t>11/15/10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DD7A-50D3-45C5-8B37-BEF0B6D210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66BD9D4-BAB0-46F2-8832-33E39AEEB973}" type="datetimeFigureOut">
              <a:rPr lang="en-US" smtClean="0"/>
              <a:pPr/>
              <a:t>11/15/10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9E9DD7A-50D3-45C5-8B37-BEF0B6D210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8" r:id="rId1"/>
    <p:sldLayoutId id="2147484489" r:id="rId2"/>
    <p:sldLayoutId id="2147484490" r:id="rId3"/>
    <p:sldLayoutId id="2147484491" r:id="rId4"/>
    <p:sldLayoutId id="2147484492" r:id="rId5"/>
    <p:sldLayoutId id="2147484493" r:id="rId6"/>
    <p:sldLayoutId id="2147484494" r:id="rId7"/>
    <p:sldLayoutId id="2147484495" r:id="rId8"/>
    <p:sldLayoutId id="2147484496" r:id="rId9"/>
    <p:sldLayoutId id="2147484497" r:id="rId10"/>
    <p:sldLayoutId id="2147484498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495800"/>
            <a:ext cx="8382000" cy="1752600"/>
          </a:xfrm>
        </p:spPr>
        <p:txBody>
          <a:bodyPr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Falcon - </a:t>
            </a:r>
            <a:r>
              <a:rPr lang="en-US" sz="4400" kern="1200" baseline="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Quadrotor</a:t>
            </a:r>
            <a:r>
              <a:rPr lang="en-US" sz="44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Flight Control System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971800"/>
            <a:ext cx="8458200" cy="114300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baseline="0" dirty="0" smtClean="0"/>
              <a:t>Sarah</a:t>
            </a:r>
            <a:r>
              <a:rPr lang="en-US" dirty="0" smtClean="0"/>
              <a:t> Cooley</a:t>
            </a:r>
            <a:endParaRPr lang="en-US" baseline="0" dirty="0" smtClean="0"/>
          </a:p>
          <a:p>
            <a:pPr lvl="0"/>
            <a:r>
              <a:rPr lang="en-US" baseline="0" dirty="0" err="1" smtClean="0"/>
              <a:t>Torben</a:t>
            </a:r>
            <a:r>
              <a:rPr lang="en-US" baseline="0" dirty="0" smtClean="0"/>
              <a:t> Rasmussen</a:t>
            </a:r>
          </a:p>
          <a:p>
            <a:pPr lvl="0"/>
            <a:r>
              <a:rPr lang="en-US" baseline="0" dirty="0" smtClean="0"/>
              <a:t>Scott </a:t>
            </a:r>
            <a:r>
              <a:rPr lang="en-US" baseline="0" dirty="0" err="1" smtClean="0"/>
              <a:t>Rosenbalm</a:t>
            </a:r>
            <a:endParaRPr lang="en-US" baseline="0" dirty="0" smtClean="0"/>
          </a:p>
          <a:p>
            <a:pPr lvl="0"/>
            <a:r>
              <a:rPr lang="en-US" baseline="0" dirty="0" smtClean="0"/>
              <a:t>Joey Tomlinson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Sponsors</a:t>
            </a:r>
            <a:endParaRPr lang="en-US" dirty="0"/>
          </a:p>
        </p:txBody>
      </p:sp>
      <p:pic>
        <p:nvPicPr>
          <p:cNvPr id="4" name="Content Placeholder 3" descr="site_header_log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371600"/>
            <a:ext cx="7838954" cy="1600200"/>
          </a:xfrm>
        </p:spPr>
      </p:pic>
      <p:pic>
        <p:nvPicPr>
          <p:cNvPr id="5" name="Picture 4" descr="aar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3600" y="2819400"/>
            <a:ext cx="5105400" cy="31057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8600" y="5943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Aaron Moore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</a:t>
            </a:r>
            <a:r>
              <a:rPr lang="en-US" baseline="0" dirty="0" smtClean="0"/>
              <a:t>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IARC Competition</a:t>
            </a:r>
          </a:p>
          <a:p>
            <a:pPr lvl="1"/>
            <a:r>
              <a:rPr lang="en-US" dirty="0" smtClean="0"/>
              <a:t>Autonomously navigate a building</a:t>
            </a:r>
          </a:p>
          <a:p>
            <a:pPr lvl="1"/>
            <a:r>
              <a:rPr lang="en-US" dirty="0" smtClean="0"/>
              <a:t>Find and retrieve USB flash drive</a:t>
            </a:r>
          </a:p>
          <a:p>
            <a:r>
              <a:rPr lang="en-US" dirty="0" smtClean="0"/>
              <a:t>We are making the flight controller for this vehicle.</a:t>
            </a:r>
          </a:p>
          <a:p>
            <a:pPr lvl="1"/>
            <a:r>
              <a:rPr lang="en-US" dirty="0" smtClean="0"/>
              <a:t>Controls stability</a:t>
            </a:r>
          </a:p>
          <a:p>
            <a:pPr lvl="1"/>
            <a:r>
              <a:rPr lang="en-US" dirty="0" smtClean="0"/>
              <a:t>Dead reckoning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INCLUDE VIDEO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 For a new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integrated</a:t>
            </a:r>
            <a:r>
              <a:rPr lang="en-US" baseline="0" dirty="0" smtClean="0"/>
              <a:t> solution</a:t>
            </a:r>
            <a:endParaRPr lang="en-US" dirty="0" smtClean="0"/>
          </a:p>
          <a:p>
            <a:r>
              <a:rPr lang="en-US" dirty="0" smtClean="0"/>
              <a:t>Increase</a:t>
            </a:r>
            <a:r>
              <a:rPr lang="en-US" baseline="0" dirty="0" smtClean="0"/>
              <a:t> robustness</a:t>
            </a:r>
            <a:endParaRPr lang="en-US" dirty="0" smtClean="0"/>
          </a:p>
          <a:p>
            <a:r>
              <a:rPr lang="en-US" dirty="0" smtClean="0"/>
              <a:t>Increase</a:t>
            </a:r>
            <a:r>
              <a:rPr lang="en-US" baseline="0" dirty="0" smtClean="0"/>
              <a:t> performance</a:t>
            </a:r>
            <a:endParaRPr lang="en-US" dirty="0" smtClean="0"/>
          </a:p>
          <a:p>
            <a:r>
              <a:rPr lang="en-US" dirty="0" smtClean="0"/>
              <a:t>Reduce cost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Block Diagram</a:t>
            </a:r>
            <a:endParaRPr lang="en-US" dirty="0"/>
          </a:p>
        </p:txBody>
      </p:sp>
      <p:pic>
        <p:nvPicPr>
          <p:cNvPr id="6" name="Content Placeholder 5" descr="falcon_system_diagra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1115" r="-4522"/>
          <a:stretch>
            <a:fillRect/>
          </a:stretch>
        </p:blipFill>
        <p:spPr>
          <a:xfrm>
            <a:off x="2286000" y="1602043"/>
            <a:ext cx="5486400" cy="525595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imu</a:t>
            </a:r>
            <a:endParaRPr lang="en-US" dirty="0"/>
          </a:p>
        </p:txBody>
      </p:sp>
      <p:pic>
        <p:nvPicPr>
          <p:cNvPr id="4" name="Content Placeholder 3" descr="imu_block_diagram_3.png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66" r="-113"/>
          <a:stretch>
            <a:fillRect/>
          </a:stretch>
        </p:blipFill>
        <p:spPr>
          <a:xfrm>
            <a:off x="2667000" y="923960"/>
            <a:ext cx="4495800" cy="593404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Filtering</a:t>
            </a:r>
          </a:p>
          <a:p>
            <a:r>
              <a:rPr lang="en-US" dirty="0" smtClean="0"/>
              <a:t>PID</a:t>
            </a:r>
          </a:p>
          <a:p>
            <a:r>
              <a:rPr lang="en-US" dirty="0" err="1" smtClean="0"/>
              <a:t>Sensorless</a:t>
            </a:r>
            <a:r>
              <a:rPr lang="en-US" baseline="0" dirty="0" smtClean="0"/>
              <a:t> BLDC Motor Controllers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ek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Trek">
      <a:majorFont>
        <a:latin typeface="Franklin Gothic Medium"/>
        <a:ea typeface=""/>
        <a:cs typeface=""/>
        <a:font script="Jpan" typeface="ヒラギノ角ゴ Pro W6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ＭＳ Ｐゴシック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Trek.thmx</Template>
  <TotalTime>107</TotalTime>
  <Words>82</Words>
  <Application>Microsoft Macintosh PowerPoint</Application>
  <PresentationFormat>On-screen Show (4:3)</PresentationFormat>
  <Paragraphs>30</Paragraphs>
  <Slides>11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Trek</vt:lpstr>
      <vt:lpstr>Falcon - Quadrotor Flight Control System</vt:lpstr>
      <vt:lpstr>Our Project</vt:lpstr>
      <vt:lpstr>Video</vt:lpstr>
      <vt:lpstr>Motivation For a new Design</vt:lpstr>
      <vt:lpstr>High Level Block Diagram</vt:lpstr>
      <vt:lpstr>fcu</vt:lpstr>
      <vt:lpstr>mcu</vt:lpstr>
      <vt:lpstr>imu</vt:lpstr>
      <vt:lpstr>Control Systems</vt:lpstr>
      <vt:lpstr>Sponsors</vt:lpstr>
      <vt:lpstr>Any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Falcon - Quadrotor Flight Control System</dc:title>
  <dc:creator>torben</dc:creator>
  <cp:lastModifiedBy>Sarah Cooley</cp:lastModifiedBy>
  <cp:revision>33</cp:revision>
  <dcterms:created xsi:type="dcterms:W3CDTF">2010-11-16T05:03:35Z</dcterms:created>
  <dcterms:modified xsi:type="dcterms:W3CDTF">2010-11-16T05:05:11Z</dcterms:modified>
</cp:coreProperties>
</file>