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4" r:id="rId5"/>
    <p:sldId id="268" r:id="rId6"/>
    <p:sldId id="259" r:id="rId7"/>
    <p:sldId id="260" r:id="rId8"/>
    <p:sldId id="261" r:id="rId9"/>
    <p:sldId id="269" r:id="rId10"/>
    <p:sldId id="27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5" autoAdjust="0"/>
    <p:restoredTop sz="86441" autoAdjust="0"/>
  </p:normalViewPr>
  <p:slideViewPr>
    <p:cSldViewPr>
      <p:cViewPr varScale="1">
        <p:scale>
          <a:sx n="66" d="100"/>
          <a:sy n="66" d="100"/>
        </p:scale>
        <p:origin x="-55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t>11/14/2010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t>11/14/2010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D9D4-BAB0-46F2-8832-33E39AEEB973}" type="datetimeFigureOut">
              <a:rPr lang="en-US" smtClean="0"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DD7A-50D3-45C5-8B37-BEF0B6D210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Falcon - </a:t>
            </a:r>
            <a:r>
              <a:rPr lang="en-US" sz="4400" kern="120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Quadrotor</a:t>
            </a:r>
            <a:r>
              <a:rPr lang="en-US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Flight Control System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kern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Sarah Cooley</a:t>
            </a:r>
            <a:endParaRPr lang="en-US" baseline="0" dirty="0" smtClean="0"/>
          </a:p>
          <a:p>
            <a:pPr lvl="0"/>
            <a:r>
              <a:rPr lang="en-US" baseline="0" dirty="0" err="1" smtClean="0"/>
              <a:t>Torben</a:t>
            </a:r>
            <a:r>
              <a:rPr lang="en-US" baseline="0" dirty="0" smtClean="0"/>
              <a:t> Rasmussen</a:t>
            </a:r>
          </a:p>
          <a:p>
            <a:pPr lvl="0"/>
            <a:r>
              <a:rPr lang="en-US" baseline="0" dirty="0" smtClean="0"/>
              <a:t>Scott </a:t>
            </a:r>
            <a:r>
              <a:rPr lang="en-US" baseline="0" dirty="0" err="1" smtClean="0"/>
              <a:t>Rosenbalm</a:t>
            </a:r>
            <a:endParaRPr lang="en-US" baseline="0" dirty="0" smtClean="0"/>
          </a:p>
          <a:p>
            <a:pPr lvl="0"/>
            <a:r>
              <a:rPr lang="en-US" baseline="0" dirty="0" smtClean="0"/>
              <a:t>Joey Tomlinson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4" name="Content Placeholder 3" descr="site_header_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371600"/>
            <a:ext cx="7838954" cy="1600200"/>
          </a:xfrm>
        </p:spPr>
      </p:pic>
      <p:pic>
        <p:nvPicPr>
          <p:cNvPr id="5" name="Picture 4" descr="aar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2819400"/>
            <a:ext cx="5105400" cy="3105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8600" y="594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Aaron Moore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IARC Competition</a:t>
            </a:r>
          </a:p>
          <a:p>
            <a:pPr lvl="1"/>
            <a:r>
              <a:rPr lang="en-US" dirty="0" smtClean="0"/>
              <a:t>Autonomous</a:t>
            </a:r>
            <a:r>
              <a:rPr lang="en-US" dirty="0"/>
              <a:t> </a:t>
            </a:r>
            <a:r>
              <a:rPr lang="en-US" dirty="0" smtClean="0"/>
              <a:t>building navigation</a:t>
            </a:r>
          </a:p>
          <a:p>
            <a:pPr lvl="1"/>
            <a:r>
              <a:rPr lang="en-US" dirty="0" smtClean="0"/>
              <a:t>Find and retrieve USB flash drive</a:t>
            </a:r>
          </a:p>
          <a:p>
            <a:r>
              <a:rPr lang="en-US" dirty="0" smtClean="0"/>
              <a:t>We are making the flight controller for this vehicle.</a:t>
            </a:r>
          </a:p>
          <a:p>
            <a:pPr lvl="1"/>
            <a:r>
              <a:rPr lang="en-US" dirty="0" smtClean="0"/>
              <a:t>Controls stability</a:t>
            </a:r>
          </a:p>
          <a:p>
            <a:pPr lvl="1"/>
            <a:r>
              <a:rPr lang="en-US" dirty="0" smtClean="0"/>
              <a:t>Dead reckoning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INCLUDE VIDEO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a new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integrated</a:t>
            </a:r>
            <a:r>
              <a:rPr lang="en-US" baseline="0" dirty="0" smtClean="0"/>
              <a:t> solution</a:t>
            </a:r>
            <a:endParaRPr lang="en-US" dirty="0" smtClean="0"/>
          </a:p>
          <a:p>
            <a:r>
              <a:rPr lang="en-US" dirty="0" smtClean="0"/>
              <a:t>Increase</a:t>
            </a:r>
            <a:r>
              <a:rPr lang="en-US" baseline="0" dirty="0" smtClean="0"/>
              <a:t> robustness</a:t>
            </a:r>
            <a:endParaRPr lang="en-US" dirty="0" smtClean="0"/>
          </a:p>
          <a:p>
            <a:r>
              <a:rPr lang="en-US" dirty="0" smtClean="0"/>
              <a:t>Increase</a:t>
            </a:r>
            <a:r>
              <a:rPr lang="en-US" baseline="0" dirty="0" smtClean="0"/>
              <a:t> performance</a:t>
            </a:r>
            <a:endParaRPr lang="en-US" dirty="0" smtClean="0"/>
          </a:p>
          <a:p>
            <a:r>
              <a:rPr lang="en-US" dirty="0" smtClean="0"/>
              <a:t>Reduce cost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Block Diagram</a:t>
            </a:r>
            <a:endParaRPr lang="en-US" dirty="0"/>
          </a:p>
        </p:txBody>
      </p:sp>
      <p:pic>
        <p:nvPicPr>
          <p:cNvPr id="6" name="Content Placeholder 5" descr="falcon_system_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5852" y="1600200"/>
            <a:ext cx="4472295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Filtering</a:t>
            </a:r>
          </a:p>
          <a:p>
            <a:r>
              <a:rPr lang="en-US" dirty="0" smtClean="0"/>
              <a:t>PID</a:t>
            </a:r>
          </a:p>
          <a:p>
            <a:r>
              <a:rPr lang="en-US" dirty="0" err="1" smtClean="0"/>
              <a:t>Sensorless</a:t>
            </a:r>
            <a:r>
              <a:rPr lang="en-US" baseline="0" dirty="0" smtClean="0"/>
              <a:t> BLDC Motor Controllers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81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Falcon - Quadrotor Flight Control System</vt:lpstr>
      <vt:lpstr>Our Project</vt:lpstr>
      <vt:lpstr>Video</vt:lpstr>
      <vt:lpstr>Motivation For a new Design</vt:lpstr>
      <vt:lpstr>High Level Block Diagram</vt:lpstr>
      <vt:lpstr>fcu</vt:lpstr>
      <vt:lpstr>mcu</vt:lpstr>
      <vt:lpstr>imu</vt:lpstr>
      <vt:lpstr>Control Systems</vt:lpstr>
      <vt:lpstr>Sponsors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Falcon - Quadrotor Flight Control System</dc:title>
  <dc:creator>torben</dc:creator>
  <cp:lastModifiedBy>torben</cp:lastModifiedBy>
  <cp:revision>31</cp:revision>
  <dcterms:created xsi:type="dcterms:W3CDTF">2010-11-14T23:18:48Z</dcterms:created>
  <dcterms:modified xsi:type="dcterms:W3CDTF">2010-11-15T00:21:54Z</dcterms:modified>
</cp:coreProperties>
</file>