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4487" r:id="rId1"/>
  </p:sldMasterIdLst>
  <p:sldIdLst>
    <p:sldId id="256" r:id="rId2"/>
    <p:sldId id="257" r:id="rId3"/>
    <p:sldId id="267" r:id="rId4"/>
    <p:sldId id="264" r:id="rId5"/>
    <p:sldId id="268" r:id="rId6"/>
    <p:sldId id="259" r:id="rId7"/>
    <p:sldId id="260" r:id="rId8"/>
    <p:sldId id="261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632" autoAdjust="0"/>
    <p:restoredTop sz="86441" autoAdjust="0"/>
  </p:normalViewPr>
  <p:slideViewPr>
    <p:cSldViewPr>
      <p:cViewPr varScale="1">
        <p:scale>
          <a:sx n="92" d="100"/>
          <a:sy n="92" d="100"/>
        </p:scale>
        <p:origin x="-10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6BD9D4-BAB0-46F2-8832-33E39AEEB973}" type="datetimeFigureOut">
              <a:rPr lang="en-US" smtClean="0"/>
              <a:pPr/>
              <a:t>11/15/10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Falcon - </a:t>
            </a:r>
            <a:r>
              <a:rPr lang="en-US" sz="4400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Quadrotor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Flight Control System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458200" cy="1143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aseline="0" dirty="0" smtClean="0"/>
              <a:t>Sarah</a:t>
            </a:r>
            <a:r>
              <a:rPr lang="en-US" dirty="0" smtClean="0"/>
              <a:t> Cooley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Torben</a:t>
            </a:r>
            <a:r>
              <a:rPr lang="en-US" baseline="0" dirty="0" smtClean="0"/>
              <a:t> Rasmussen</a:t>
            </a:r>
          </a:p>
          <a:p>
            <a:pPr lvl="0"/>
            <a:r>
              <a:rPr lang="en-US" baseline="0" dirty="0" smtClean="0"/>
              <a:t>Scott </a:t>
            </a:r>
            <a:r>
              <a:rPr lang="en-US" baseline="0" dirty="0" err="1" smtClean="0"/>
              <a:t>Rosenbalm</a:t>
            </a:r>
            <a:endParaRPr lang="en-US" baseline="0" dirty="0" smtClean="0"/>
          </a:p>
          <a:p>
            <a:pPr lvl="0"/>
            <a:r>
              <a:rPr lang="en-US" baseline="0" dirty="0" smtClean="0"/>
              <a:t>Joey Tomlinson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site_header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838954" cy="1600200"/>
          </a:xfrm>
        </p:spPr>
      </p:pic>
      <p:pic>
        <p:nvPicPr>
          <p:cNvPr id="5" name="Picture 4" descr="a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819400"/>
            <a:ext cx="5105400" cy="3105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Aaron Moore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IARC Competition</a:t>
            </a:r>
          </a:p>
          <a:p>
            <a:pPr lvl="1"/>
            <a:r>
              <a:rPr lang="en-US" dirty="0" smtClean="0"/>
              <a:t>Autonomously navigate a building</a:t>
            </a:r>
          </a:p>
          <a:p>
            <a:pPr lvl="1"/>
            <a:r>
              <a:rPr lang="en-US" dirty="0" smtClean="0"/>
              <a:t>Find and retrieve USB flash drive</a:t>
            </a:r>
          </a:p>
          <a:p>
            <a:r>
              <a:rPr lang="en-US" dirty="0" smtClean="0"/>
              <a:t>We are making the flight controller for this vehicle.</a:t>
            </a:r>
          </a:p>
          <a:p>
            <a:pPr lvl="1"/>
            <a:r>
              <a:rPr lang="en-US" dirty="0" smtClean="0"/>
              <a:t>Controls stability</a:t>
            </a:r>
          </a:p>
          <a:p>
            <a:pPr lvl="1"/>
            <a:r>
              <a:rPr lang="en-US" dirty="0" smtClean="0"/>
              <a:t>Dead reckoning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 VIDEO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a 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integrated</a:t>
            </a:r>
            <a:r>
              <a:rPr lang="en-US" baseline="0" dirty="0" smtClean="0"/>
              <a:t> solution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robustness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performance</a:t>
            </a:r>
            <a:endParaRPr lang="en-US" dirty="0" smtClean="0"/>
          </a:p>
          <a:p>
            <a:r>
              <a:rPr lang="en-US" dirty="0" smtClean="0"/>
              <a:t>Reduce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Block Diagram</a:t>
            </a:r>
            <a:endParaRPr lang="en-US" dirty="0"/>
          </a:p>
        </p:txBody>
      </p:sp>
      <p:pic>
        <p:nvPicPr>
          <p:cNvPr id="6" name="Content Placeholder 5" descr="falcon_system_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115" r="-4522"/>
          <a:stretch>
            <a:fillRect/>
          </a:stretch>
        </p:blipFill>
        <p:spPr>
          <a:xfrm>
            <a:off x="1828800" y="1237046"/>
            <a:ext cx="5867400" cy="56209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imu</a:t>
            </a:r>
            <a:endParaRPr lang="en-US" dirty="0"/>
          </a:p>
        </p:txBody>
      </p:sp>
      <p:pic>
        <p:nvPicPr>
          <p:cNvPr id="4" name="Content Placeholder 3" descr="imu_block_diagram_3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6" r="-113"/>
          <a:stretch>
            <a:fillRect/>
          </a:stretch>
        </p:blipFill>
        <p:spPr>
          <a:xfrm>
            <a:off x="2667000" y="923960"/>
            <a:ext cx="4495800" cy="5934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PID</a:t>
            </a:r>
          </a:p>
          <a:p>
            <a:r>
              <a:rPr lang="en-US" dirty="0" err="1" smtClean="0"/>
              <a:t>Sensorless</a:t>
            </a:r>
            <a:r>
              <a:rPr lang="en-US" baseline="0" dirty="0" smtClean="0"/>
              <a:t> BLDC Motor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110</TotalTime>
  <Words>82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Falcon - Quadrotor Flight Control System</vt:lpstr>
      <vt:lpstr>Our Project</vt:lpstr>
      <vt:lpstr>Video</vt:lpstr>
      <vt:lpstr>Motivation For a new Design</vt:lpstr>
      <vt:lpstr>High Level Block Diagram</vt:lpstr>
      <vt:lpstr>fcu</vt:lpstr>
      <vt:lpstr>mcu</vt:lpstr>
      <vt:lpstr>imu</vt:lpstr>
      <vt:lpstr>Control Systems</vt:lpstr>
      <vt:lpstr>Sponsors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- Quadrotor Flight Control System</dc:title>
  <dc:creator>torben</dc:creator>
  <cp:lastModifiedBy>Sarah Cooley</cp:lastModifiedBy>
  <cp:revision>34</cp:revision>
  <dcterms:created xsi:type="dcterms:W3CDTF">2010-11-16T05:03:35Z</dcterms:created>
  <dcterms:modified xsi:type="dcterms:W3CDTF">2010-11-16T05:08:21Z</dcterms:modified>
</cp:coreProperties>
</file>