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4487" r:id="rId1"/>
  </p:sldMasterIdLst>
  <p:sldIdLst>
    <p:sldId id="256" r:id="rId2"/>
    <p:sldId id="257" r:id="rId3"/>
    <p:sldId id="267" r:id="rId4"/>
    <p:sldId id="264" r:id="rId5"/>
    <p:sldId id="268" r:id="rId6"/>
    <p:sldId id="259" r:id="rId7"/>
    <p:sldId id="260" r:id="rId8"/>
    <p:sldId id="261" r:id="rId9"/>
    <p:sldId id="269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632" autoAdjust="0"/>
    <p:restoredTop sz="86441" autoAdjust="0"/>
  </p:normalViewPr>
  <p:slideViewPr>
    <p:cSldViewPr>
      <p:cViewPr varScale="1">
        <p:scale>
          <a:sx n="80" d="100"/>
          <a:sy n="80" d="100"/>
        </p:scale>
        <p:origin x="-448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83DC7-6F23-0E4B-A1FC-DC1CFAF3404D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F09C7-E032-7543-BAAB-8D9E3B876A7E}">
      <dgm:prSet phldrT="[Text]"/>
      <dgm:spPr/>
      <dgm:t>
        <a:bodyPr/>
        <a:lstStyle/>
        <a:p>
          <a:r>
            <a:rPr lang="en-US" dirty="0" smtClean="0"/>
            <a:t>Sensors</a:t>
          </a:r>
          <a:endParaRPr lang="en-US" dirty="0"/>
        </a:p>
      </dgm:t>
    </dgm:pt>
    <dgm:pt modelId="{95309B1B-800E-1849-BC03-99FB285530D5}" type="parTrans" cxnId="{7790BF08-4802-5049-A744-F909034F8B30}">
      <dgm:prSet/>
      <dgm:spPr/>
      <dgm:t>
        <a:bodyPr/>
        <a:lstStyle/>
        <a:p>
          <a:endParaRPr lang="en-US"/>
        </a:p>
      </dgm:t>
    </dgm:pt>
    <dgm:pt modelId="{33CE3A59-B02F-0647-866E-F8DA5BE6D937}" type="sibTrans" cxnId="{7790BF08-4802-5049-A744-F909034F8B30}">
      <dgm:prSet/>
      <dgm:spPr/>
      <dgm:t>
        <a:bodyPr/>
        <a:lstStyle/>
        <a:p>
          <a:endParaRPr lang="en-US"/>
        </a:p>
      </dgm:t>
    </dgm:pt>
    <dgm:pt modelId="{C6F4BC71-BC3F-BB42-9003-9DB962B43960}">
      <dgm:prSet phldrT="[Text]"/>
      <dgm:spPr/>
      <dgm:t>
        <a:bodyPr/>
        <a:lstStyle/>
        <a:p>
          <a:r>
            <a:rPr lang="en-US" dirty="0" err="1" smtClean="0"/>
            <a:t>Kalman</a:t>
          </a:r>
          <a:endParaRPr lang="en-US" dirty="0" smtClean="0"/>
        </a:p>
        <a:p>
          <a:r>
            <a:rPr lang="en-US" dirty="0" smtClean="0"/>
            <a:t>Filter</a:t>
          </a:r>
          <a:endParaRPr lang="en-US" dirty="0"/>
        </a:p>
      </dgm:t>
    </dgm:pt>
    <dgm:pt modelId="{07C62855-5B0A-5943-AECE-DDA509EBD562}" type="parTrans" cxnId="{2FFA25C4-6C10-1C4E-877F-65BFC6B05CEF}">
      <dgm:prSet/>
      <dgm:spPr/>
      <dgm:t>
        <a:bodyPr/>
        <a:lstStyle/>
        <a:p>
          <a:endParaRPr lang="en-US"/>
        </a:p>
      </dgm:t>
    </dgm:pt>
    <dgm:pt modelId="{01DBAE1B-891A-0D49-9B16-38C46492593F}" type="sibTrans" cxnId="{2FFA25C4-6C10-1C4E-877F-65BFC6B05CEF}">
      <dgm:prSet/>
      <dgm:spPr/>
      <dgm:t>
        <a:bodyPr/>
        <a:lstStyle/>
        <a:p>
          <a:endParaRPr lang="en-US"/>
        </a:p>
      </dgm:t>
    </dgm:pt>
    <dgm:pt modelId="{4B5D62E8-3CD4-CE48-A01F-D5E61DF5E12B}">
      <dgm:prSet phldrT="[Text]"/>
      <dgm:spPr/>
      <dgm:t>
        <a:bodyPr/>
        <a:lstStyle/>
        <a:p>
          <a:r>
            <a:rPr lang="en-US" dirty="0" smtClean="0"/>
            <a:t>PID</a:t>
          </a:r>
          <a:endParaRPr lang="en-US" dirty="0"/>
        </a:p>
      </dgm:t>
    </dgm:pt>
    <dgm:pt modelId="{B289E805-4703-0846-886F-8C79C13FDE7F}" type="parTrans" cxnId="{27DFCE2D-CB37-3049-A6DE-B4A16ACEE385}">
      <dgm:prSet/>
      <dgm:spPr/>
      <dgm:t>
        <a:bodyPr/>
        <a:lstStyle/>
        <a:p>
          <a:endParaRPr lang="en-US"/>
        </a:p>
      </dgm:t>
    </dgm:pt>
    <dgm:pt modelId="{C7524BB0-4417-DD43-B9D2-7AE6D1005AC9}" type="sibTrans" cxnId="{27DFCE2D-CB37-3049-A6DE-B4A16ACEE385}">
      <dgm:prSet/>
      <dgm:spPr/>
      <dgm:t>
        <a:bodyPr/>
        <a:lstStyle/>
        <a:p>
          <a:endParaRPr lang="en-US"/>
        </a:p>
      </dgm:t>
    </dgm:pt>
    <dgm:pt modelId="{7986A717-0C83-C845-BCED-76D8C66EA184}">
      <dgm:prSet phldrT="[Text]"/>
      <dgm:spPr/>
      <dgm:t>
        <a:bodyPr/>
        <a:lstStyle/>
        <a:p>
          <a:r>
            <a:rPr lang="en-US" dirty="0" smtClean="0"/>
            <a:t>Motors</a:t>
          </a:r>
          <a:endParaRPr lang="en-US" dirty="0"/>
        </a:p>
      </dgm:t>
    </dgm:pt>
    <dgm:pt modelId="{BE293FED-2827-5244-83E2-66AC59FA4121}" type="parTrans" cxnId="{3604CCB6-B579-9946-9F52-2EE6B0A04475}">
      <dgm:prSet/>
      <dgm:spPr/>
      <dgm:t>
        <a:bodyPr/>
        <a:lstStyle/>
        <a:p>
          <a:endParaRPr lang="en-US"/>
        </a:p>
      </dgm:t>
    </dgm:pt>
    <dgm:pt modelId="{4F7CE574-7F16-6946-B2FC-F1F5A901B684}" type="sibTrans" cxnId="{3604CCB6-B579-9946-9F52-2EE6B0A04475}">
      <dgm:prSet/>
      <dgm:spPr/>
      <dgm:t>
        <a:bodyPr/>
        <a:lstStyle/>
        <a:p>
          <a:endParaRPr lang="en-US"/>
        </a:p>
      </dgm:t>
    </dgm:pt>
    <dgm:pt modelId="{BC00A7C1-27C8-624A-9183-30627CEDA211}" type="pres">
      <dgm:prSet presAssocID="{0E883DC7-6F23-0E4B-A1FC-DC1CFAF3404D}" presName="cycle" presStyleCnt="0">
        <dgm:presLayoutVars>
          <dgm:dir/>
          <dgm:resizeHandles val="exact"/>
        </dgm:presLayoutVars>
      </dgm:prSet>
      <dgm:spPr/>
    </dgm:pt>
    <dgm:pt modelId="{1B2B37A4-C114-4042-AAC9-EFCCF1C02A77}" type="pres">
      <dgm:prSet presAssocID="{ACAF09C7-E032-7543-BAAB-8D9E3B876A7E}" presName="node" presStyleLbl="node1" presStyleIdx="0" presStyleCnt="4">
        <dgm:presLayoutVars>
          <dgm:bulletEnabled val="1"/>
        </dgm:presLayoutVars>
      </dgm:prSet>
      <dgm:spPr/>
    </dgm:pt>
    <dgm:pt modelId="{37B43204-F147-8045-8B8C-013AFDBE4E6C}" type="pres">
      <dgm:prSet presAssocID="{ACAF09C7-E032-7543-BAAB-8D9E3B876A7E}" presName="spNode" presStyleCnt="0"/>
      <dgm:spPr/>
    </dgm:pt>
    <dgm:pt modelId="{C021B61F-DB15-6840-B806-1944E4D55DA2}" type="pres">
      <dgm:prSet presAssocID="{33CE3A59-B02F-0647-866E-F8DA5BE6D937}" presName="sibTrans" presStyleLbl="sibTrans1D1" presStyleIdx="0" presStyleCnt="4"/>
      <dgm:spPr/>
    </dgm:pt>
    <dgm:pt modelId="{1A725A1A-60A7-F344-B49B-3B22B207F605}" type="pres">
      <dgm:prSet presAssocID="{C6F4BC71-BC3F-BB42-9003-9DB962B43960}" presName="node" presStyleLbl="node1" presStyleIdx="1" presStyleCnt="4">
        <dgm:presLayoutVars>
          <dgm:bulletEnabled val="1"/>
        </dgm:presLayoutVars>
      </dgm:prSet>
      <dgm:spPr/>
    </dgm:pt>
    <dgm:pt modelId="{A775786C-AFB4-A64A-8A75-AB50EEC781A6}" type="pres">
      <dgm:prSet presAssocID="{C6F4BC71-BC3F-BB42-9003-9DB962B43960}" presName="spNode" presStyleCnt="0"/>
      <dgm:spPr/>
    </dgm:pt>
    <dgm:pt modelId="{34CEC51D-9553-FB4A-972F-F4FB57899578}" type="pres">
      <dgm:prSet presAssocID="{01DBAE1B-891A-0D49-9B16-38C46492593F}" presName="sibTrans" presStyleLbl="sibTrans1D1" presStyleIdx="1" presStyleCnt="4"/>
      <dgm:spPr/>
    </dgm:pt>
    <dgm:pt modelId="{4CC85611-5B46-DD47-A036-84952640A776}" type="pres">
      <dgm:prSet presAssocID="{4B5D62E8-3CD4-CE48-A01F-D5E61DF5E12B}" presName="node" presStyleLbl="node1" presStyleIdx="2" presStyleCnt="4">
        <dgm:presLayoutVars>
          <dgm:bulletEnabled val="1"/>
        </dgm:presLayoutVars>
      </dgm:prSet>
      <dgm:spPr/>
    </dgm:pt>
    <dgm:pt modelId="{DD8C9C75-0E7E-1740-94B2-66703B0E06A6}" type="pres">
      <dgm:prSet presAssocID="{4B5D62E8-3CD4-CE48-A01F-D5E61DF5E12B}" presName="spNode" presStyleCnt="0"/>
      <dgm:spPr/>
    </dgm:pt>
    <dgm:pt modelId="{2BF87480-2109-6847-AB38-8D93CBD29417}" type="pres">
      <dgm:prSet presAssocID="{C7524BB0-4417-DD43-B9D2-7AE6D1005AC9}" presName="sibTrans" presStyleLbl="sibTrans1D1" presStyleIdx="2" presStyleCnt="4"/>
      <dgm:spPr/>
    </dgm:pt>
    <dgm:pt modelId="{65EBEFCD-71E2-B049-BA8E-0C30C88B7618}" type="pres">
      <dgm:prSet presAssocID="{7986A717-0C83-C845-BCED-76D8C66EA184}" presName="node" presStyleLbl="node1" presStyleIdx="3" presStyleCnt="4">
        <dgm:presLayoutVars>
          <dgm:bulletEnabled val="1"/>
        </dgm:presLayoutVars>
      </dgm:prSet>
      <dgm:spPr/>
    </dgm:pt>
    <dgm:pt modelId="{16F4A649-A907-8C42-A860-EDE6A8F7CBD9}" type="pres">
      <dgm:prSet presAssocID="{7986A717-0C83-C845-BCED-76D8C66EA184}" presName="spNode" presStyleCnt="0"/>
      <dgm:spPr/>
    </dgm:pt>
    <dgm:pt modelId="{EC9A134C-8897-CD43-A64E-2F93DD9FFFC8}" type="pres">
      <dgm:prSet presAssocID="{4F7CE574-7F16-6946-B2FC-F1F5A901B684}" presName="sibTrans" presStyleLbl="sibTrans1D1" presStyleIdx="3" presStyleCnt="4"/>
      <dgm:spPr/>
    </dgm:pt>
  </dgm:ptLst>
  <dgm:cxnLst>
    <dgm:cxn modelId="{27DFCE2D-CB37-3049-A6DE-B4A16ACEE385}" srcId="{0E883DC7-6F23-0E4B-A1FC-DC1CFAF3404D}" destId="{4B5D62E8-3CD4-CE48-A01F-D5E61DF5E12B}" srcOrd="2" destOrd="0" parTransId="{B289E805-4703-0846-886F-8C79C13FDE7F}" sibTransId="{C7524BB0-4417-DD43-B9D2-7AE6D1005AC9}"/>
    <dgm:cxn modelId="{16713589-BE41-9C43-8B0C-49B7DB368F6F}" type="presOf" srcId="{C6F4BC71-BC3F-BB42-9003-9DB962B43960}" destId="{1A725A1A-60A7-F344-B49B-3B22B207F605}" srcOrd="0" destOrd="0" presId="urn:microsoft.com/office/officeart/2005/8/layout/cycle5"/>
    <dgm:cxn modelId="{D7EA3EAB-90E4-6447-BB84-6430DD2B040D}" type="presOf" srcId="{4F7CE574-7F16-6946-B2FC-F1F5A901B684}" destId="{EC9A134C-8897-CD43-A64E-2F93DD9FFFC8}" srcOrd="0" destOrd="0" presId="urn:microsoft.com/office/officeart/2005/8/layout/cycle5"/>
    <dgm:cxn modelId="{F4C77B86-66E1-4449-A43D-65E84123816B}" type="presOf" srcId="{ACAF09C7-E032-7543-BAAB-8D9E3B876A7E}" destId="{1B2B37A4-C114-4042-AAC9-EFCCF1C02A77}" srcOrd="0" destOrd="0" presId="urn:microsoft.com/office/officeart/2005/8/layout/cycle5"/>
    <dgm:cxn modelId="{2FFA25C4-6C10-1C4E-877F-65BFC6B05CEF}" srcId="{0E883DC7-6F23-0E4B-A1FC-DC1CFAF3404D}" destId="{C6F4BC71-BC3F-BB42-9003-9DB962B43960}" srcOrd="1" destOrd="0" parTransId="{07C62855-5B0A-5943-AECE-DDA509EBD562}" sibTransId="{01DBAE1B-891A-0D49-9B16-38C46492593F}"/>
    <dgm:cxn modelId="{05E75E90-9CDB-6F42-B714-8D9736DDE5AB}" type="presOf" srcId="{0E883DC7-6F23-0E4B-A1FC-DC1CFAF3404D}" destId="{BC00A7C1-27C8-624A-9183-30627CEDA211}" srcOrd="0" destOrd="0" presId="urn:microsoft.com/office/officeart/2005/8/layout/cycle5"/>
    <dgm:cxn modelId="{4924DE7D-DB1E-4A4D-8441-FB557CA0DBA5}" type="presOf" srcId="{C7524BB0-4417-DD43-B9D2-7AE6D1005AC9}" destId="{2BF87480-2109-6847-AB38-8D93CBD29417}" srcOrd="0" destOrd="0" presId="urn:microsoft.com/office/officeart/2005/8/layout/cycle5"/>
    <dgm:cxn modelId="{7790BF08-4802-5049-A744-F909034F8B30}" srcId="{0E883DC7-6F23-0E4B-A1FC-DC1CFAF3404D}" destId="{ACAF09C7-E032-7543-BAAB-8D9E3B876A7E}" srcOrd="0" destOrd="0" parTransId="{95309B1B-800E-1849-BC03-99FB285530D5}" sibTransId="{33CE3A59-B02F-0647-866E-F8DA5BE6D937}"/>
    <dgm:cxn modelId="{D0A89AE4-A121-F945-8086-36622637582F}" type="presOf" srcId="{33CE3A59-B02F-0647-866E-F8DA5BE6D937}" destId="{C021B61F-DB15-6840-B806-1944E4D55DA2}" srcOrd="0" destOrd="0" presId="urn:microsoft.com/office/officeart/2005/8/layout/cycle5"/>
    <dgm:cxn modelId="{277C5A28-0E83-204A-9478-0D8BACFE47B4}" type="presOf" srcId="{7986A717-0C83-C845-BCED-76D8C66EA184}" destId="{65EBEFCD-71E2-B049-BA8E-0C30C88B7618}" srcOrd="0" destOrd="0" presId="urn:microsoft.com/office/officeart/2005/8/layout/cycle5"/>
    <dgm:cxn modelId="{F47CC59F-8BFF-8142-A7C6-7ABC16B1B652}" type="presOf" srcId="{01DBAE1B-891A-0D49-9B16-38C46492593F}" destId="{34CEC51D-9553-FB4A-972F-F4FB57899578}" srcOrd="0" destOrd="0" presId="urn:microsoft.com/office/officeart/2005/8/layout/cycle5"/>
    <dgm:cxn modelId="{833AF670-7248-5147-ABCB-F25C8A125974}" type="presOf" srcId="{4B5D62E8-3CD4-CE48-A01F-D5E61DF5E12B}" destId="{4CC85611-5B46-DD47-A036-84952640A776}" srcOrd="0" destOrd="0" presId="urn:microsoft.com/office/officeart/2005/8/layout/cycle5"/>
    <dgm:cxn modelId="{3604CCB6-B579-9946-9F52-2EE6B0A04475}" srcId="{0E883DC7-6F23-0E4B-A1FC-DC1CFAF3404D}" destId="{7986A717-0C83-C845-BCED-76D8C66EA184}" srcOrd="3" destOrd="0" parTransId="{BE293FED-2827-5244-83E2-66AC59FA4121}" sibTransId="{4F7CE574-7F16-6946-B2FC-F1F5A901B684}"/>
    <dgm:cxn modelId="{3AED0852-C993-AC41-89B3-003AEE5BC2A6}" type="presParOf" srcId="{BC00A7C1-27C8-624A-9183-30627CEDA211}" destId="{1B2B37A4-C114-4042-AAC9-EFCCF1C02A77}" srcOrd="0" destOrd="0" presId="urn:microsoft.com/office/officeart/2005/8/layout/cycle5"/>
    <dgm:cxn modelId="{5F3B053C-6758-994D-A202-412C136FE67D}" type="presParOf" srcId="{BC00A7C1-27C8-624A-9183-30627CEDA211}" destId="{37B43204-F147-8045-8B8C-013AFDBE4E6C}" srcOrd="1" destOrd="0" presId="urn:microsoft.com/office/officeart/2005/8/layout/cycle5"/>
    <dgm:cxn modelId="{4416F39D-54BB-794F-89F7-427CEF8BDFBF}" type="presParOf" srcId="{BC00A7C1-27C8-624A-9183-30627CEDA211}" destId="{C021B61F-DB15-6840-B806-1944E4D55DA2}" srcOrd="2" destOrd="0" presId="urn:microsoft.com/office/officeart/2005/8/layout/cycle5"/>
    <dgm:cxn modelId="{E63A628B-3505-7C44-96ED-48D467AFFCAA}" type="presParOf" srcId="{BC00A7C1-27C8-624A-9183-30627CEDA211}" destId="{1A725A1A-60A7-F344-B49B-3B22B207F605}" srcOrd="3" destOrd="0" presId="urn:microsoft.com/office/officeart/2005/8/layout/cycle5"/>
    <dgm:cxn modelId="{03BC481E-72EE-ED48-8707-0CF480BA1C5C}" type="presParOf" srcId="{BC00A7C1-27C8-624A-9183-30627CEDA211}" destId="{A775786C-AFB4-A64A-8A75-AB50EEC781A6}" srcOrd="4" destOrd="0" presId="urn:microsoft.com/office/officeart/2005/8/layout/cycle5"/>
    <dgm:cxn modelId="{32649BC9-EBCE-9542-A33B-6FCBB0F3CC5B}" type="presParOf" srcId="{BC00A7C1-27C8-624A-9183-30627CEDA211}" destId="{34CEC51D-9553-FB4A-972F-F4FB57899578}" srcOrd="5" destOrd="0" presId="urn:microsoft.com/office/officeart/2005/8/layout/cycle5"/>
    <dgm:cxn modelId="{BBFD4657-419C-1F41-A188-0B5C7A0CC2A6}" type="presParOf" srcId="{BC00A7C1-27C8-624A-9183-30627CEDA211}" destId="{4CC85611-5B46-DD47-A036-84952640A776}" srcOrd="6" destOrd="0" presId="urn:microsoft.com/office/officeart/2005/8/layout/cycle5"/>
    <dgm:cxn modelId="{62521BB6-ED3A-3B42-9E20-CB810D7E2843}" type="presParOf" srcId="{BC00A7C1-27C8-624A-9183-30627CEDA211}" destId="{DD8C9C75-0E7E-1740-94B2-66703B0E06A6}" srcOrd="7" destOrd="0" presId="urn:microsoft.com/office/officeart/2005/8/layout/cycle5"/>
    <dgm:cxn modelId="{68FC5CA4-D232-7444-B60F-40006F11AFEF}" type="presParOf" srcId="{BC00A7C1-27C8-624A-9183-30627CEDA211}" destId="{2BF87480-2109-6847-AB38-8D93CBD29417}" srcOrd="8" destOrd="0" presId="urn:microsoft.com/office/officeart/2005/8/layout/cycle5"/>
    <dgm:cxn modelId="{AE96CDB7-88BF-674C-82DA-93B24BA3B35A}" type="presParOf" srcId="{BC00A7C1-27C8-624A-9183-30627CEDA211}" destId="{65EBEFCD-71E2-B049-BA8E-0C30C88B7618}" srcOrd="9" destOrd="0" presId="urn:microsoft.com/office/officeart/2005/8/layout/cycle5"/>
    <dgm:cxn modelId="{616A4D33-B4F8-2B43-94E2-9BF3A31296BB}" type="presParOf" srcId="{BC00A7C1-27C8-624A-9183-30627CEDA211}" destId="{16F4A649-A907-8C42-A860-EDE6A8F7CBD9}" srcOrd="10" destOrd="0" presId="urn:microsoft.com/office/officeart/2005/8/layout/cycle5"/>
    <dgm:cxn modelId="{62281DEF-2D52-7C45-B4BD-F4159FB9AC55}" type="presParOf" srcId="{BC00A7C1-27C8-624A-9183-30627CEDA211}" destId="{EC9A134C-8897-CD43-A64E-2F93DD9FFFC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2B37A4-C114-4042-AAC9-EFCCF1C02A77}">
      <dsp:nvSpPr>
        <dsp:cNvPr id="0" name=""/>
        <dsp:cNvSpPr/>
      </dsp:nvSpPr>
      <dsp:spPr>
        <a:xfrm>
          <a:off x="3959200" y="844"/>
          <a:ext cx="1225599" cy="7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Sensors</a:t>
          </a:r>
          <a:endParaRPr lang="en-US" sz="1700" kern="1200" dirty="0"/>
        </a:p>
      </dsp:txBody>
      <dsp:txXfrm>
        <a:off x="3959200" y="844"/>
        <a:ext cx="1225599" cy="796639"/>
      </dsp:txXfrm>
    </dsp:sp>
    <dsp:sp modelId="{C021B61F-DB15-6840-B806-1944E4D55DA2}">
      <dsp:nvSpPr>
        <dsp:cNvPr id="0" name=""/>
        <dsp:cNvSpPr/>
      </dsp:nvSpPr>
      <dsp:spPr>
        <a:xfrm>
          <a:off x="3256664" y="399164"/>
          <a:ext cx="2630670" cy="2630670"/>
        </a:xfrm>
        <a:custGeom>
          <a:avLst/>
          <a:gdLst/>
          <a:ahLst/>
          <a:cxnLst/>
          <a:rect l="0" t="0" r="0" b="0"/>
          <a:pathLst>
            <a:path>
              <a:moveTo>
                <a:pt x="2097083" y="257517"/>
              </a:moveTo>
              <a:arcTo wR="1315335" hR="1315335" stAng="18387907" swAng="163260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25A1A-60A7-F344-B49B-3B22B207F605}">
      <dsp:nvSpPr>
        <dsp:cNvPr id="0" name=""/>
        <dsp:cNvSpPr/>
      </dsp:nvSpPr>
      <dsp:spPr>
        <a:xfrm>
          <a:off x="5274535" y="1316180"/>
          <a:ext cx="1225599" cy="7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Kalman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Filter</a:t>
          </a:r>
          <a:endParaRPr lang="en-US" sz="1700" kern="1200" dirty="0"/>
        </a:p>
      </dsp:txBody>
      <dsp:txXfrm>
        <a:off x="5274535" y="1316180"/>
        <a:ext cx="1225599" cy="796639"/>
      </dsp:txXfrm>
    </dsp:sp>
    <dsp:sp modelId="{34CEC51D-9553-FB4A-972F-F4FB57899578}">
      <dsp:nvSpPr>
        <dsp:cNvPr id="0" name=""/>
        <dsp:cNvSpPr/>
      </dsp:nvSpPr>
      <dsp:spPr>
        <a:xfrm>
          <a:off x="3256664" y="399164"/>
          <a:ext cx="2630670" cy="2630670"/>
        </a:xfrm>
        <a:custGeom>
          <a:avLst/>
          <a:gdLst/>
          <a:ahLst/>
          <a:cxnLst/>
          <a:rect l="0" t="0" r="0" b="0"/>
          <a:pathLst>
            <a:path>
              <a:moveTo>
                <a:pt x="2494262" y="1898634"/>
              </a:moveTo>
              <a:arcTo wR="1315335" hR="1315335" stAng="1579493" swAng="163260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85611-5B46-DD47-A036-84952640A776}">
      <dsp:nvSpPr>
        <dsp:cNvPr id="0" name=""/>
        <dsp:cNvSpPr/>
      </dsp:nvSpPr>
      <dsp:spPr>
        <a:xfrm>
          <a:off x="3959200" y="2631515"/>
          <a:ext cx="1225599" cy="7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PID</a:t>
          </a:r>
          <a:endParaRPr lang="en-US" sz="1700" kern="1200" dirty="0"/>
        </a:p>
      </dsp:txBody>
      <dsp:txXfrm>
        <a:off x="3959200" y="2631515"/>
        <a:ext cx="1225599" cy="796639"/>
      </dsp:txXfrm>
    </dsp:sp>
    <dsp:sp modelId="{2BF87480-2109-6847-AB38-8D93CBD29417}">
      <dsp:nvSpPr>
        <dsp:cNvPr id="0" name=""/>
        <dsp:cNvSpPr/>
      </dsp:nvSpPr>
      <dsp:spPr>
        <a:xfrm>
          <a:off x="3256664" y="399164"/>
          <a:ext cx="2630670" cy="2630670"/>
        </a:xfrm>
        <a:custGeom>
          <a:avLst/>
          <a:gdLst/>
          <a:ahLst/>
          <a:cxnLst/>
          <a:rect l="0" t="0" r="0" b="0"/>
          <a:pathLst>
            <a:path>
              <a:moveTo>
                <a:pt x="533587" y="2373153"/>
              </a:moveTo>
              <a:arcTo wR="1315335" hR="1315335" stAng="7587907" swAng="163260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BEFCD-71E2-B049-BA8E-0C30C88B7618}">
      <dsp:nvSpPr>
        <dsp:cNvPr id="0" name=""/>
        <dsp:cNvSpPr/>
      </dsp:nvSpPr>
      <dsp:spPr>
        <a:xfrm>
          <a:off x="2643864" y="1316180"/>
          <a:ext cx="1225599" cy="796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Motors</a:t>
          </a:r>
          <a:endParaRPr lang="en-US" sz="1700" kern="1200" dirty="0"/>
        </a:p>
      </dsp:txBody>
      <dsp:txXfrm>
        <a:off x="2643864" y="1316180"/>
        <a:ext cx="1225599" cy="796639"/>
      </dsp:txXfrm>
    </dsp:sp>
    <dsp:sp modelId="{EC9A134C-8897-CD43-A64E-2F93DD9FFFC8}">
      <dsp:nvSpPr>
        <dsp:cNvPr id="0" name=""/>
        <dsp:cNvSpPr/>
      </dsp:nvSpPr>
      <dsp:spPr>
        <a:xfrm>
          <a:off x="3256664" y="399164"/>
          <a:ext cx="2630670" cy="2630670"/>
        </a:xfrm>
        <a:custGeom>
          <a:avLst/>
          <a:gdLst/>
          <a:ahLst/>
          <a:cxnLst/>
          <a:rect l="0" t="0" r="0" b="0"/>
          <a:pathLst>
            <a:path>
              <a:moveTo>
                <a:pt x="136408" y="732036"/>
              </a:moveTo>
              <a:arcTo wR="1315335" hR="1315335" stAng="12379493" swAng="163260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ulaZ91Lmbf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Falcon - </a:t>
            </a:r>
            <a:r>
              <a:rPr lang="en-US" sz="4400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Quadrotor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Flight Control System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458200" cy="1143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aseline="0" dirty="0" smtClean="0"/>
              <a:t>Sarah</a:t>
            </a:r>
            <a:r>
              <a:rPr lang="en-US" dirty="0" smtClean="0"/>
              <a:t> Cooley</a:t>
            </a:r>
            <a:endParaRPr lang="en-US" baseline="0" dirty="0" smtClean="0"/>
          </a:p>
          <a:p>
            <a:pPr lvl="0"/>
            <a:r>
              <a:rPr lang="en-US" baseline="0" dirty="0" err="1" smtClean="0"/>
              <a:t>Torben</a:t>
            </a:r>
            <a:r>
              <a:rPr lang="en-US" baseline="0" dirty="0" smtClean="0"/>
              <a:t> Rasmussen</a:t>
            </a:r>
          </a:p>
          <a:p>
            <a:pPr lvl="0"/>
            <a:r>
              <a:rPr lang="en-US" baseline="0" dirty="0" smtClean="0"/>
              <a:t>Scott </a:t>
            </a:r>
            <a:r>
              <a:rPr lang="en-US" baseline="0" dirty="0" err="1" smtClean="0"/>
              <a:t>Rosenbalm</a:t>
            </a:r>
            <a:endParaRPr lang="en-US" baseline="0" dirty="0" smtClean="0"/>
          </a:p>
          <a:p>
            <a:pPr lvl="0"/>
            <a:r>
              <a:rPr lang="en-US" baseline="0" dirty="0" smtClean="0"/>
              <a:t>Joey Tomlinson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site_header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838954" cy="1600200"/>
          </a:xfrm>
        </p:spPr>
      </p:pic>
      <p:pic>
        <p:nvPicPr>
          <p:cNvPr id="5" name="Picture 4" descr="a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819400"/>
            <a:ext cx="5105400" cy="3105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Aaron Moore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IARC Competition</a:t>
            </a:r>
          </a:p>
          <a:p>
            <a:pPr lvl="1"/>
            <a:r>
              <a:rPr lang="en-US" dirty="0" smtClean="0"/>
              <a:t>Autonomously navigate a building</a:t>
            </a:r>
          </a:p>
          <a:p>
            <a:pPr lvl="1"/>
            <a:r>
              <a:rPr lang="en-US" dirty="0" smtClean="0"/>
              <a:t>Find and retrieve USB flash drive</a:t>
            </a:r>
          </a:p>
          <a:p>
            <a:r>
              <a:rPr lang="en-US" dirty="0" smtClean="0"/>
              <a:t>We are making the flight controller for this vehicle.</a:t>
            </a:r>
            <a:endParaRPr lang="en-US" dirty="0" smtClean="0"/>
          </a:p>
          <a:p>
            <a:pPr lvl="1"/>
            <a:r>
              <a:rPr lang="en-US" dirty="0" smtClean="0"/>
              <a:t>Stability control</a:t>
            </a:r>
          </a:p>
          <a:p>
            <a:pPr lvl="1"/>
            <a:r>
              <a:rPr lang="en-US" dirty="0" smtClean="0"/>
              <a:t>Dead reckoning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http://www.youtube.com/watch?v=</a:t>
            </a:r>
            <a:r>
              <a:rPr lang="en-US" dirty="0" smtClean="0">
                <a:hlinkClick r:id="rId2"/>
              </a:rPr>
              <a:t>ulaZ91LmbfA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a 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integrated</a:t>
            </a:r>
            <a:r>
              <a:rPr lang="en-US" baseline="0" dirty="0" smtClean="0"/>
              <a:t> solution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robustness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performance</a:t>
            </a:r>
            <a:endParaRPr lang="en-US" dirty="0" smtClean="0"/>
          </a:p>
          <a:p>
            <a:r>
              <a:rPr lang="en-US" dirty="0" smtClean="0"/>
              <a:t>Reduce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Block Diagram</a:t>
            </a:r>
            <a:endParaRPr lang="en-US" dirty="0"/>
          </a:p>
        </p:txBody>
      </p:sp>
      <p:pic>
        <p:nvPicPr>
          <p:cNvPr id="6" name="Content Placeholder 5" descr="falcon_system_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115" r="-4522"/>
          <a:stretch>
            <a:fillRect/>
          </a:stretch>
        </p:blipFill>
        <p:spPr>
          <a:xfrm>
            <a:off x="1828800" y="1091047"/>
            <a:ext cx="6019800" cy="57669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fcu</a:t>
            </a:r>
            <a:endParaRPr lang="en-US" dirty="0"/>
          </a:p>
        </p:txBody>
      </p:sp>
      <p:pic>
        <p:nvPicPr>
          <p:cNvPr id="4" name="Content Placeholder 3" descr="flight_controller_block_diagram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6424" r="4245"/>
              <a:stretch>
                <a:fillRect/>
              </a:stretch>
            </p:blipFill>
          </mc:Choice>
          <mc:Fallback>
            <p:blipFill>
              <a:blip r:embed="rId3"/>
              <a:srcRect l="6424" r="4245"/>
              <a:stretch>
                <a:fillRect/>
              </a:stretch>
            </p:blipFill>
          </mc:Fallback>
        </mc:AlternateContent>
        <p:spPr>
          <a:xfrm>
            <a:off x="2590800" y="1117754"/>
            <a:ext cx="3962400" cy="57402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mcu</a:t>
            </a:r>
            <a:endParaRPr lang="en-US" dirty="0"/>
          </a:p>
        </p:txBody>
      </p:sp>
      <p:pic>
        <p:nvPicPr>
          <p:cNvPr id="4" name="Content Placeholder 3" descr="motor controller block diagram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2066" r="2066"/>
              <a:stretch>
                <a:fillRect/>
              </a:stretch>
            </p:blipFill>
          </mc:Choice>
          <mc:Fallback>
            <p:blipFill>
              <a:blip r:embed="rId3"/>
              <a:srcRect l="2066" r="2066"/>
              <a:stretch>
                <a:fillRect/>
              </a:stretch>
            </p:blipFill>
          </mc:Fallback>
        </mc:AlternateContent>
        <p:spPr>
          <a:xfrm>
            <a:off x="2438400" y="1066800"/>
            <a:ext cx="4267200" cy="57603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imu</a:t>
            </a:r>
            <a:endParaRPr lang="en-US" dirty="0"/>
          </a:p>
        </p:txBody>
      </p:sp>
      <p:pic>
        <p:nvPicPr>
          <p:cNvPr id="4" name="Content Placeholder 3" descr="imu_block_diagram_3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66" r="-113"/>
          <a:stretch>
            <a:fillRect/>
          </a:stretch>
        </p:blipFill>
        <p:spPr>
          <a:xfrm>
            <a:off x="2667000" y="923960"/>
            <a:ext cx="4495800" cy="5934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</a:p>
          <a:p>
            <a:r>
              <a:rPr lang="en-US" dirty="0" smtClean="0"/>
              <a:t>PID</a:t>
            </a:r>
          </a:p>
          <a:p>
            <a:r>
              <a:rPr lang="en-US" dirty="0" err="1" smtClean="0"/>
              <a:t>Sensorless</a:t>
            </a:r>
            <a:r>
              <a:rPr lang="en-US" baseline="0" dirty="0" smtClean="0"/>
              <a:t> BLDC Motor Controllers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3429000"/>
          <a:ext cx="9144000" cy="3429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057400" y="3733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5562600" y="6477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24600" y="5867400"/>
            <a:ext cx="16764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3124200"/>
            <a:ext cx="16764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141</TotalTime>
  <Words>99</Words>
  <Application>Microsoft Macintosh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Falcon - Quadrotor Flight Control System</vt:lpstr>
      <vt:lpstr>Our Project</vt:lpstr>
      <vt:lpstr>Video</vt:lpstr>
      <vt:lpstr>Motivation For a new Design</vt:lpstr>
      <vt:lpstr>High Level Block Diagram</vt:lpstr>
      <vt:lpstr>fcu</vt:lpstr>
      <vt:lpstr>mcu</vt:lpstr>
      <vt:lpstr>imu</vt:lpstr>
      <vt:lpstr>Control Systems</vt:lpstr>
      <vt:lpstr>Sponsors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- Quadrotor Flight Control System</dc:title>
  <dc:creator>torben</dc:creator>
  <cp:lastModifiedBy>Sarah Cooley</cp:lastModifiedBy>
  <cp:revision>38</cp:revision>
  <dcterms:created xsi:type="dcterms:W3CDTF">2010-11-17T00:13:02Z</dcterms:created>
  <dcterms:modified xsi:type="dcterms:W3CDTF">2010-11-17T00:44:33Z</dcterms:modified>
</cp:coreProperties>
</file>