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6" r:id="rId11"/>
    <p:sldId id="268" r:id="rId12"/>
    <p:sldId id="267" r:id="rId13"/>
    <p:sldId id="270" r:id="rId14"/>
  </p:sldIdLst>
  <p:sldSz cx="12192000" cy="6858000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2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8CBF0-69C4-9E5D-A4C9-C5C6F6B05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42E2FD-A716-1909-EAFB-78774EE1E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66102-DD68-65BB-FE5E-D7737DE4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31E2-30D3-4684-BEBF-609F38EB65D0}" type="datetimeFigureOut">
              <a:rPr lang="ko-KR" altLang="en-US" smtClean="0"/>
              <a:t>2022-09-01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84E27B-ABBF-4BC4-0213-7F1B60ED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DC14E-1476-E626-E296-98681404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0FE4-315F-48D6-9345-F985940160C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848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61291-6FAC-60C5-9B4A-E2191505C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5E9C96-2AEC-1305-CEBD-061E08594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541025-3FC0-C5C7-53B8-1D8BCE6A7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31E2-30D3-4684-BEBF-609F38EB65D0}" type="datetimeFigureOut">
              <a:rPr lang="ko-KR" altLang="en-US" smtClean="0"/>
              <a:t>2022-09-01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1099E-C0F2-7BE1-9F86-B928A59E8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4B312A-FA92-9B71-9EE6-4C5094DE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0FE4-315F-48D6-9345-F985940160C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54D279-457E-6A67-EA9F-F51D68A86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488785-2A2E-1BA4-333F-044E9B693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2B696-A1AA-8538-68FF-3414B030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31E2-30D3-4684-BEBF-609F38EB65D0}" type="datetimeFigureOut">
              <a:rPr lang="ko-KR" altLang="en-US" smtClean="0"/>
              <a:t>2022-09-01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AB34B-C61D-4FCA-BFC2-CC3BEDDC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EAE5A-FAA1-A390-C92B-B0FE5B82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0FE4-315F-48D6-9345-F985940160C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528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C1744-4D00-2389-9B92-0559881D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3A30B-1DB4-7FA6-2E97-3E89A49C0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27E718-764C-043F-9026-58C089742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31E2-30D3-4684-BEBF-609F38EB65D0}" type="datetimeFigureOut">
              <a:rPr lang="ko-KR" altLang="en-US" smtClean="0"/>
              <a:t>2022-09-01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ADC8E-DE26-267D-7CAA-0DABF7FC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FEC52-E498-7750-8433-86ECBDE6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0FE4-315F-48D6-9345-F985940160C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51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CDB59-8706-D7C3-E1ED-28D125D69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09CB32-D02B-9D1C-9D9C-E2D725997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0C65ED-09AD-378A-973B-20C6D338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31E2-30D3-4684-BEBF-609F38EB65D0}" type="datetimeFigureOut">
              <a:rPr lang="ko-KR" altLang="en-US" smtClean="0"/>
              <a:t>2022-09-01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A9F08D-A9D8-FA57-12D9-1B8617DE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8C9521-0F3E-2431-301F-B4132E09C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0FE4-315F-48D6-9345-F985940160C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18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67287-8263-0268-8FD7-D2EC5FEB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2D951D-CC6E-B29F-833A-7240963B9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BA9132-8DDB-F90B-465A-FE91B1C7F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15EDBD-8EA5-6EF2-6019-31A3EE50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31E2-30D3-4684-BEBF-609F38EB65D0}" type="datetimeFigureOut">
              <a:rPr lang="ko-KR" altLang="en-US" smtClean="0"/>
              <a:t>2022-09-01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3ABD21-3257-9436-8BAB-E5477761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40BFBD-1218-5029-0CA2-FAD6559D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0FE4-315F-48D6-9345-F985940160C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389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ACD17-E019-56BB-8BB1-8319297E7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9D1A4-4DFA-F436-E4F0-C3C228F68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4B48CB-2949-7148-A6C7-591B8530F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8F4C63-9FB6-626D-1F41-891EA5BF3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4F8F58-3716-98D5-4D0C-368CA333C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D9B83E-0CCD-E629-E816-8611BA99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31E2-30D3-4684-BEBF-609F38EB65D0}" type="datetimeFigureOut">
              <a:rPr lang="ko-KR" altLang="en-US" smtClean="0"/>
              <a:t>2022-09-01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A2D87E-44F1-B941-2484-30386B93C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6E6E7A-6D60-A079-B614-D26514783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0FE4-315F-48D6-9345-F985940160C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970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BE900-D1ED-7463-DE21-323E5DB67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3F7D5A-AD07-0550-7291-6C836CBC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31E2-30D3-4684-BEBF-609F38EB65D0}" type="datetimeFigureOut">
              <a:rPr lang="ko-KR" altLang="en-US" smtClean="0"/>
              <a:t>2022-09-01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28D37F-7E2C-F483-7450-F6995E0C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12B93D-1B1C-1C48-EF5D-49EFD68C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0FE4-315F-48D6-9345-F985940160C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602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691839-3A0B-09C3-80D6-6612FF29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31E2-30D3-4684-BEBF-609F38EB65D0}" type="datetimeFigureOut">
              <a:rPr lang="ko-KR" altLang="en-US" smtClean="0"/>
              <a:t>2022-09-01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1777D2-3A4D-2BF0-C672-A958DE8F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15394A-4E2B-8303-067C-34946EDAF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0FE4-315F-48D6-9345-F985940160C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48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E908A-0285-FE2B-DC76-9813935BC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110EC0-D4EC-43CA-7F78-977D04915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574BD7-6204-5160-1BF1-79F44E07E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E9856B-6163-B94C-889E-4E37D19F2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31E2-30D3-4684-BEBF-609F38EB65D0}" type="datetimeFigureOut">
              <a:rPr lang="ko-KR" altLang="en-US" smtClean="0"/>
              <a:t>2022-09-01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F901D4-B1EE-F17E-74F0-C7CD23360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8152E2-9921-15B6-6516-AF1FB35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0FE4-315F-48D6-9345-F985940160C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29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D8A15-714C-3D7B-50F1-6DFA984AC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0993AD-0BAC-57B5-5E8F-C26F9D5BE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F958F3-B350-821E-AF87-3FA83EAFA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183C6E-747C-B6CA-C557-BEAB0CFC2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31E2-30D3-4684-BEBF-609F38EB65D0}" type="datetimeFigureOut">
              <a:rPr lang="ko-KR" altLang="en-US" smtClean="0"/>
              <a:t>2022-09-01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6737C-84A8-29DE-D83D-1C2854E6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6C67FC-C335-8E17-B06B-D9B4CCB5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0FE4-315F-48D6-9345-F985940160C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606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B68D4C-6744-D0FA-659B-87A6CCFF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61665E-5F85-C123-C746-61D63958F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37177F-8089-2EC2-13E9-125CABFF9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831E2-30D3-4684-BEBF-609F38EB65D0}" type="datetimeFigureOut">
              <a:rPr lang="ko-KR" altLang="en-US" smtClean="0"/>
              <a:t>2022-09-01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7704B-1207-30D2-3B4C-B1EA16CA6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61B4A-F537-35FE-77AE-10931A65E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80FE4-315F-48D6-9345-F985940160C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49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71bf0ab700d81ef37c88088d1bc6b24">
            <a:extLst>
              <a:ext uri="{FF2B5EF4-FFF2-40B4-BE49-F238E27FC236}">
                <a16:creationId xmlns:a16="http://schemas.microsoft.com/office/drawing/2014/main" id="{3552D8D2-9EB6-6758-23AF-FCE7EE6B8A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37" b="1037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1158CB-EE95-91FB-CF59-EF8445E793D6}"/>
              </a:ext>
            </a:extLst>
          </p:cNvPr>
          <p:cNvSpPr txBox="1"/>
          <p:nvPr/>
        </p:nvSpPr>
        <p:spPr>
          <a:xfrm>
            <a:off x="550949" y="4379422"/>
            <a:ext cx="7847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SECTION1 PROJECT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96741C-17AD-33E2-2EBB-B2FFF7E37971}"/>
              </a:ext>
            </a:extLst>
          </p:cNvPr>
          <p:cNvSpPr txBox="1"/>
          <p:nvPr/>
        </p:nvSpPr>
        <p:spPr>
          <a:xfrm>
            <a:off x="-769851" y="5204922"/>
            <a:ext cx="7018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HONG YOUNGSHIN</a:t>
            </a:r>
          </a:p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2022.08.29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81C7555-BDC8-1D4D-6EF6-8BCD8AA52A56}"/>
              </a:ext>
            </a:extLst>
          </p:cNvPr>
          <p:cNvCxnSpPr>
            <a:cxnSpLocks/>
          </p:cNvCxnSpPr>
          <p:nvPr/>
        </p:nvCxnSpPr>
        <p:spPr>
          <a:xfrm>
            <a:off x="673100" y="5029200"/>
            <a:ext cx="5486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057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장치, 게이지이(가) 표시된 사진&#10;&#10;자동 생성된 설명">
            <a:extLst>
              <a:ext uri="{FF2B5EF4-FFF2-40B4-BE49-F238E27FC236}">
                <a16:creationId xmlns:a16="http://schemas.microsoft.com/office/drawing/2014/main" id="{E594256D-895C-4CF3-1BFE-8004D2712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686"/>
            <a:ext cx="12192000" cy="639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20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9C8559-3A58-E6A3-1771-432D6C5C8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7" y="767743"/>
            <a:ext cx="5043049" cy="532251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828F205-3192-7C65-2F37-9B5753B60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67743"/>
            <a:ext cx="5201548" cy="532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73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2109C-509D-5BD5-2085-BACA6A4B9874}"/>
              </a:ext>
            </a:extLst>
          </p:cNvPr>
          <p:cNvSpPr txBox="1"/>
          <p:nvPr/>
        </p:nvSpPr>
        <p:spPr>
          <a:xfrm>
            <a:off x="1346662" y="1753985"/>
            <a:ext cx="943563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결론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우리는 다음 분기에 최근 </a:t>
            </a:r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년 </a:t>
            </a:r>
            <a:r>
              <a:rPr lang="ko-KR" altLang="en-US" dirty="0" err="1">
                <a:solidFill>
                  <a:schemeClr val="bg1"/>
                </a:solidFill>
              </a:rPr>
              <a:t>판매량중</a:t>
            </a:r>
            <a:r>
              <a:rPr lang="ko-KR" altLang="en-US" dirty="0">
                <a:solidFill>
                  <a:schemeClr val="bg1"/>
                </a:solidFill>
              </a:rPr>
              <a:t> 높은 순위를 갖고 일본을 제외한 </a:t>
            </a:r>
            <a:r>
              <a:rPr lang="ko-KR" altLang="en-US" dirty="0" err="1">
                <a:solidFill>
                  <a:schemeClr val="bg1"/>
                </a:solidFill>
              </a:rPr>
              <a:t>국가들에서</a:t>
            </a:r>
            <a:r>
              <a:rPr lang="ko-KR" altLang="en-US" dirty="0">
                <a:solidFill>
                  <a:schemeClr val="bg1"/>
                </a:solidFill>
              </a:rPr>
              <a:t> 가장 많은 판매량을 차지하는 액션장르에 </a:t>
            </a:r>
            <a:r>
              <a:rPr lang="ko-KR" altLang="en-US" dirty="0" err="1">
                <a:solidFill>
                  <a:schemeClr val="bg1"/>
                </a:solidFill>
              </a:rPr>
              <a:t>슈터장르의</a:t>
            </a:r>
            <a:r>
              <a:rPr lang="ko-KR" altLang="en-US" dirty="0">
                <a:solidFill>
                  <a:schemeClr val="bg1"/>
                </a:solidFill>
              </a:rPr>
              <a:t> 슈팅요소를 더한 게임이나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액션장르와 </a:t>
            </a:r>
            <a:r>
              <a:rPr lang="ko-KR" altLang="en-US" dirty="0" err="1">
                <a:solidFill>
                  <a:schemeClr val="bg1"/>
                </a:solidFill>
              </a:rPr>
              <a:t>일본에서높은</a:t>
            </a:r>
            <a:r>
              <a:rPr lang="ko-KR" altLang="en-US" dirty="0">
                <a:solidFill>
                  <a:schemeClr val="bg1"/>
                </a:solidFill>
              </a:rPr>
              <a:t> 판매량을 차지하는 롤플레잉 장르를 합친 액션</a:t>
            </a:r>
            <a:r>
              <a:rPr lang="en-US" altLang="ko-KR" dirty="0">
                <a:solidFill>
                  <a:schemeClr val="bg1"/>
                </a:solidFill>
              </a:rPr>
              <a:t>RPG </a:t>
            </a:r>
            <a:r>
              <a:rPr lang="ko-KR" altLang="en-US" dirty="0">
                <a:solidFill>
                  <a:schemeClr val="bg1"/>
                </a:solidFill>
              </a:rPr>
              <a:t>게임으로 장르로 정하고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플랫폼의 경우 최근 </a:t>
            </a:r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년중 판매량이 높은 </a:t>
            </a:r>
            <a:r>
              <a:rPr lang="en-US" altLang="ko-KR" dirty="0">
                <a:solidFill>
                  <a:schemeClr val="bg1"/>
                </a:solidFill>
              </a:rPr>
              <a:t>PS4</a:t>
            </a:r>
            <a:r>
              <a:rPr lang="ko-KR" altLang="en-US" dirty="0">
                <a:solidFill>
                  <a:schemeClr val="bg1"/>
                </a:solidFill>
              </a:rPr>
              <a:t>와 </a:t>
            </a:r>
            <a:r>
              <a:rPr lang="en-US" altLang="ko-KR" dirty="0">
                <a:solidFill>
                  <a:schemeClr val="bg1"/>
                </a:solidFill>
              </a:rPr>
              <a:t>Xbox One</a:t>
            </a:r>
            <a:r>
              <a:rPr lang="ko-KR" altLang="en-US" dirty="0">
                <a:solidFill>
                  <a:schemeClr val="bg1"/>
                </a:solidFill>
              </a:rPr>
              <a:t>로 출시를 하면 될 것 같습니다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F2A4C65-B48D-16A8-1B53-95487414A617}"/>
              </a:ext>
            </a:extLst>
          </p:cNvPr>
          <p:cNvCxnSpPr>
            <a:cxnSpLocks/>
          </p:cNvCxnSpPr>
          <p:nvPr/>
        </p:nvCxnSpPr>
        <p:spPr>
          <a:xfrm>
            <a:off x="1485900" y="2463800"/>
            <a:ext cx="9182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962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71bf0ab700d81ef37c88088d1bc6b24">
            <a:extLst>
              <a:ext uri="{FF2B5EF4-FFF2-40B4-BE49-F238E27FC236}">
                <a16:creationId xmlns:a16="http://schemas.microsoft.com/office/drawing/2014/main" id="{3552D8D2-9EB6-6758-23AF-FCE7EE6B8A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37" b="1037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1158CB-EE95-91FB-CF59-EF8445E793D6}"/>
              </a:ext>
            </a:extLst>
          </p:cNvPr>
          <p:cNvSpPr txBox="1"/>
          <p:nvPr/>
        </p:nvSpPr>
        <p:spPr>
          <a:xfrm>
            <a:off x="550949" y="4379422"/>
            <a:ext cx="7847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 FOR WATCHING.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81C7555-BDC8-1D4D-6EF6-8BCD8AA52A56}"/>
              </a:ext>
            </a:extLst>
          </p:cNvPr>
          <p:cNvCxnSpPr>
            <a:cxnSpLocks/>
          </p:cNvCxnSpPr>
          <p:nvPr/>
        </p:nvCxnSpPr>
        <p:spPr>
          <a:xfrm>
            <a:off x="673100" y="5029200"/>
            <a:ext cx="5486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94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471bf0ab700d81ef37c88088d1bc6b24">
            <a:extLst>
              <a:ext uri="{FF2B5EF4-FFF2-40B4-BE49-F238E27FC236}">
                <a16:creationId xmlns:a16="http://schemas.microsoft.com/office/drawing/2014/main" id="{9EBECDB9-987C-A7D9-B184-D85513120F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37" b="1037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A33679-4A92-76B8-A139-59607A86AB4C}"/>
              </a:ext>
            </a:extLst>
          </p:cNvPr>
          <p:cNvSpPr txBox="1"/>
          <p:nvPr/>
        </p:nvSpPr>
        <p:spPr>
          <a:xfrm>
            <a:off x="716049" y="2106122"/>
            <a:ext cx="7847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어떤 게임을 설계해야 할까</a:t>
            </a:r>
            <a:r>
              <a:rPr lang="en-US" altLang="ko-KR" sz="2800" b="1" dirty="0">
                <a:solidFill>
                  <a:schemeClr val="bg1"/>
                </a:solidFill>
              </a:rPr>
              <a:t>?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76C47F-89E6-FC09-A28A-359132BB2A0A}"/>
              </a:ext>
            </a:extLst>
          </p:cNvPr>
          <p:cNvSpPr txBox="1"/>
          <p:nvPr/>
        </p:nvSpPr>
        <p:spPr>
          <a:xfrm>
            <a:off x="6659649" y="1806956"/>
            <a:ext cx="52021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데이터 </a:t>
            </a:r>
            <a:r>
              <a:rPr lang="ko-KR" altLang="en-US" dirty="0" err="1">
                <a:solidFill>
                  <a:schemeClr val="bg1"/>
                </a:solidFill>
              </a:rPr>
              <a:t>전처리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가설</a:t>
            </a:r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지역별로 선호하는 게임장르가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가설</a:t>
            </a:r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연도별로 게임의 트렌드가 존재한다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출고량이 높은 게임에 대한 분석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5. </a:t>
            </a:r>
            <a:r>
              <a:rPr lang="ko-KR" altLang="en-US" dirty="0">
                <a:solidFill>
                  <a:schemeClr val="bg1"/>
                </a:solidFill>
              </a:rPr>
              <a:t>결론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766300B-C168-150C-B82E-11E0BF55ADA9}"/>
              </a:ext>
            </a:extLst>
          </p:cNvPr>
          <p:cNvCxnSpPr>
            <a:cxnSpLocks/>
          </p:cNvCxnSpPr>
          <p:nvPr/>
        </p:nvCxnSpPr>
        <p:spPr>
          <a:xfrm>
            <a:off x="6299200" y="1892300"/>
            <a:ext cx="0" cy="3568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281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df">
            <a:extLst>
              <a:ext uri="{FF2B5EF4-FFF2-40B4-BE49-F238E27FC236}">
                <a16:creationId xmlns:a16="http://schemas.microsoft.com/office/drawing/2014/main" id="{1AED8A78-3E08-DD7E-6EB1-B5290C81B9E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8600"/>
            <a:ext cx="12192000" cy="385921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CB1F8EC-A5FC-F318-48E3-B08616B8C228}"/>
              </a:ext>
            </a:extLst>
          </p:cNvPr>
          <p:cNvSpPr/>
          <p:nvPr/>
        </p:nvSpPr>
        <p:spPr>
          <a:xfrm>
            <a:off x="571500" y="1498600"/>
            <a:ext cx="1000125" cy="36639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15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136147C-3251-3AC4-EC71-DDE72AB85DCC}"/>
              </a:ext>
            </a:extLst>
          </p:cNvPr>
          <p:cNvGrpSpPr/>
          <p:nvPr/>
        </p:nvGrpSpPr>
        <p:grpSpPr>
          <a:xfrm>
            <a:off x="0" y="2515134"/>
            <a:ext cx="12155862" cy="2032753"/>
            <a:chOff x="12700" y="2348880"/>
            <a:chExt cx="12155862" cy="2032753"/>
          </a:xfrm>
        </p:grpSpPr>
        <p:pic>
          <p:nvPicPr>
            <p:cNvPr id="3" name="그림 2" descr="텍스트이(가) 표시된 사진&#10;&#10;자동 생성된 설명">
              <a:extLst>
                <a:ext uri="{FF2B5EF4-FFF2-40B4-BE49-F238E27FC236}">
                  <a16:creationId xmlns:a16="http://schemas.microsoft.com/office/drawing/2014/main" id="{9770AC21-8CEB-7BE8-B463-7F2221FB1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00" y="2348880"/>
              <a:ext cx="12155862" cy="2032753"/>
            </a:xfrm>
            <a:prstGeom prst="rect">
              <a:avLst/>
            </a:prstGeom>
          </p:spPr>
        </p:pic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9AF7FDE-0B5F-68D2-532A-6237A84D6FC9}"/>
                </a:ext>
              </a:extLst>
            </p:cNvPr>
            <p:cNvSpPr/>
            <p:nvPr/>
          </p:nvSpPr>
          <p:spPr>
            <a:xfrm>
              <a:off x="9042201" y="2756254"/>
              <a:ext cx="166254" cy="175491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DF0055E-E211-014D-CCC0-FB89CAD88709}"/>
                </a:ext>
              </a:extLst>
            </p:cNvPr>
            <p:cNvSpPr/>
            <p:nvPr/>
          </p:nvSpPr>
          <p:spPr>
            <a:xfrm>
              <a:off x="9864000" y="2727515"/>
              <a:ext cx="216000" cy="21600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B699636-A882-09A9-2282-EBB76894372D}"/>
                </a:ext>
              </a:extLst>
            </p:cNvPr>
            <p:cNvSpPr/>
            <p:nvPr/>
          </p:nvSpPr>
          <p:spPr>
            <a:xfrm>
              <a:off x="10810539" y="2747770"/>
              <a:ext cx="180000" cy="175491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CD056A5-5D46-5A2D-C89F-153071FA7B5E}"/>
                </a:ext>
              </a:extLst>
            </p:cNvPr>
            <p:cNvSpPr/>
            <p:nvPr/>
          </p:nvSpPr>
          <p:spPr>
            <a:xfrm>
              <a:off x="9035999" y="3093822"/>
              <a:ext cx="180000" cy="175491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2470910-4493-A2D3-B4F1-104E2248BE40}"/>
                </a:ext>
              </a:extLst>
            </p:cNvPr>
            <p:cNvSpPr/>
            <p:nvPr/>
          </p:nvSpPr>
          <p:spPr>
            <a:xfrm>
              <a:off x="9035999" y="3454911"/>
              <a:ext cx="180000" cy="175491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34976EB-F9F8-FAD2-256F-15E03BADC3E4}"/>
                </a:ext>
              </a:extLst>
            </p:cNvPr>
            <p:cNvSpPr/>
            <p:nvPr/>
          </p:nvSpPr>
          <p:spPr>
            <a:xfrm>
              <a:off x="8999999" y="3776122"/>
              <a:ext cx="216000" cy="21600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9CC57FE-B492-117D-AD18-2652F3F1D7F5}"/>
                </a:ext>
              </a:extLst>
            </p:cNvPr>
            <p:cNvSpPr/>
            <p:nvPr/>
          </p:nvSpPr>
          <p:spPr>
            <a:xfrm>
              <a:off x="8992455" y="4138672"/>
              <a:ext cx="216000" cy="21600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71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모니터, 실내, 검은색이(가) 표시된 사진&#10;&#10;자동 생성된 설명">
            <a:extLst>
              <a:ext uri="{FF2B5EF4-FFF2-40B4-BE49-F238E27FC236}">
                <a16:creationId xmlns:a16="http://schemas.microsoft.com/office/drawing/2014/main" id="{0850D30A-CE9D-89F2-79F7-FACB19BF9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1196753"/>
            <a:ext cx="12223115" cy="418990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A73FD70-93B4-B86A-706F-DD358AB2239E}"/>
              </a:ext>
            </a:extLst>
          </p:cNvPr>
          <p:cNvSpPr/>
          <p:nvPr/>
        </p:nvSpPr>
        <p:spPr>
          <a:xfrm>
            <a:off x="5255491" y="1471339"/>
            <a:ext cx="526473" cy="391532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34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41682C0-6783-11D4-AA22-0B79F7205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0531"/>
            <a:ext cx="12192000" cy="406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D41503D-AB79-AE96-E08D-CD4BBF494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44" y="927099"/>
            <a:ext cx="6197525" cy="56473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281E3A72-5E39-21B3-4308-41BE65151CF3}"/>
              </a:ext>
            </a:extLst>
          </p:cNvPr>
          <p:cNvGrpSpPr/>
          <p:nvPr/>
        </p:nvGrpSpPr>
        <p:grpSpPr>
          <a:xfrm>
            <a:off x="7664849" y="869824"/>
            <a:ext cx="3733351" cy="5721476"/>
            <a:chOff x="7319639" y="107825"/>
            <a:chExt cx="3886742" cy="5956552"/>
          </a:xfrm>
        </p:grpSpPr>
        <p:pic>
          <p:nvPicPr>
            <p:cNvPr id="5" name="그림 4" descr="텍스트, 실외, 거리, 전시된이(가) 표시된 사진&#10;&#10;자동 생성된 설명">
              <a:extLst>
                <a:ext uri="{FF2B5EF4-FFF2-40B4-BE49-F238E27FC236}">
                  <a16:creationId xmlns:a16="http://schemas.microsoft.com/office/drawing/2014/main" id="{A5BA0457-E042-8E6B-8DA9-FD32ADF041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6066"/>
            <a:stretch/>
          </p:blipFill>
          <p:spPr>
            <a:xfrm>
              <a:off x="9263010" y="107825"/>
              <a:ext cx="1943371" cy="2978276"/>
            </a:xfrm>
            <a:prstGeom prst="rect">
              <a:avLst/>
            </a:prstGeom>
          </p:spPr>
        </p:pic>
        <p:pic>
          <p:nvPicPr>
            <p:cNvPr id="7" name="그림 6" descr="텍스트, 실외, 점수판, 전시된이(가) 표시된 사진&#10;&#10;자동 생성된 설명">
              <a:extLst>
                <a:ext uri="{FF2B5EF4-FFF2-40B4-BE49-F238E27FC236}">
                  <a16:creationId xmlns:a16="http://schemas.microsoft.com/office/drawing/2014/main" id="{F0CBA2E7-3845-521B-21FC-9F7F68DBB9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92" b="35671"/>
            <a:stretch/>
          </p:blipFill>
          <p:spPr>
            <a:xfrm>
              <a:off x="7319639" y="3086101"/>
              <a:ext cx="1943372" cy="2978276"/>
            </a:xfrm>
            <a:prstGeom prst="rect">
              <a:avLst/>
            </a:prstGeom>
          </p:spPr>
        </p:pic>
        <p:pic>
          <p:nvPicPr>
            <p:cNvPr id="9" name="그림 8" descr="텍스트, 실외이(가) 표시된 사진&#10;&#10;자동 생성된 설명">
              <a:extLst>
                <a:ext uri="{FF2B5EF4-FFF2-40B4-BE49-F238E27FC236}">
                  <a16:creationId xmlns:a16="http://schemas.microsoft.com/office/drawing/2014/main" id="{C55CABC9-0F12-0546-D467-7F714D4365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272"/>
            <a:stretch/>
          </p:blipFill>
          <p:spPr>
            <a:xfrm>
              <a:off x="7319639" y="107825"/>
              <a:ext cx="1943371" cy="2978276"/>
            </a:xfrm>
            <a:prstGeom prst="rect">
              <a:avLst/>
            </a:prstGeom>
          </p:spPr>
        </p:pic>
        <p:pic>
          <p:nvPicPr>
            <p:cNvPr id="11" name="그림 10" descr="텍스트, 실외, 점수판, 전시된이(가) 표시된 사진&#10;&#10;자동 생성된 설명">
              <a:extLst>
                <a:ext uri="{FF2B5EF4-FFF2-40B4-BE49-F238E27FC236}">
                  <a16:creationId xmlns:a16="http://schemas.microsoft.com/office/drawing/2014/main" id="{9C523BEB-56C7-B148-813A-E8F17AE4CE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50" r="2609" b="34458"/>
            <a:stretch/>
          </p:blipFill>
          <p:spPr>
            <a:xfrm>
              <a:off x="9222735" y="3086101"/>
              <a:ext cx="1983646" cy="2978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597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F7464B5-CB67-3958-21BA-AE0EC98A2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03649"/>
            <a:ext cx="7138270" cy="5374431"/>
          </a:xfrm>
          <a:prstGeom prst="rect">
            <a:avLst/>
          </a:prstGeom>
        </p:spPr>
      </p:pic>
      <p:pic>
        <p:nvPicPr>
          <p:cNvPr id="4" name="다운로드">
            <a:hlinkClick r:id="" action="ppaction://media"/>
            <a:extLst>
              <a:ext uri="{FF2B5EF4-FFF2-40B4-BE49-F238E27FC236}">
                <a16:creationId xmlns:a16="http://schemas.microsoft.com/office/drawing/2014/main" id="{484590D6-B074-9B3C-E2BF-9FA36E2C4BF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253774" y="2368030"/>
            <a:ext cx="4476750" cy="4210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28CA10-EF71-FD97-D827-86E0D91F0F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99"/>
          <a:stretch/>
        </p:blipFill>
        <p:spPr>
          <a:xfrm>
            <a:off x="9492149" y="128315"/>
            <a:ext cx="2276793" cy="231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7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23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6D66AA-7FE2-5EBA-A15B-E03DE2F55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1012"/>
            <a:ext cx="7138800" cy="5374830"/>
          </a:xfrm>
          <a:prstGeom prst="rect">
            <a:avLst/>
          </a:prstGeom>
        </p:spPr>
      </p:pic>
      <p:pic>
        <p:nvPicPr>
          <p:cNvPr id="4" name="다운로드 (1)">
            <a:hlinkClick r:id="" action="ppaction://media"/>
            <a:extLst>
              <a:ext uri="{FF2B5EF4-FFF2-40B4-BE49-F238E27FC236}">
                <a16:creationId xmlns:a16="http://schemas.microsoft.com/office/drawing/2014/main" id="{9179105B-9998-AF73-B47B-99183FE0631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254000" y="2368800"/>
            <a:ext cx="4343400" cy="4457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06D4A34-2965-62E7-3A84-67CD8761BF3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10"/>
          <a:stretch/>
        </p:blipFill>
        <p:spPr>
          <a:xfrm>
            <a:off x="9493201" y="190222"/>
            <a:ext cx="2376751" cy="23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4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23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100</Words>
  <Application>Microsoft Office PowerPoint</Application>
  <PresentationFormat>와이드스크린</PresentationFormat>
  <Paragraphs>22</Paragraphs>
  <Slides>13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홍영신</dc:creator>
  <cp:lastModifiedBy>홍영신</cp:lastModifiedBy>
  <cp:revision>3</cp:revision>
  <dcterms:created xsi:type="dcterms:W3CDTF">2022-08-29T07:49:05Z</dcterms:created>
  <dcterms:modified xsi:type="dcterms:W3CDTF">2022-08-31T18:34:45Z</dcterms:modified>
</cp:coreProperties>
</file>