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629136"/>
            <a:ext cx="9132429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0000" y="16317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594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723722" y="3495949"/>
            <a:ext cx="442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createUser</a:t>
            </a:r>
            <a:r>
              <a:rPr lang="en-US" dirty="0" smtClean="0"/>
              <a:t>=1</a:t>
            </a:r>
          </a:p>
          <a:p>
            <a:r>
              <a:rPr lang="en-US" dirty="0"/>
              <a:t> </a:t>
            </a:r>
            <a:r>
              <a:rPr lang="en-US" dirty="0" smtClean="0"/>
              <a:t> + JSON </a:t>
            </a:r>
            <a:r>
              <a:rPr lang="ru-RU" dirty="0" smtClean="0"/>
              <a:t>пользователя для создания записи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платежах</a:t>
            </a:r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4561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723722" y="4405285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идентификатором пользователя</a:t>
            </a:r>
          </a:p>
          <a:p>
            <a:pPr algn="r"/>
            <a:r>
              <a:rPr lang="ru-RU" dirty="0" smtClean="0"/>
              <a:t>(новым или уже имеющимся)</a:t>
            </a:r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81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  <p:bldP spid="16" grpId="0" animBg="1"/>
      <p:bldP spid="17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723722" y="3495949"/>
            <a:ext cx="442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createUser</a:t>
            </a:r>
            <a:r>
              <a:rPr lang="en-US" dirty="0" smtClean="0"/>
              <a:t>=1</a:t>
            </a:r>
          </a:p>
          <a:p>
            <a:r>
              <a:rPr lang="en-US" dirty="0"/>
              <a:t> </a:t>
            </a:r>
            <a:r>
              <a:rPr lang="en-US" dirty="0" smtClean="0"/>
              <a:t> + JSON </a:t>
            </a:r>
            <a:r>
              <a:rPr lang="ru-RU" dirty="0" smtClean="0"/>
              <a:t>пользователя для создания записи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платежах</a:t>
            </a:r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4561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723722" y="4405285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идентификатором пользователя</a:t>
            </a:r>
          </a:p>
          <a:p>
            <a:pPr algn="r"/>
            <a:r>
              <a:rPr lang="ru-RU" dirty="0" smtClean="0"/>
              <a:t>(новым или уже имеющимся)</a:t>
            </a:r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  <p:bldP spid="16" grpId="0" animBg="1"/>
      <p:bldP spid="17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07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0000" y="6129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5949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629136"/>
            <a:ext cx="9132429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28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4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6197 -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18955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0091 0.370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85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4" grpId="1" animBg="1"/>
      <p:bldP spid="1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919012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53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2 0.368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8" grpId="0" animBg="1"/>
      <p:bldP spid="8" grpId="1" animBg="1"/>
      <p:bldP spid="8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919012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87898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388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14401" y="305787"/>
            <a:ext cx="1036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37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2" name="TextBox 1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8840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2 0.368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184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496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1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0091 0.37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85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2193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529786" y="1693632"/>
            <a:ext cx="2743200" cy="2123659"/>
            <a:chOff x="4724398" y="1628582"/>
            <a:chExt cx="2743202" cy="2123659"/>
          </a:xfrm>
        </p:grpSpPr>
        <p:sp>
          <p:nvSpPr>
            <p:cNvPr id="19" name="TextBox 18"/>
            <p:cNvSpPr txBox="1"/>
            <p:nvPr/>
          </p:nvSpPr>
          <p:spPr>
            <a:xfrm>
              <a:off x="4724399" y="1628582"/>
              <a:ext cx="2743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Сервис</a:t>
              </a:r>
            </a:p>
            <a:p>
              <a:pPr algn="ctr"/>
              <a:r>
                <a:rPr lang="ru-RU" dirty="0" smtClean="0"/>
                <a:t>кредитной истории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398" y="2274913"/>
              <a:ext cx="27432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Хранит информацию о денежных операциях пользователей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Используется многими организациями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4726586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  <p:sp>
        <p:nvSpPr>
          <p:cNvPr id="44" name="Прямоугольник 43"/>
          <p:cNvSpPr/>
          <p:nvPr/>
        </p:nvSpPr>
        <p:spPr>
          <a:xfrm>
            <a:off x="7919012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171462" y="150802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418674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4.81481E-6 L -0.19049 -4.8148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1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-4.81481E-6 L -0.1905 -4.81481E-6 " pathEditMode="relative" rAng="0" ptsTypes="AA">
                                      <p:cBhvr>
                                        <p:cTn id="1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2"/>
                            </p:stCondLst>
                            <p:childTnLst>
                              <p:par>
                                <p:cTn id="2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013 0.4942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469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2 -0.3701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0" grpId="2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50" grpId="1"/>
      <p:bldP spid="5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6" y="1629136"/>
            <a:ext cx="2743200" cy="2746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529786" y="1693632"/>
            <a:ext cx="2743200" cy="2123659"/>
            <a:chOff x="4724398" y="1628582"/>
            <a:chExt cx="2743202" cy="2123659"/>
          </a:xfrm>
        </p:grpSpPr>
        <p:sp>
          <p:nvSpPr>
            <p:cNvPr id="19" name="TextBox 18"/>
            <p:cNvSpPr txBox="1"/>
            <p:nvPr/>
          </p:nvSpPr>
          <p:spPr>
            <a:xfrm>
              <a:off x="4724399" y="1628582"/>
              <a:ext cx="2743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Сервис</a:t>
              </a:r>
            </a:p>
            <a:p>
              <a:pPr algn="ctr"/>
              <a:r>
                <a:rPr lang="ru-RU" dirty="0" smtClean="0"/>
                <a:t>кредитной истории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398" y="2274913"/>
              <a:ext cx="27432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Хранит информацию о денежных операциях пользователей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Используется многими организациями</a:t>
              </a:r>
              <a:endParaRPr lang="ru-R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39856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3294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6224 -0.0020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391</Words>
  <Application>Microsoft Office PowerPoint</Application>
  <PresentationFormat>Широкоэкранный</PresentationFormat>
  <Paragraphs>181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22</cp:revision>
  <dcterms:created xsi:type="dcterms:W3CDTF">2021-05-30T18:03:34Z</dcterms:created>
  <dcterms:modified xsi:type="dcterms:W3CDTF">2021-05-30T21:37:26Z</dcterms:modified>
</cp:coreProperties>
</file>