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5" r:id="rId3"/>
    <p:sldId id="264" r:id="rId4"/>
    <p:sldId id="266" r:id="rId5"/>
    <p:sldId id="272" r:id="rId6"/>
    <p:sldId id="278" r:id="rId7"/>
    <p:sldId id="279" r:id="rId8"/>
    <p:sldId id="280" r:id="rId9"/>
    <p:sldId id="281" r:id="rId10"/>
    <p:sldId id="282" r:id="rId11"/>
    <p:sldId id="292" r:id="rId12"/>
    <p:sldId id="290" r:id="rId13"/>
    <p:sldId id="291" r:id="rId14"/>
    <p:sldId id="289" r:id="rId15"/>
    <p:sldId id="285" r:id="rId16"/>
    <p:sldId id="287" r:id="rId17"/>
    <p:sldId id="288" r:id="rId18"/>
    <p:sldId id="283" r:id="rId19"/>
    <p:sldId id="28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3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6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6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678F-7716-4A5C-99BF-A72700ECDBDF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jpe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Тема работы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6928" y="314730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i="1" dirty="0" smtClean="0"/>
              <a:t>Кредитная история и данные о пользователях</a:t>
            </a:r>
            <a:endParaRPr lang="ru-RU" sz="4000" i="1" dirty="0"/>
          </a:p>
        </p:txBody>
      </p:sp>
      <p:pic>
        <p:nvPicPr>
          <p:cNvPr id="4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36" y="5483885"/>
            <a:ext cx="1217930" cy="12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Icon | Organization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9" t="18220" r="17376" b="18403"/>
          <a:stretch/>
        </p:blipFill>
        <p:spPr bwMode="auto">
          <a:xfrm>
            <a:off x="2544666" y="4678859"/>
            <a:ext cx="1648583" cy="16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Молния 2"/>
          <p:cNvSpPr/>
          <p:nvPr/>
        </p:nvSpPr>
        <p:spPr>
          <a:xfrm>
            <a:off x="9894174" y="13514907"/>
            <a:ext cx="139010" cy="139010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Free Icon | Organization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9" t="18220" r="17376" b="18403"/>
          <a:stretch/>
        </p:blipFill>
        <p:spPr bwMode="auto">
          <a:xfrm>
            <a:off x="8385596" y="4678858"/>
            <a:ext cx="1648583" cy="16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79" y="5483885"/>
            <a:ext cx="1217930" cy="12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515" y="5778713"/>
            <a:ext cx="628274" cy="62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670" y="5917304"/>
            <a:ext cx="351092" cy="35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56" y="5778713"/>
            <a:ext cx="628274" cy="62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Иконка «Пользователь» — скачай бесплатно PNG и векто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83" y="5917304"/>
            <a:ext cx="351092" cy="35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Organization icon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71" y="4082131"/>
            <a:ext cx="1482776" cy="14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 rot="17048900">
            <a:off x="4341548" y="4680263"/>
            <a:ext cx="921332" cy="914400"/>
            <a:chOff x="4379566" y="5089525"/>
            <a:chExt cx="921332" cy="914400"/>
          </a:xfrm>
        </p:grpSpPr>
        <p:sp>
          <p:nvSpPr>
            <p:cNvPr id="15" name="Молния 14"/>
            <p:cNvSpPr/>
            <p:nvPr/>
          </p:nvSpPr>
          <p:spPr>
            <a:xfrm>
              <a:off x="4379566" y="5089525"/>
              <a:ext cx="594741" cy="511133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8472 w 16577"/>
                <a:gd name="connsiteY0" fmla="*/ 0 h 14915"/>
                <a:gd name="connsiteX1" fmla="*/ 12860 w 16577"/>
                <a:gd name="connsiteY1" fmla="*/ 6080 h 14915"/>
                <a:gd name="connsiteX2" fmla="*/ 11050 w 16577"/>
                <a:gd name="connsiteY2" fmla="*/ 6797 h 14915"/>
                <a:gd name="connsiteX3" fmla="*/ 16577 w 16577"/>
                <a:gd name="connsiteY3" fmla="*/ 12007 h 14915"/>
                <a:gd name="connsiteX4" fmla="*/ 14767 w 16577"/>
                <a:gd name="connsiteY4" fmla="*/ 12877 h 14915"/>
                <a:gd name="connsiteX5" fmla="*/ 10012 w 16577"/>
                <a:gd name="connsiteY5" fmla="*/ 14915 h 14915"/>
                <a:gd name="connsiteX6" fmla="*/ 12222 w 16577"/>
                <a:gd name="connsiteY6" fmla="*/ 13987 h 14915"/>
                <a:gd name="connsiteX7" fmla="*/ 5022 w 16577"/>
                <a:gd name="connsiteY7" fmla="*/ 9705 h 14915"/>
                <a:gd name="connsiteX8" fmla="*/ 7602 w 16577"/>
                <a:gd name="connsiteY8" fmla="*/ 8382 h 14915"/>
                <a:gd name="connsiteX9" fmla="*/ 0 w 16577"/>
                <a:gd name="connsiteY9" fmla="*/ 3890 h 14915"/>
                <a:gd name="connsiteX10" fmla="*/ 8472 w 16577"/>
                <a:gd name="connsiteY10" fmla="*/ 0 h 14915"/>
                <a:gd name="connsiteX0" fmla="*/ 8472 w 16577"/>
                <a:gd name="connsiteY0" fmla="*/ 0 h 13987"/>
                <a:gd name="connsiteX1" fmla="*/ 12860 w 16577"/>
                <a:gd name="connsiteY1" fmla="*/ 6080 h 13987"/>
                <a:gd name="connsiteX2" fmla="*/ 11050 w 16577"/>
                <a:gd name="connsiteY2" fmla="*/ 6797 h 13987"/>
                <a:gd name="connsiteX3" fmla="*/ 16577 w 16577"/>
                <a:gd name="connsiteY3" fmla="*/ 12007 h 13987"/>
                <a:gd name="connsiteX4" fmla="*/ 14767 w 16577"/>
                <a:gd name="connsiteY4" fmla="*/ 12877 h 13987"/>
                <a:gd name="connsiteX5" fmla="*/ 12222 w 16577"/>
                <a:gd name="connsiteY5" fmla="*/ 13987 h 13987"/>
                <a:gd name="connsiteX6" fmla="*/ 5022 w 16577"/>
                <a:gd name="connsiteY6" fmla="*/ 9705 h 13987"/>
                <a:gd name="connsiteX7" fmla="*/ 7602 w 16577"/>
                <a:gd name="connsiteY7" fmla="*/ 8382 h 13987"/>
                <a:gd name="connsiteX8" fmla="*/ 0 w 16577"/>
                <a:gd name="connsiteY8" fmla="*/ 3890 h 13987"/>
                <a:gd name="connsiteX9" fmla="*/ 8472 w 16577"/>
                <a:gd name="connsiteY9" fmla="*/ 0 h 13987"/>
                <a:gd name="connsiteX0" fmla="*/ 8472 w 16577"/>
                <a:gd name="connsiteY0" fmla="*/ 0 h 13987"/>
                <a:gd name="connsiteX1" fmla="*/ 12860 w 16577"/>
                <a:gd name="connsiteY1" fmla="*/ 6080 h 13987"/>
                <a:gd name="connsiteX2" fmla="*/ 11050 w 16577"/>
                <a:gd name="connsiteY2" fmla="*/ 6797 h 13987"/>
                <a:gd name="connsiteX3" fmla="*/ 16577 w 16577"/>
                <a:gd name="connsiteY3" fmla="*/ 12007 h 13987"/>
                <a:gd name="connsiteX4" fmla="*/ 12222 w 16577"/>
                <a:gd name="connsiteY4" fmla="*/ 13987 h 13987"/>
                <a:gd name="connsiteX5" fmla="*/ 5022 w 16577"/>
                <a:gd name="connsiteY5" fmla="*/ 9705 h 13987"/>
                <a:gd name="connsiteX6" fmla="*/ 7602 w 16577"/>
                <a:gd name="connsiteY6" fmla="*/ 8382 h 13987"/>
                <a:gd name="connsiteX7" fmla="*/ 0 w 16577"/>
                <a:gd name="connsiteY7" fmla="*/ 3890 h 13987"/>
                <a:gd name="connsiteX8" fmla="*/ 8472 w 16577"/>
                <a:gd name="connsiteY8" fmla="*/ 0 h 13987"/>
                <a:gd name="connsiteX0" fmla="*/ 8472 w 13352"/>
                <a:gd name="connsiteY0" fmla="*/ 0 h 13987"/>
                <a:gd name="connsiteX1" fmla="*/ 12860 w 13352"/>
                <a:gd name="connsiteY1" fmla="*/ 6080 h 13987"/>
                <a:gd name="connsiteX2" fmla="*/ 11050 w 13352"/>
                <a:gd name="connsiteY2" fmla="*/ 6797 h 13987"/>
                <a:gd name="connsiteX3" fmla="*/ 13352 w 13352"/>
                <a:gd name="connsiteY3" fmla="*/ 9007 h 13987"/>
                <a:gd name="connsiteX4" fmla="*/ 12222 w 13352"/>
                <a:gd name="connsiteY4" fmla="*/ 13987 h 13987"/>
                <a:gd name="connsiteX5" fmla="*/ 5022 w 13352"/>
                <a:gd name="connsiteY5" fmla="*/ 9705 h 13987"/>
                <a:gd name="connsiteX6" fmla="*/ 7602 w 13352"/>
                <a:gd name="connsiteY6" fmla="*/ 8382 h 13987"/>
                <a:gd name="connsiteX7" fmla="*/ 0 w 13352"/>
                <a:gd name="connsiteY7" fmla="*/ 3890 h 13987"/>
                <a:gd name="connsiteX8" fmla="*/ 8472 w 13352"/>
                <a:gd name="connsiteY8" fmla="*/ 0 h 13987"/>
                <a:gd name="connsiteX0" fmla="*/ 8472 w 13502"/>
                <a:gd name="connsiteY0" fmla="*/ 0 h 13987"/>
                <a:gd name="connsiteX1" fmla="*/ 12860 w 13502"/>
                <a:gd name="connsiteY1" fmla="*/ 6080 h 13987"/>
                <a:gd name="connsiteX2" fmla="*/ 11050 w 13502"/>
                <a:gd name="connsiteY2" fmla="*/ 6797 h 13987"/>
                <a:gd name="connsiteX3" fmla="*/ 13502 w 13502"/>
                <a:gd name="connsiteY3" fmla="*/ 9007 h 13987"/>
                <a:gd name="connsiteX4" fmla="*/ 12222 w 13502"/>
                <a:gd name="connsiteY4" fmla="*/ 13987 h 13987"/>
                <a:gd name="connsiteX5" fmla="*/ 5022 w 13502"/>
                <a:gd name="connsiteY5" fmla="*/ 9705 h 13987"/>
                <a:gd name="connsiteX6" fmla="*/ 7602 w 13502"/>
                <a:gd name="connsiteY6" fmla="*/ 8382 h 13987"/>
                <a:gd name="connsiteX7" fmla="*/ 0 w 13502"/>
                <a:gd name="connsiteY7" fmla="*/ 3890 h 13987"/>
                <a:gd name="connsiteX8" fmla="*/ 8472 w 13502"/>
                <a:gd name="connsiteY8" fmla="*/ 0 h 13987"/>
                <a:gd name="connsiteX0" fmla="*/ 8472 w 13502"/>
                <a:gd name="connsiteY0" fmla="*/ 0 h 11962"/>
                <a:gd name="connsiteX1" fmla="*/ 12860 w 13502"/>
                <a:gd name="connsiteY1" fmla="*/ 6080 h 11962"/>
                <a:gd name="connsiteX2" fmla="*/ 11050 w 13502"/>
                <a:gd name="connsiteY2" fmla="*/ 6797 h 11962"/>
                <a:gd name="connsiteX3" fmla="*/ 13502 w 13502"/>
                <a:gd name="connsiteY3" fmla="*/ 9007 h 11962"/>
                <a:gd name="connsiteX4" fmla="*/ 8659 w 13502"/>
                <a:gd name="connsiteY4" fmla="*/ 11962 h 11962"/>
                <a:gd name="connsiteX5" fmla="*/ 5022 w 13502"/>
                <a:gd name="connsiteY5" fmla="*/ 9705 h 11962"/>
                <a:gd name="connsiteX6" fmla="*/ 7602 w 13502"/>
                <a:gd name="connsiteY6" fmla="*/ 8382 h 11962"/>
                <a:gd name="connsiteX7" fmla="*/ 0 w 13502"/>
                <a:gd name="connsiteY7" fmla="*/ 3890 h 11962"/>
                <a:gd name="connsiteX8" fmla="*/ 8472 w 13502"/>
                <a:gd name="connsiteY8" fmla="*/ 0 h 11962"/>
                <a:gd name="connsiteX0" fmla="*/ 8472 w 13802"/>
                <a:gd name="connsiteY0" fmla="*/ 0 h 11962"/>
                <a:gd name="connsiteX1" fmla="*/ 12860 w 13802"/>
                <a:gd name="connsiteY1" fmla="*/ 6080 h 11962"/>
                <a:gd name="connsiteX2" fmla="*/ 11050 w 13802"/>
                <a:gd name="connsiteY2" fmla="*/ 6797 h 11962"/>
                <a:gd name="connsiteX3" fmla="*/ 13802 w 13802"/>
                <a:gd name="connsiteY3" fmla="*/ 9195 h 11962"/>
                <a:gd name="connsiteX4" fmla="*/ 8659 w 13802"/>
                <a:gd name="connsiteY4" fmla="*/ 11962 h 11962"/>
                <a:gd name="connsiteX5" fmla="*/ 5022 w 13802"/>
                <a:gd name="connsiteY5" fmla="*/ 9705 h 11962"/>
                <a:gd name="connsiteX6" fmla="*/ 7602 w 13802"/>
                <a:gd name="connsiteY6" fmla="*/ 8382 h 11962"/>
                <a:gd name="connsiteX7" fmla="*/ 0 w 13802"/>
                <a:gd name="connsiteY7" fmla="*/ 3890 h 11962"/>
                <a:gd name="connsiteX8" fmla="*/ 8472 w 13802"/>
                <a:gd name="connsiteY8" fmla="*/ 0 h 11962"/>
                <a:gd name="connsiteX0" fmla="*/ 13802 w 15962"/>
                <a:gd name="connsiteY0" fmla="*/ 9195 h 11962"/>
                <a:gd name="connsiteX1" fmla="*/ 8659 w 15962"/>
                <a:gd name="connsiteY1" fmla="*/ 11962 h 11962"/>
                <a:gd name="connsiteX2" fmla="*/ 5022 w 15962"/>
                <a:gd name="connsiteY2" fmla="*/ 9705 h 11962"/>
                <a:gd name="connsiteX3" fmla="*/ 7602 w 15962"/>
                <a:gd name="connsiteY3" fmla="*/ 8382 h 11962"/>
                <a:gd name="connsiteX4" fmla="*/ 0 w 15962"/>
                <a:gd name="connsiteY4" fmla="*/ 3890 h 11962"/>
                <a:gd name="connsiteX5" fmla="*/ 8472 w 15962"/>
                <a:gd name="connsiteY5" fmla="*/ 0 h 11962"/>
                <a:gd name="connsiteX6" fmla="*/ 12860 w 15962"/>
                <a:gd name="connsiteY6" fmla="*/ 6080 h 11962"/>
                <a:gd name="connsiteX7" fmla="*/ 11050 w 15962"/>
                <a:gd name="connsiteY7" fmla="*/ 6797 h 11962"/>
                <a:gd name="connsiteX8" fmla="*/ 15962 w 15962"/>
                <a:gd name="connsiteY8" fmla="*/ 11355 h 11962"/>
                <a:gd name="connsiteX0" fmla="*/ 13802 w 13802"/>
                <a:gd name="connsiteY0" fmla="*/ 9195 h 11962"/>
                <a:gd name="connsiteX1" fmla="*/ 8659 w 13802"/>
                <a:gd name="connsiteY1" fmla="*/ 11962 h 11962"/>
                <a:gd name="connsiteX2" fmla="*/ 5022 w 13802"/>
                <a:gd name="connsiteY2" fmla="*/ 9705 h 11962"/>
                <a:gd name="connsiteX3" fmla="*/ 7602 w 13802"/>
                <a:gd name="connsiteY3" fmla="*/ 8382 h 11962"/>
                <a:gd name="connsiteX4" fmla="*/ 0 w 13802"/>
                <a:gd name="connsiteY4" fmla="*/ 3890 h 11962"/>
                <a:gd name="connsiteX5" fmla="*/ 8472 w 13802"/>
                <a:gd name="connsiteY5" fmla="*/ 0 h 11962"/>
                <a:gd name="connsiteX6" fmla="*/ 12860 w 13802"/>
                <a:gd name="connsiteY6" fmla="*/ 6080 h 11962"/>
                <a:gd name="connsiteX7" fmla="*/ 11050 w 13802"/>
                <a:gd name="connsiteY7" fmla="*/ 6797 h 11962"/>
                <a:gd name="connsiteX8" fmla="*/ 13637 w 13802"/>
                <a:gd name="connsiteY8" fmla="*/ 9330 h 11962"/>
                <a:gd name="connsiteX0" fmla="*/ 13802 w 14912"/>
                <a:gd name="connsiteY0" fmla="*/ 9195 h 11962"/>
                <a:gd name="connsiteX1" fmla="*/ 8659 w 14912"/>
                <a:gd name="connsiteY1" fmla="*/ 11962 h 11962"/>
                <a:gd name="connsiteX2" fmla="*/ 5022 w 14912"/>
                <a:gd name="connsiteY2" fmla="*/ 9705 h 11962"/>
                <a:gd name="connsiteX3" fmla="*/ 7602 w 14912"/>
                <a:gd name="connsiteY3" fmla="*/ 8382 h 11962"/>
                <a:gd name="connsiteX4" fmla="*/ 0 w 14912"/>
                <a:gd name="connsiteY4" fmla="*/ 3890 h 11962"/>
                <a:gd name="connsiteX5" fmla="*/ 8472 w 14912"/>
                <a:gd name="connsiteY5" fmla="*/ 0 h 11962"/>
                <a:gd name="connsiteX6" fmla="*/ 12860 w 14912"/>
                <a:gd name="connsiteY6" fmla="*/ 6080 h 11962"/>
                <a:gd name="connsiteX7" fmla="*/ 11050 w 14912"/>
                <a:gd name="connsiteY7" fmla="*/ 6797 h 11962"/>
                <a:gd name="connsiteX8" fmla="*/ 14912 w 14912"/>
                <a:gd name="connsiteY8" fmla="*/ 10493 h 11962"/>
                <a:gd name="connsiteX0" fmla="*/ 8659 w 14912"/>
                <a:gd name="connsiteY0" fmla="*/ 11962 h 11962"/>
                <a:gd name="connsiteX1" fmla="*/ 5022 w 14912"/>
                <a:gd name="connsiteY1" fmla="*/ 9705 h 11962"/>
                <a:gd name="connsiteX2" fmla="*/ 7602 w 14912"/>
                <a:gd name="connsiteY2" fmla="*/ 8382 h 11962"/>
                <a:gd name="connsiteX3" fmla="*/ 0 w 14912"/>
                <a:gd name="connsiteY3" fmla="*/ 3890 h 11962"/>
                <a:gd name="connsiteX4" fmla="*/ 8472 w 14912"/>
                <a:gd name="connsiteY4" fmla="*/ 0 h 11962"/>
                <a:gd name="connsiteX5" fmla="*/ 12860 w 14912"/>
                <a:gd name="connsiteY5" fmla="*/ 6080 h 11962"/>
                <a:gd name="connsiteX6" fmla="*/ 11050 w 14912"/>
                <a:gd name="connsiteY6" fmla="*/ 6797 h 11962"/>
                <a:gd name="connsiteX7" fmla="*/ 14912 w 14912"/>
                <a:gd name="connsiteY7" fmla="*/ 10493 h 11962"/>
                <a:gd name="connsiteX0" fmla="*/ 8659 w 14049"/>
                <a:gd name="connsiteY0" fmla="*/ 11962 h 11962"/>
                <a:gd name="connsiteX1" fmla="*/ 5022 w 14049"/>
                <a:gd name="connsiteY1" fmla="*/ 9705 h 11962"/>
                <a:gd name="connsiteX2" fmla="*/ 7602 w 14049"/>
                <a:gd name="connsiteY2" fmla="*/ 8382 h 11962"/>
                <a:gd name="connsiteX3" fmla="*/ 0 w 14049"/>
                <a:gd name="connsiteY3" fmla="*/ 3890 h 11962"/>
                <a:gd name="connsiteX4" fmla="*/ 8472 w 14049"/>
                <a:gd name="connsiteY4" fmla="*/ 0 h 11962"/>
                <a:gd name="connsiteX5" fmla="*/ 12860 w 14049"/>
                <a:gd name="connsiteY5" fmla="*/ 6080 h 11962"/>
                <a:gd name="connsiteX6" fmla="*/ 11050 w 14049"/>
                <a:gd name="connsiteY6" fmla="*/ 6797 h 11962"/>
                <a:gd name="connsiteX7" fmla="*/ 14049 w 14049"/>
                <a:gd name="connsiteY7" fmla="*/ 9518 h 11962"/>
                <a:gd name="connsiteX0" fmla="*/ 8809 w 14049"/>
                <a:gd name="connsiteY0" fmla="*/ 12074 h 12074"/>
                <a:gd name="connsiteX1" fmla="*/ 5022 w 14049"/>
                <a:gd name="connsiteY1" fmla="*/ 9705 h 12074"/>
                <a:gd name="connsiteX2" fmla="*/ 7602 w 14049"/>
                <a:gd name="connsiteY2" fmla="*/ 8382 h 12074"/>
                <a:gd name="connsiteX3" fmla="*/ 0 w 14049"/>
                <a:gd name="connsiteY3" fmla="*/ 3890 h 12074"/>
                <a:gd name="connsiteX4" fmla="*/ 8472 w 14049"/>
                <a:gd name="connsiteY4" fmla="*/ 0 h 12074"/>
                <a:gd name="connsiteX5" fmla="*/ 12860 w 14049"/>
                <a:gd name="connsiteY5" fmla="*/ 6080 h 12074"/>
                <a:gd name="connsiteX6" fmla="*/ 11050 w 14049"/>
                <a:gd name="connsiteY6" fmla="*/ 6797 h 12074"/>
                <a:gd name="connsiteX7" fmla="*/ 14049 w 14049"/>
                <a:gd name="connsiteY7" fmla="*/ 9518 h 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49" h="12074">
                  <a:moveTo>
                    <a:pt x="8809" y="12074"/>
                  </a:moveTo>
                  <a:lnTo>
                    <a:pt x="5022" y="9705"/>
                  </a:lnTo>
                  <a:lnTo>
                    <a:pt x="7602" y="8382"/>
                  </a:lnTo>
                  <a:lnTo>
                    <a:pt x="0" y="3890"/>
                  </a:lnTo>
                  <a:lnTo>
                    <a:pt x="8472" y="0"/>
                  </a:lnTo>
                  <a:lnTo>
                    <a:pt x="12860" y="6080"/>
                  </a:lnTo>
                  <a:lnTo>
                    <a:pt x="11050" y="6797"/>
                  </a:lnTo>
                  <a:cubicBezTo>
                    <a:pt x="11967" y="7596"/>
                    <a:pt x="14049" y="9518"/>
                    <a:pt x="14049" y="9518"/>
                  </a:cubicBez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Молния 4"/>
            <p:cNvSpPr/>
            <p:nvPr/>
          </p:nvSpPr>
          <p:spPr>
            <a:xfrm>
              <a:off x="4752935" y="5488390"/>
              <a:ext cx="547963" cy="515535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3450 w 16578"/>
                <a:gd name="connsiteY0" fmla="*/ 0 h 21600"/>
                <a:gd name="connsiteX1" fmla="*/ 7838 w 16578"/>
                <a:gd name="connsiteY1" fmla="*/ 6080 h 21600"/>
                <a:gd name="connsiteX2" fmla="*/ 6028 w 16578"/>
                <a:gd name="connsiteY2" fmla="*/ 6797 h 21600"/>
                <a:gd name="connsiteX3" fmla="*/ 11555 w 16578"/>
                <a:gd name="connsiteY3" fmla="*/ 12007 h 21600"/>
                <a:gd name="connsiteX4" fmla="*/ 9745 w 16578"/>
                <a:gd name="connsiteY4" fmla="*/ 12877 h 21600"/>
                <a:gd name="connsiteX5" fmla="*/ 16578 w 16578"/>
                <a:gd name="connsiteY5" fmla="*/ 21600 h 21600"/>
                <a:gd name="connsiteX6" fmla="*/ 4990 w 16578"/>
                <a:gd name="connsiteY6" fmla="*/ 14915 h 21600"/>
                <a:gd name="connsiteX7" fmla="*/ 7200 w 16578"/>
                <a:gd name="connsiteY7" fmla="*/ 13987 h 21600"/>
                <a:gd name="connsiteX8" fmla="*/ 0 w 16578"/>
                <a:gd name="connsiteY8" fmla="*/ 9705 h 21600"/>
                <a:gd name="connsiteX9" fmla="*/ 2580 w 16578"/>
                <a:gd name="connsiteY9" fmla="*/ 8382 h 21600"/>
                <a:gd name="connsiteX10" fmla="*/ 3450 w 16578"/>
                <a:gd name="connsiteY10" fmla="*/ 0 h 21600"/>
                <a:gd name="connsiteX0" fmla="*/ 2580 w 16578"/>
                <a:gd name="connsiteY0" fmla="*/ 2302 h 15520"/>
                <a:gd name="connsiteX1" fmla="*/ 7838 w 16578"/>
                <a:gd name="connsiteY1" fmla="*/ 0 h 15520"/>
                <a:gd name="connsiteX2" fmla="*/ 6028 w 16578"/>
                <a:gd name="connsiteY2" fmla="*/ 717 h 15520"/>
                <a:gd name="connsiteX3" fmla="*/ 11555 w 16578"/>
                <a:gd name="connsiteY3" fmla="*/ 5927 h 15520"/>
                <a:gd name="connsiteX4" fmla="*/ 9745 w 16578"/>
                <a:gd name="connsiteY4" fmla="*/ 6797 h 15520"/>
                <a:gd name="connsiteX5" fmla="*/ 16578 w 16578"/>
                <a:gd name="connsiteY5" fmla="*/ 15520 h 15520"/>
                <a:gd name="connsiteX6" fmla="*/ 4990 w 16578"/>
                <a:gd name="connsiteY6" fmla="*/ 8835 h 15520"/>
                <a:gd name="connsiteX7" fmla="*/ 7200 w 16578"/>
                <a:gd name="connsiteY7" fmla="*/ 7907 h 15520"/>
                <a:gd name="connsiteX8" fmla="*/ 0 w 16578"/>
                <a:gd name="connsiteY8" fmla="*/ 3625 h 15520"/>
                <a:gd name="connsiteX9" fmla="*/ 2580 w 16578"/>
                <a:gd name="connsiteY9" fmla="*/ 2302 h 15520"/>
                <a:gd name="connsiteX0" fmla="*/ 2580 w 16578"/>
                <a:gd name="connsiteY0" fmla="*/ 1585 h 14803"/>
                <a:gd name="connsiteX1" fmla="*/ 6028 w 16578"/>
                <a:gd name="connsiteY1" fmla="*/ 0 h 14803"/>
                <a:gd name="connsiteX2" fmla="*/ 11555 w 16578"/>
                <a:gd name="connsiteY2" fmla="*/ 5210 h 14803"/>
                <a:gd name="connsiteX3" fmla="*/ 9745 w 16578"/>
                <a:gd name="connsiteY3" fmla="*/ 6080 h 14803"/>
                <a:gd name="connsiteX4" fmla="*/ 16578 w 16578"/>
                <a:gd name="connsiteY4" fmla="*/ 14803 h 14803"/>
                <a:gd name="connsiteX5" fmla="*/ 4990 w 16578"/>
                <a:gd name="connsiteY5" fmla="*/ 8118 h 14803"/>
                <a:gd name="connsiteX6" fmla="*/ 7200 w 16578"/>
                <a:gd name="connsiteY6" fmla="*/ 7190 h 14803"/>
                <a:gd name="connsiteX7" fmla="*/ 0 w 16578"/>
                <a:gd name="connsiteY7" fmla="*/ 2908 h 14803"/>
                <a:gd name="connsiteX8" fmla="*/ 2580 w 16578"/>
                <a:gd name="connsiteY8" fmla="*/ 1585 h 14803"/>
                <a:gd name="connsiteX0" fmla="*/ 0 w 13998"/>
                <a:gd name="connsiteY0" fmla="*/ 1585 h 14803"/>
                <a:gd name="connsiteX1" fmla="*/ 3448 w 13998"/>
                <a:gd name="connsiteY1" fmla="*/ 0 h 14803"/>
                <a:gd name="connsiteX2" fmla="*/ 8975 w 13998"/>
                <a:gd name="connsiteY2" fmla="*/ 5210 h 14803"/>
                <a:gd name="connsiteX3" fmla="*/ 7165 w 13998"/>
                <a:gd name="connsiteY3" fmla="*/ 6080 h 14803"/>
                <a:gd name="connsiteX4" fmla="*/ 13998 w 13998"/>
                <a:gd name="connsiteY4" fmla="*/ 14803 h 14803"/>
                <a:gd name="connsiteX5" fmla="*/ 2410 w 13998"/>
                <a:gd name="connsiteY5" fmla="*/ 8118 h 14803"/>
                <a:gd name="connsiteX6" fmla="*/ 4620 w 13998"/>
                <a:gd name="connsiteY6" fmla="*/ 7190 h 14803"/>
                <a:gd name="connsiteX7" fmla="*/ 0 w 13998"/>
                <a:gd name="connsiteY7" fmla="*/ 1585 h 14803"/>
                <a:gd name="connsiteX0" fmla="*/ 2210 w 11588"/>
                <a:gd name="connsiteY0" fmla="*/ 7190 h 14803"/>
                <a:gd name="connsiteX1" fmla="*/ 1038 w 11588"/>
                <a:gd name="connsiteY1" fmla="*/ 0 h 14803"/>
                <a:gd name="connsiteX2" fmla="*/ 6565 w 11588"/>
                <a:gd name="connsiteY2" fmla="*/ 5210 h 14803"/>
                <a:gd name="connsiteX3" fmla="*/ 4755 w 11588"/>
                <a:gd name="connsiteY3" fmla="*/ 6080 h 14803"/>
                <a:gd name="connsiteX4" fmla="*/ 11588 w 11588"/>
                <a:gd name="connsiteY4" fmla="*/ 14803 h 14803"/>
                <a:gd name="connsiteX5" fmla="*/ 0 w 11588"/>
                <a:gd name="connsiteY5" fmla="*/ 8118 h 14803"/>
                <a:gd name="connsiteX6" fmla="*/ 2210 w 11588"/>
                <a:gd name="connsiteY6" fmla="*/ 7190 h 14803"/>
                <a:gd name="connsiteX0" fmla="*/ 2210 w 11588"/>
                <a:gd name="connsiteY0" fmla="*/ 7190 h 14803"/>
                <a:gd name="connsiteX1" fmla="*/ 1645 w 11588"/>
                <a:gd name="connsiteY1" fmla="*/ 4341 h 14803"/>
                <a:gd name="connsiteX2" fmla="*/ 1038 w 11588"/>
                <a:gd name="connsiteY2" fmla="*/ 0 h 14803"/>
                <a:gd name="connsiteX3" fmla="*/ 6565 w 11588"/>
                <a:gd name="connsiteY3" fmla="*/ 5210 h 14803"/>
                <a:gd name="connsiteX4" fmla="*/ 4755 w 11588"/>
                <a:gd name="connsiteY4" fmla="*/ 6080 h 14803"/>
                <a:gd name="connsiteX5" fmla="*/ 11588 w 11588"/>
                <a:gd name="connsiteY5" fmla="*/ 14803 h 14803"/>
                <a:gd name="connsiteX6" fmla="*/ 0 w 11588"/>
                <a:gd name="connsiteY6" fmla="*/ 8118 h 14803"/>
                <a:gd name="connsiteX7" fmla="*/ 2210 w 11588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4606 w 13984"/>
                <a:gd name="connsiteY0" fmla="*/ 7190 h 14803"/>
                <a:gd name="connsiteX1" fmla="*/ 1041 w 13984"/>
                <a:gd name="connsiteY1" fmla="*/ 5316 h 14803"/>
                <a:gd name="connsiteX2" fmla="*/ 3434 w 13984"/>
                <a:gd name="connsiteY2" fmla="*/ 0 h 14803"/>
                <a:gd name="connsiteX3" fmla="*/ 8961 w 13984"/>
                <a:gd name="connsiteY3" fmla="*/ 5210 h 14803"/>
                <a:gd name="connsiteX4" fmla="*/ 7151 w 13984"/>
                <a:gd name="connsiteY4" fmla="*/ 6080 h 14803"/>
                <a:gd name="connsiteX5" fmla="*/ 13984 w 13984"/>
                <a:gd name="connsiteY5" fmla="*/ 14803 h 14803"/>
                <a:gd name="connsiteX6" fmla="*/ 2396 w 13984"/>
                <a:gd name="connsiteY6" fmla="*/ 8118 h 14803"/>
                <a:gd name="connsiteX7" fmla="*/ 4606 w 13984"/>
                <a:gd name="connsiteY7" fmla="*/ 7190 h 14803"/>
                <a:gd name="connsiteX0" fmla="*/ 3698 w 13076"/>
                <a:gd name="connsiteY0" fmla="*/ 7190 h 14803"/>
                <a:gd name="connsiteX1" fmla="*/ 133 w 13076"/>
                <a:gd name="connsiteY1" fmla="*/ 5316 h 14803"/>
                <a:gd name="connsiteX2" fmla="*/ 2526 w 13076"/>
                <a:gd name="connsiteY2" fmla="*/ 0 h 14803"/>
                <a:gd name="connsiteX3" fmla="*/ 8053 w 13076"/>
                <a:gd name="connsiteY3" fmla="*/ 5210 h 14803"/>
                <a:gd name="connsiteX4" fmla="*/ 6243 w 13076"/>
                <a:gd name="connsiteY4" fmla="*/ 6080 h 14803"/>
                <a:gd name="connsiteX5" fmla="*/ 13076 w 13076"/>
                <a:gd name="connsiteY5" fmla="*/ 14803 h 14803"/>
                <a:gd name="connsiteX6" fmla="*/ 1488 w 13076"/>
                <a:gd name="connsiteY6" fmla="*/ 8118 h 14803"/>
                <a:gd name="connsiteX7" fmla="*/ 3698 w 13076"/>
                <a:gd name="connsiteY7" fmla="*/ 7190 h 14803"/>
                <a:gd name="connsiteX0" fmla="*/ 3738 w 13116"/>
                <a:gd name="connsiteY0" fmla="*/ 7190 h 14803"/>
                <a:gd name="connsiteX1" fmla="*/ 173 w 13116"/>
                <a:gd name="connsiteY1" fmla="*/ 5316 h 14803"/>
                <a:gd name="connsiteX2" fmla="*/ 2566 w 13116"/>
                <a:gd name="connsiteY2" fmla="*/ 0 h 14803"/>
                <a:gd name="connsiteX3" fmla="*/ 8093 w 13116"/>
                <a:gd name="connsiteY3" fmla="*/ 5210 h 14803"/>
                <a:gd name="connsiteX4" fmla="*/ 6283 w 13116"/>
                <a:gd name="connsiteY4" fmla="*/ 6080 h 14803"/>
                <a:gd name="connsiteX5" fmla="*/ 13116 w 13116"/>
                <a:gd name="connsiteY5" fmla="*/ 14803 h 14803"/>
                <a:gd name="connsiteX6" fmla="*/ 1528 w 13116"/>
                <a:gd name="connsiteY6" fmla="*/ 8118 h 14803"/>
                <a:gd name="connsiteX7" fmla="*/ 3738 w 13116"/>
                <a:gd name="connsiteY7" fmla="*/ 7190 h 14803"/>
                <a:gd name="connsiteX0" fmla="*/ 2210 w 11588"/>
                <a:gd name="connsiteY0" fmla="*/ 7190 h 14803"/>
                <a:gd name="connsiteX1" fmla="*/ 1038 w 11588"/>
                <a:gd name="connsiteY1" fmla="*/ 0 h 14803"/>
                <a:gd name="connsiteX2" fmla="*/ 6565 w 11588"/>
                <a:gd name="connsiteY2" fmla="*/ 5210 h 14803"/>
                <a:gd name="connsiteX3" fmla="*/ 4755 w 11588"/>
                <a:gd name="connsiteY3" fmla="*/ 6080 h 14803"/>
                <a:gd name="connsiteX4" fmla="*/ 11588 w 11588"/>
                <a:gd name="connsiteY4" fmla="*/ 14803 h 14803"/>
                <a:gd name="connsiteX5" fmla="*/ 0 w 11588"/>
                <a:gd name="connsiteY5" fmla="*/ 8118 h 14803"/>
                <a:gd name="connsiteX6" fmla="*/ 2210 w 11588"/>
                <a:gd name="connsiteY6" fmla="*/ 7190 h 14803"/>
                <a:gd name="connsiteX0" fmla="*/ 2210 w 11588"/>
                <a:gd name="connsiteY0" fmla="*/ 4640 h 12253"/>
                <a:gd name="connsiteX1" fmla="*/ 3626 w 11588"/>
                <a:gd name="connsiteY1" fmla="*/ 0 h 12253"/>
                <a:gd name="connsiteX2" fmla="*/ 6565 w 11588"/>
                <a:gd name="connsiteY2" fmla="*/ 2660 h 12253"/>
                <a:gd name="connsiteX3" fmla="*/ 4755 w 11588"/>
                <a:gd name="connsiteY3" fmla="*/ 3530 h 12253"/>
                <a:gd name="connsiteX4" fmla="*/ 11588 w 11588"/>
                <a:gd name="connsiteY4" fmla="*/ 12253 h 12253"/>
                <a:gd name="connsiteX5" fmla="*/ 0 w 11588"/>
                <a:gd name="connsiteY5" fmla="*/ 5568 h 12253"/>
                <a:gd name="connsiteX6" fmla="*/ 2210 w 11588"/>
                <a:gd name="connsiteY6" fmla="*/ 4640 h 12253"/>
                <a:gd name="connsiteX0" fmla="*/ 2210 w 11588"/>
                <a:gd name="connsiteY0" fmla="*/ 4827 h 12440"/>
                <a:gd name="connsiteX1" fmla="*/ 3513 w 11588"/>
                <a:gd name="connsiteY1" fmla="*/ 0 h 12440"/>
                <a:gd name="connsiteX2" fmla="*/ 6565 w 11588"/>
                <a:gd name="connsiteY2" fmla="*/ 2847 h 12440"/>
                <a:gd name="connsiteX3" fmla="*/ 4755 w 11588"/>
                <a:gd name="connsiteY3" fmla="*/ 3717 h 12440"/>
                <a:gd name="connsiteX4" fmla="*/ 11588 w 11588"/>
                <a:gd name="connsiteY4" fmla="*/ 12440 h 12440"/>
                <a:gd name="connsiteX5" fmla="*/ 0 w 11588"/>
                <a:gd name="connsiteY5" fmla="*/ 5755 h 12440"/>
                <a:gd name="connsiteX6" fmla="*/ 2210 w 11588"/>
                <a:gd name="connsiteY6" fmla="*/ 4827 h 12440"/>
                <a:gd name="connsiteX0" fmla="*/ 2210 w 11588"/>
                <a:gd name="connsiteY0" fmla="*/ 4827 h 12440"/>
                <a:gd name="connsiteX1" fmla="*/ 3513 w 11588"/>
                <a:gd name="connsiteY1" fmla="*/ 0 h 12440"/>
                <a:gd name="connsiteX2" fmla="*/ 6565 w 11588"/>
                <a:gd name="connsiteY2" fmla="*/ 2847 h 12440"/>
                <a:gd name="connsiteX3" fmla="*/ 4755 w 11588"/>
                <a:gd name="connsiteY3" fmla="*/ 3717 h 12440"/>
                <a:gd name="connsiteX4" fmla="*/ 11588 w 11588"/>
                <a:gd name="connsiteY4" fmla="*/ 12440 h 12440"/>
                <a:gd name="connsiteX5" fmla="*/ 0 w 11588"/>
                <a:gd name="connsiteY5" fmla="*/ 5755 h 12440"/>
                <a:gd name="connsiteX6" fmla="*/ 2210 w 11588"/>
                <a:gd name="connsiteY6" fmla="*/ 4827 h 12440"/>
                <a:gd name="connsiteX0" fmla="*/ 2210 w 11588"/>
                <a:gd name="connsiteY0" fmla="*/ 4827 h 12440"/>
                <a:gd name="connsiteX1" fmla="*/ 3932 w 11588"/>
                <a:gd name="connsiteY1" fmla="*/ 5953 h 12440"/>
                <a:gd name="connsiteX2" fmla="*/ 3513 w 11588"/>
                <a:gd name="connsiteY2" fmla="*/ 0 h 12440"/>
                <a:gd name="connsiteX3" fmla="*/ 6565 w 11588"/>
                <a:gd name="connsiteY3" fmla="*/ 2847 h 12440"/>
                <a:gd name="connsiteX4" fmla="*/ 4755 w 11588"/>
                <a:gd name="connsiteY4" fmla="*/ 3717 h 12440"/>
                <a:gd name="connsiteX5" fmla="*/ 11588 w 11588"/>
                <a:gd name="connsiteY5" fmla="*/ 12440 h 12440"/>
                <a:gd name="connsiteX6" fmla="*/ 0 w 11588"/>
                <a:gd name="connsiteY6" fmla="*/ 5755 h 12440"/>
                <a:gd name="connsiteX7" fmla="*/ 2210 w 11588"/>
                <a:gd name="connsiteY7" fmla="*/ 4827 h 12440"/>
                <a:gd name="connsiteX0" fmla="*/ 2210 w 11588"/>
                <a:gd name="connsiteY0" fmla="*/ 4827 h 12440"/>
                <a:gd name="connsiteX1" fmla="*/ 3932 w 11588"/>
                <a:gd name="connsiteY1" fmla="*/ 5953 h 12440"/>
                <a:gd name="connsiteX2" fmla="*/ 3513 w 11588"/>
                <a:gd name="connsiteY2" fmla="*/ 0 h 12440"/>
                <a:gd name="connsiteX3" fmla="*/ 6565 w 11588"/>
                <a:gd name="connsiteY3" fmla="*/ 2847 h 12440"/>
                <a:gd name="connsiteX4" fmla="*/ 4755 w 11588"/>
                <a:gd name="connsiteY4" fmla="*/ 3717 h 12440"/>
                <a:gd name="connsiteX5" fmla="*/ 11588 w 11588"/>
                <a:gd name="connsiteY5" fmla="*/ 12440 h 12440"/>
                <a:gd name="connsiteX6" fmla="*/ 0 w 11588"/>
                <a:gd name="connsiteY6" fmla="*/ 5755 h 12440"/>
                <a:gd name="connsiteX7" fmla="*/ 2210 w 11588"/>
                <a:gd name="connsiteY7" fmla="*/ 4827 h 12440"/>
                <a:gd name="connsiteX0" fmla="*/ 2210 w 11588"/>
                <a:gd name="connsiteY0" fmla="*/ 4926 h 12539"/>
                <a:gd name="connsiteX1" fmla="*/ 3932 w 11588"/>
                <a:gd name="connsiteY1" fmla="*/ 6052 h 12539"/>
                <a:gd name="connsiteX2" fmla="*/ 3513 w 11588"/>
                <a:gd name="connsiteY2" fmla="*/ 99 h 12539"/>
                <a:gd name="connsiteX3" fmla="*/ 6565 w 11588"/>
                <a:gd name="connsiteY3" fmla="*/ 2946 h 12539"/>
                <a:gd name="connsiteX4" fmla="*/ 4755 w 11588"/>
                <a:gd name="connsiteY4" fmla="*/ 3816 h 12539"/>
                <a:gd name="connsiteX5" fmla="*/ 11588 w 11588"/>
                <a:gd name="connsiteY5" fmla="*/ 12539 h 12539"/>
                <a:gd name="connsiteX6" fmla="*/ 0 w 11588"/>
                <a:gd name="connsiteY6" fmla="*/ 5854 h 12539"/>
                <a:gd name="connsiteX7" fmla="*/ 2210 w 11588"/>
                <a:gd name="connsiteY7" fmla="*/ 4926 h 12539"/>
                <a:gd name="connsiteX0" fmla="*/ 3574 w 12952"/>
                <a:gd name="connsiteY0" fmla="*/ 4828 h 12441"/>
                <a:gd name="connsiteX1" fmla="*/ 8 w 12952"/>
                <a:gd name="connsiteY1" fmla="*/ 2916 h 12441"/>
                <a:gd name="connsiteX2" fmla="*/ 4877 w 12952"/>
                <a:gd name="connsiteY2" fmla="*/ 1 h 12441"/>
                <a:gd name="connsiteX3" fmla="*/ 7929 w 12952"/>
                <a:gd name="connsiteY3" fmla="*/ 2848 h 12441"/>
                <a:gd name="connsiteX4" fmla="*/ 6119 w 12952"/>
                <a:gd name="connsiteY4" fmla="*/ 3718 h 12441"/>
                <a:gd name="connsiteX5" fmla="*/ 12952 w 12952"/>
                <a:gd name="connsiteY5" fmla="*/ 12441 h 12441"/>
                <a:gd name="connsiteX6" fmla="*/ 1364 w 12952"/>
                <a:gd name="connsiteY6" fmla="*/ 5756 h 12441"/>
                <a:gd name="connsiteX7" fmla="*/ 3574 w 12952"/>
                <a:gd name="connsiteY7" fmla="*/ 4828 h 12441"/>
                <a:gd name="connsiteX0" fmla="*/ 3566 w 12944"/>
                <a:gd name="connsiteY0" fmla="*/ 4828 h 12441"/>
                <a:gd name="connsiteX1" fmla="*/ 0 w 12944"/>
                <a:gd name="connsiteY1" fmla="*/ 2916 h 12441"/>
                <a:gd name="connsiteX2" fmla="*/ 4869 w 12944"/>
                <a:gd name="connsiteY2" fmla="*/ 1 h 12441"/>
                <a:gd name="connsiteX3" fmla="*/ 7921 w 12944"/>
                <a:gd name="connsiteY3" fmla="*/ 2848 h 12441"/>
                <a:gd name="connsiteX4" fmla="*/ 6111 w 12944"/>
                <a:gd name="connsiteY4" fmla="*/ 3718 h 12441"/>
                <a:gd name="connsiteX5" fmla="*/ 12944 w 12944"/>
                <a:gd name="connsiteY5" fmla="*/ 12441 h 12441"/>
                <a:gd name="connsiteX6" fmla="*/ 1356 w 12944"/>
                <a:gd name="connsiteY6" fmla="*/ 5756 h 12441"/>
                <a:gd name="connsiteX7" fmla="*/ 3566 w 12944"/>
                <a:gd name="connsiteY7" fmla="*/ 4828 h 12441"/>
                <a:gd name="connsiteX0" fmla="*/ 3566 w 12944"/>
                <a:gd name="connsiteY0" fmla="*/ 4828 h 12441"/>
                <a:gd name="connsiteX1" fmla="*/ 0 w 12944"/>
                <a:gd name="connsiteY1" fmla="*/ 2916 h 12441"/>
                <a:gd name="connsiteX2" fmla="*/ 4869 w 12944"/>
                <a:gd name="connsiteY2" fmla="*/ 1 h 12441"/>
                <a:gd name="connsiteX3" fmla="*/ 7921 w 12944"/>
                <a:gd name="connsiteY3" fmla="*/ 2848 h 12441"/>
                <a:gd name="connsiteX4" fmla="*/ 6111 w 12944"/>
                <a:gd name="connsiteY4" fmla="*/ 3718 h 12441"/>
                <a:gd name="connsiteX5" fmla="*/ 12944 w 12944"/>
                <a:gd name="connsiteY5" fmla="*/ 12441 h 12441"/>
                <a:gd name="connsiteX6" fmla="*/ 1356 w 12944"/>
                <a:gd name="connsiteY6" fmla="*/ 5756 h 12441"/>
                <a:gd name="connsiteX7" fmla="*/ 3566 w 12944"/>
                <a:gd name="connsiteY7" fmla="*/ 4828 h 12441"/>
                <a:gd name="connsiteX0" fmla="*/ 3566 w 12944"/>
                <a:gd name="connsiteY0" fmla="*/ 5776 h 13389"/>
                <a:gd name="connsiteX1" fmla="*/ 0 w 12944"/>
                <a:gd name="connsiteY1" fmla="*/ 3864 h 13389"/>
                <a:gd name="connsiteX2" fmla="*/ 4869 w 12944"/>
                <a:gd name="connsiteY2" fmla="*/ 949 h 13389"/>
                <a:gd name="connsiteX3" fmla="*/ 7921 w 12944"/>
                <a:gd name="connsiteY3" fmla="*/ 3796 h 13389"/>
                <a:gd name="connsiteX4" fmla="*/ 6111 w 12944"/>
                <a:gd name="connsiteY4" fmla="*/ 4666 h 13389"/>
                <a:gd name="connsiteX5" fmla="*/ 12944 w 12944"/>
                <a:gd name="connsiteY5" fmla="*/ 13389 h 13389"/>
                <a:gd name="connsiteX6" fmla="*/ 1356 w 12944"/>
                <a:gd name="connsiteY6" fmla="*/ 6704 h 13389"/>
                <a:gd name="connsiteX7" fmla="*/ 3566 w 12944"/>
                <a:gd name="connsiteY7" fmla="*/ 5776 h 13389"/>
                <a:gd name="connsiteX0" fmla="*/ 3566 w 12944"/>
                <a:gd name="connsiteY0" fmla="*/ 5776 h 13389"/>
                <a:gd name="connsiteX1" fmla="*/ 0 w 12944"/>
                <a:gd name="connsiteY1" fmla="*/ 3864 h 13389"/>
                <a:gd name="connsiteX2" fmla="*/ 4869 w 12944"/>
                <a:gd name="connsiteY2" fmla="*/ 949 h 13389"/>
                <a:gd name="connsiteX3" fmla="*/ 7921 w 12944"/>
                <a:gd name="connsiteY3" fmla="*/ 3796 h 13389"/>
                <a:gd name="connsiteX4" fmla="*/ 6111 w 12944"/>
                <a:gd name="connsiteY4" fmla="*/ 4666 h 13389"/>
                <a:gd name="connsiteX5" fmla="*/ 12944 w 12944"/>
                <a:gd name="connsiteY5" fmla="*/ 13389 h 13389"/>
                <a:gd name="connsiteX6" fmla="*/ 1356 w 12944"/>
                <a:gd name="connsiteY6" fmla="*/ 6704 h 13389"/>
                <a:gd name="connsiteX7" fmla="*/ 3566 w 12944"/>
                <a:gd name="connsiteY7" fmla="*/ 5776 h 13389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752 h 12365"/>
                <a:gd name="connsiteX1" fmla="*/ 0 w 12944"/>
                <a:gd name="connsiteY1" fmla="*/ 2840 h 12365"/>
                <a:gd name="connsiteX2" fmla="*/ 5094 w 12944"/>
                <a:gd name="connsiteY2" fmla="*/ 0 h 12365"/>
                <a:gd name="connsiteX3" fmla="*/ 7921 w 12944"/>
                <a:gd name="connsiteY3" fmla="*/ 2772 h 12365"/>
                <a:gd name="connsiteX4" fmla="*/ 6111 w 12944"/>
                <a:gd name="connsiteY4" fmla="*/ 3642 h 12365"/>
                <a:gd name="connsiteX5" fmla="*/ 12944 w 12944"/>
                <a:gd name="connsiteY5" fmla="*/ 12365 h 12365"/>
                <a:gd name="connsiteX6" fmla="*/ 1356 w 12944"/>
                <a:gd name="connsiteY6" fmla="*/ 5680 h 12365"/>
                <a:gd name="connsiteX7" fmla="*/ 3566 w 12944"/>
                <a:gd name="connsiteY7" fmla="*/ 4752 h 12365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5094 w 12944"/>
                <a:gd name="connsiteY0" fmla="*/ 0 h 12178"/>
                <a:gd name="connsiteX1" fmla="*/ 7921 w 12944"/>
                <a:gd name="connsiteY1" fmla="*/ 2585 h 12178"/>
                <a:gd name="connsiteX2" fmla="*/ 6111 w 12944"/>
                <a:gd name="connsiteY2" fmla="*/ 3455 h 12178"/>
                <a:gd name="connsiteX3" fmla="*/ 12944 w 12944"/>
                <a:gd name="connsiteY3" fmla="*/ 12178 h 12178"/>
                <a:gd name="connsiteX4" fmla="*/ 1356 w 12944"/>
                <a:gd name="connsiteY4" fmla="*/ 5493 h 12178"/>
                <a:gd name="connsiteX5" fmla="*/ 3566 w 12944"/>
                <a:gd name="connsiteY5" fmla="*/ 4565 h 12178"/>
                <a:gd name="connsiteX6" fmla="*/ 0 w 12944"/>
                <a:gd name="connsiteY6" fmla="*/ 2653 h 12178"/>
                <a:gd name="connsiteX7" fmla="*/ 7254 w 12944"/>
                <a:gd name="connsiteY7" fmla="*/ 2160 h 12178"/>
                <a:gd name="connsiteX0" fmla="*/ 5094 w 12944"/>
                <a:gd name="connsiteY0" fmla="*/ 0 h 12178"/>
                <a:gd name="connsiteX1" fmla="*/ 7921 w 12944"/>
                <a:gd name="connsiteY1" fmla="*/ 2585 h 12178"/>
                <a:gd name="connsiteX2" fmla="*/ 6111 w 12944"/>
                <a:gd name="connsiteY2" fmla="*/ 3455 h 12178"/>
                <a:gd name="connsiteX3" fmla="*/ 12944 w 12944"/>
                <a:gd name="connsiteY3" fmla="*/ 12178 h 12178"/>
                <a:gd name="connsiteX4" fmla="*/ 1356 w 12944"/>
                <a:gd name="connsiteY4" fmla="*/ 5493 h 12178"/>
                <a:gd name="connsiteX5" fmla="*/ 3566 w 12944"/>
                <a:gd name="connsiteY5" fmla="*/ 4565 h 12178"/>
                <a:gd name="connsiteX6" fmla="*/ 0 w 12944"/>
                <a:gd name="connsiteY6" fmla="*/ 2653 h 1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4" h="12178">
                  <a:moveTo>
                    <a:pt x="5094" y="0"/>
                  </a:moveTo>
                  <a:cubicBezTo>
                    <a:pt x="8064" y="2839"/>
                    <a:pt x="6507" y="1292"/>
                    <a:pt x="7921" y="2585"/>
                  </a:cubicBezTo>
                  <a:lnTo>
                    <a:pt x="6111" y="3455"/>
                  </a:lnTo>
                  <a:lnTo>
                    <a:pt x="12944" y="12178"/>
                  </a:lnTo>
                  <a:lnTo>
                    <a:pt x="1356" y="5493"/>
                  </a:lnTo>
                  <a:lnTo>
                    <a:pt x="3566" y="4565"/>
                  </a:lnTo>
                  <a:lnTo>
                    <a:pt x="0" y="2653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 rot="4551100" flipH="1">
            <a:off x="7179109" y="4647831"/>
            <a:ext cx="921332" cy="914400"/>
            <a:chOff x="4379566" y="5089525"/>
            <a:chExt cx="921332" cy="914400"/>
          </a:xfrm>
        </p:grpSpPr>
        <p:sp>
          <p:nvSpPr>
            <p:cNvPr id="19" name="Молния 14"/>
            <p:cNvSpPr/>
            <p:nvPr/>
          </p:nvSpPr>
          <p:spPr>
            <a:xfrm>
              <a:off x="4379566" y="5089525"/>
              <a:ext cx="594741" cy="511133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8472 w 16577"/>
                <a:gd name="connsiteY0" fmla="*/ 0 h 14915"/>
                <a:gd name="connsiteX1" fmla="*/ 12860 w 16577"/>
                <a:gd name="connsiteY1" fmla="*/ 6080 h 14915"/>
                <a:gd name="connsiteX2" fmla="*/ 11050 w 16577"/>
                <a:gd name="connsiteY2" fmla="*/ 6797 h 14915"/>
                <a:gd name="connsiteX3" fmla="*/ 16577 w 16577"/>
                <a:gd name="connsiteY3" fmla="*/ 12007 h 14915"/>
                <a:gd name="connsiteX4" fmla="*/ 14767 w 16577"/>
                <a:gd name="connsiteY4" fmla="*/ 12877 h 14915"/>
                <a:gd name="connsiteX5" fmla="*/ 10012 w 16577"/>
                <a:gd name="connsiteY5" fmla="*/ 14915 h 14915"/>
                <a:gd name="connsiteX6" fmla="*/ 12222 w 16577"/>
                <a:gd name="connsiteY6" fmla="*/ 13987 h 14915"/>
                <a:gd name="connsiteX7" fmla="*/ 5022 w 16577"/>
                <a:gd name="connsiteY7" fmla="*/ 9705 h 14915"/>
                <a:gd name="connsiteX8" fmla="*/ 7602 w 16577"/>
                <a:gd name="connsiteY8" fmla="*/ 8382 h 14915"/>
                <a:gd name="connsiteX9" fmla="*/ 0 w 16577"/>
                <a:gd name="connsiteY9" fmla="*/ 3890 h 14915"/>
                <a:gd name="connsiteX10" fmla="*/ 8472 w 16577"/>
                <a:gd name="connsiteY10" fmla="*/ 0 h 14915"/>
                <a:gd name="connsiteX0" fmla="*/ 8472 w 16577"/>
                <a:gd name="connsiteY0" fmla="*/ 0 h 13987"/>
                <a:gd name="connsiteX1" fmla="*/ 12860 w 16577"/>
                <a:gd name="connsiteY1" fmla="*/ 6080 h 13987"/>
                <a:gd name="connsiteX2" fmla="*/ 11050 w 16577"/>
                <a:gd name="connsiteY2" fmla="*/ 6797 h 13987"/>
                <a:gd name="connsiteX3" fmla="*/ 16577 w 16577"/>
                <a:gd name="connsiteY3" fmla="*/ 12007 h 13987"/>
                <a:gd name="connsiteX4" fmla="*/ 14767 w 16577"/>
                <a:gd name="connsiteY4" fmla="*/ 12877 h 13987"/>
                <a:gd name="connsiteX5" fmla="*/ 12222 w 16577"/>
                <a:gd name="connsiteY5" fmla="*/ 13987 h 13987"/>
                <a:gd name="connsiteX6" fmla="*/ 5022 w 16577"/>
                <a:gd name="connsiteY6" fmla="*/ 9705 h 13987"/>
                <a:gd name="connsiteX7" fmla="*/ 7602 w 16577"/>
                <a:gd name="connsiteY7" fmla="*/ 8382 h 13987"/>
                <a:gd name="connsiteX8" fmla="*/ 0 w 16577"/>
                <a:gd name="connsiteY8" fmla="*/ 3890 h 13987"/>
                <a:gd name="connsiteX9" fmla="*/ 8472 w 16577"/>
                <a:gd name="connsiteY9" fmla="*/ 0 h 13987"/>
                <a:gd name="connsiteX0" fmla="*/ 8472 w 16577"/>
                <a:gd name="connsiteY0" fmla="*/ 0 h 13987"/>
                <a:gd name="connsiteX1" fmla="*/ 12860 w 16577"/>
                <a:gd name="connsiteY1" fmla="*/ 6080 h 13987"/>
                <a:gd name="connsiteX2" fmla="*/ 11050 w 16577"/>
                <a:gd name="connsiteY2" fmla="*/ 6797 h 13987"/>
                <a:gd name="connsiteX3" fmla="*/ 16577 w 16577"/>
                <a:gd name="connsiteY3" fmla="*/ 12007 h 13987"/>
                <a:gd name="connsiteX4" fmla="*/ 12222 w 16577"/>
                <a:gd name="connsiteY4" fmla="*/ 13987 h 13987"/>
                <a:gd name="connsiteX5" fmla="*/ 5022 w 16577"/>
                <a:gd name="connsiteY5" fmla="*/ 9705 h 13987"/>
                <a:gd name="connsiteX6" fmla="*/ 7602 w 16577"/>
                <a:gd name="connsiteY6" fmla="*/ 8382 h 13987"/>
                <a:gd name="connsiteX7" fmla="*/ 0 w 16577"/>
                <a:gd name="connsiteY7" fmla="*/ 3890 h 13987"/>
                <a:gd name="connsiteX8" fmla="*/ 8472 w 16577"/>
                <a:gd name="connsiteY8" fmla="*/ 0 h 13987"/>
                <a:gd name="connsiteX0" fmla="*/ 8472 w 13352"/>
                <a:gd name="connsiteY0" fmla="*/ 0 h 13987"/>
                <a:gd name="connsiteX1" fmla="*/ 12860 w 13352"/>
                <a:gd name="connsiteY1" fmla="*/ 6080 h 13987"/>
                <a:gd name="connsiteX2" fmla="*/ 11050 w 13352"/>
                <a:gd name="connsiteY2" fmla="*/ 6797 h 13987"/>
                <a:gd name="connsiteX3" fmla="*/ 13352 w 13352"/>
                <a:gd name="connsiteY3" fmla="*/ 9007 h 13987"/>
                <a:gd name="connsiteX4" fmla="*/ 12222 w 13352"/>
                <a:gd name="connsiteY4" fmla="*/ 13987 h 13987"/>
                <a:gd name="connsiteX5" fmla="*/ 5022 w 13352"/>
                <a:gd name="connsiteY5" fmla="*/ 9705 h 13987"/>
                <a:gd name="connsiteX6" fmla="*/ 7602 w 13352"/>
                <a:gd name="connsiteY6" fmla="*/ 8382 h 13987"/>
                <a:gd name="connsiteX7" fmla="*/ 0 w 13352"/>
                <a:gd name="connsiteY7" fmla="*/ 3890 h 13987"/>
                <a:gd name="connsiteX8" fmla="*/ 8472 w 13352"/>
                <a:gd name="connsiteY8" fmla="*/ 0 h 13987"/>
                <a:gd name="connsiteX0" fmla="*/ 8472 w 13502"/>
                <a:gd name="connsiteY0" fmla="*/ 0 h 13987"/>
                <a:gd name="connsiteX1" fmla="*/ 12860 w 13502"/>
                <a:gd name="connsiteY1" fmla="*/ 6080 h 13987"/>
                <a:gd name="connsiteX2" fmla="*/ 11050 w 13502"/>
                <a:gd name="connsiteY2" fmla="*/ 6797 h 13987"/>
                <a:gd name="connsiteX3" fmla="*/ 13502 w 13502"/>
                <a:gd name="connsiteY3" fmla="*/ 9007 h 13987"/>
                <a:gd name="connsiteX4" fmla="*/ 12222 w 13502"/>
                <a:gd name="connsiteY4" fmla="*/ 13987 h 13987"/>
                <a:gd name="connsiteX5" fmla="*/ 5022 w 13502"/>
                <a:gd name="connsiteY5" fmla="*/ 9705 h 13987"/>
                <a:gd name="connsiteX6" fmla="*/ 7602 w 13502"/>
                <a:gd name="connsiteY6" fmla="*/ 8382 h 13987"/>
                <a:gd name="connsiteX7" fmla="*/ 0 w 13502"/>
                <a:gd name="connsiteY7" fmla="*/ 3890 h 13987"/>
                <a:gd name="connsiteX8" fmla="*/ 8472 w 13502"/>
                <a:gd name="connsiteY8" fmla="*/ 0 h 13987"/>
                <a:gd name="connsiteX0" fmla="*/ 8472 w 13502"/>
                <a:gd name="connsiteY0" fmla="*/ 0 h 11962"/>
                <a:gd name="connsiteX1" fmla="*/ 12860 w 13502"/>
                <a:gd name="connsiteY1" fmla="*/ 6080 h 11962"/>
                <a:gd name="connsiteX2" fmla="*/ 11050 w 13502"/>
                <a:gd name="connsiteY2" fmla="*/ 6797 h 11962"/>
                <a:gd name="connsiteX3" fmla="*/ 13502 w 13502"/>
                <a:gd name="connsiteY3" fmla="*/ 9007 h 11962"/>
                <a:gd name="connsiteX4" fmla="*/ 8659 w 13502"/>
                <a:gd name="connsiteY4" fmla="*/ 11962 h 11962"/>
                <a:gd name="connsiteX5" fmla="*/ 5022 w 13502"/>
                <a:gd name="connsiteY5" fmla="*/ 9705 h 11962"/>
                <a:gd name="connsiteX6" fmla="*/ 7602 w 13502"/>
                <a:gd name="connsiteY6" fmla="*/ 8382 h 11962"/>
                <a:gd name="connsiteX7" fmla="*/ 0 w 13502"/>
                <a:gd name="connsiteY7" fmla="*/ 3890 h 11962"/>
                <a:gd name="connsiteX8" fmla="*/ 8472 w 13502"/>
                <a:gd name="connsiteY8" fmla="*/ 0 h 11962"/>
                <a:gd name="connsiteX0" fmla="*/ 8472 w 13802"/>
                <a:gd name="connsiteY0" fmla="*/ 0 h 11962"/>
                <a:gd name="connsiteX1" fmla="*/ 12860 w 13802"/>
                <a:gd name="connsiteY1" fmla="*/ 6080 h 11962"/>
                <a:gd name="connsiteX2" fmla="*/ 11050 w 13802"/>
                <a:gd name="connsiteY2" fmla="*/ 6797 h 11962"/>
                <a:gd name="connsiteX3" fmla="*/ 13802 w 13802"/>
                <a:gd name="connsiteY3" fmla="*/ 9195 h 11962"/>
                <a:gd name="connsiteX4" fmla="*/ 8659 w 13802"/>
                <a:gd name="connsiteY4" fmla="*/ 11962 h 11962"/>
                <a:gd name="connsiteX5" fmla="*/ 5022 w 13802"/>
                <a:gd name="connsiteY5" fmla="*/ 9705 h 11962"/>
                <a:gd name="connsiteX6" fmla="*/ 7602 w 13802"/>
                <a:gd name="connsiteY6" fmla="*/ 8382 h 11962"/>
                <a:gd name="connsiteX7" fmla="*/ 0 w 13802"/>
                <a:gd name="connsiteY7" fmla="*/ 3890 h 11962"/>
                <a:gd name="connsiteX8" fmla="*/ 8472 w 13802"/>
                <a:gd name="connsiteY8" fmla="*/ 0 h 11962"/>
                <a:gd name="connsiteX0" fmla="*/ 13802 w 15962"/>
                <a:gd name="connsiteY0" fmla="*/ 9195 h 11962"/>
                <a:gd name="connsiteX1" fmla="*/ 8659 w 15962"/>
                <a:gd name="connsiteY1" fmla="*/ 11962 h 11962"/>
                <a:gd name="connsiteX2" fmla="*/ 5022 w 15962"/>
                <a:gd name="connsiteY2" fmla="*/ 9705 h 11962"/>
                <a:gd name="connsiteX3" fmla="*/ 7602 w 15962"/>
                <a:gd name="connsiteY3" fmla="*/ 8382 h 11962"/>
                <a:gd name="connsiteX4" fmla="*/ 0 w 15962"/>
                <a:gd name="connsiteY4" fmla="*/ 3890 h 11962"/>
                <a:gd name="connsiteX5" fmla="*/ 8472 w 15962"/>
                <a:gd name="connsiteY5" fmla="*/ 0 h 11962"/>
                <a:gd name="connsiteX6" fmla="*/ 12860 w 15962"/>
                <a:gd name="connsiteY6" fmla="*/ 6080 h 11962"/>
                <a:gd name="connsiteX7" fmla="*/ 11050 w 15962"/>
                <a:gd name="connsiteY7" fmla="*/ 6797 h 11962"/>
                <a:gd name="connsiteX8" fmla="*/ 15962 w 15962"/>
                <a:gd name="connsiteY8" fmla="*/ 11355 h 11962"/>
                <a:gd name="connsiteX0" fmla="*/ 13802 w 13802"/>
                <a:gd name="connsiteY0" fmla="*/ 9195 h 11962"/>
                <a:gd name="connsiteX1" fmla="*/ 8659 w 13802"/>
                <a:gd name="connsiteY1" fmla="*/ 11962 h 11962"/>
                <a:gd name="connsiteX2" fmla="*/ 5022 w 13802"/>
                <a:gd name="connsiteY2" fmla="*/ 9705 h 11962"/>
                <a:gd name="connsiteX3" fmla="*/ 7602 w 13802"/>
                <a:gd name="connsiteY3" fmla="*/ 8382 h 11962"/>
                <a:gd name="connsiteX4" fmla="*/ 0 w 13802"/>
                <a:gd name="connsiteY4" fmla="*/ 3890 h 11962"/>
                <a:gd name="connsiteX5" fmla="*/ 8472 w 13802"/>
                <a:gd name="connsiteY5" fmla="*/ 0 h 11962"/>
                <a:gd name="connsiteX6" fmla="*/ 12860 w 13802"/>
                <a:gd name="connsiteY6" fmla="*/ 6080 h 11962"/>
                <a:gd name="connsiteX7" fmla="*/ 11050 w 13802"/>
                <a:gd name="connsiteY7" fmla="*/ 6797 h 11962"/>
                <a:gd name="connsiteX8" fmla="*/ 13637 w 13802"/>
                <a:gd name="connsiteY8" fmla="*/ 9330 h 11962"/>
                <a:gd name="connsiteX0" fmla="*/ 13802 w 14912"/>
                <a:gd name="connsiteY0" fmla="*/ 9195 h 11962"/>
                <a:gd name="connsiteX1" fmla="*/ 8659 w 14912"/>
                <a:gd name="connsiteY1" fmla="*/ 11962 h 11962"/>
                <a:gd name="connsiteX2" fmla="*/ 5022 w 14912"/>
                <a:gd name="connsiteY2" fmla="*/ 9705 h 11962"/>
                <a:gd name="connsiteX3" fmla="*/ 7602 w 14912"/>
                <a:gd name="connsiteY3" fmla="*/ 8382 h 11962"/>
                <a:gd name="connsiteX4" fmla="*/ 0 w 14912"/>
                <a:gd name="connsiteY4" fmla="*/ 3890 h 11962"/>
                <a:gd name="connsiteX5" fmla="*/ 8472 w 14912"/>
                <a:gd name="connsiteY5" fmla="*/ 0 h 11962"/>
                <a:gd name="connsiteX6" fmla="*/ 12860 w 14912"/>
                <a:gd name="connsiteY6" fmla="*/ 6080 h 11962"/>
                <a:gd name="connsiteX7" fmla="*/ 11050 w 14912"/>
                <a:gd name="connsiteY7" fmla="*/ 6797 h 11962"/>
                <a:gd name="connsiteX8" fmla="*/ 14912 w 14912"/>
                <a:gd name="connsiteY8" fmla="*/ 10493 h 11962"/>
                <a:gd name="connsiteX0" fmla="*/ 8659 w 14912"/>
                <a:gd name="connsiteY0" fmla="*/ 11962 h 11962"/>
                <a:gd name="connsiteX1" fmla="*/ 5022 w 14912"/>
                <a:gd name="connsiteY1" fmla="*/ 9705 h 11962"/>
                <a:gd name="connsiteX2" fmla="*/ 7602 w 14912"/>
                <a:gd name="connsiteY2" fmla="*/ 8382 h 11962"/>
                <a:gd name="connsiteX3" fmla="*/ 0 w 14912"/>
                <a:gd name="connsiteY3" fmla="*/ 3890 h 11962"/>
                <a:gd name="connsiteX4" fmla="*/ 8472 w 14912"/>
                <a:gd name="connsiteY4" fmla="*/ 0 h 11962"/>
                <a:gd name="connsiteX5" fmla="*/ 12860 w 14912"/>
                <a:gd name="connsiteY5" fmla="*/ 6080 h 11962"/>
                <a:gd name="connsiteX6" fmla="*/ 11050 w 14912"/>
                <a:gd name="connsiteY6" fmla="*/ 6797 h 11962"/>
                <a:gd name="connsiteX7" fmla="*/ 14912 w 14912"/>
                <a:gd name="connsiteY7" fmla="*/ 10493 h 11962"/>
                <a:gd name="connsiteX0" fmla="*/ 8659 w 14049"/>
                <a:gd name="connsiteY0" fmla="*/ 11962 h 11962"/>
                <a:gd name="connsiteX1" fmla="*/ 5022 w 14049"/>
                <a:gd name="connsiteY1" fmla="*/ 9705 h 11962"/>
                <a:gd name="connsiteX2" fmla="*/ 7602 w 14049"/>
                <a:gd name="connsiteY2" fmla="*/ 8382 h 11962"/>
                <a:gd name="connsiteX3" fmla="*/ 0 w 14049"/>
                <a:gd name="connsiteY3" fmla="*/ 3890 h 11962"/>
                <a:gd name="connsiteX4" fmla="*/ 8472 w 14049"/>
                <a:gd name="connsiteY4" fmla="*/ 0 h 11962"/>
                <a:gd name="connsiteX5" fmla="*/ 12860 w 14049"/>
                <a:gd name="connsiteY5" fmla="*/ 6080 h 11962"/>
                <a:gd name="connsiteX6" fmla="*/ 11050 w 14049"/>
                <a:gd name="connsiteY6" fmla="*/ 6797 h 11962"/>
                <a:gd name="connsiteX7" fmla="*/ 14049 w 14049"/>
                <a:gd name="connsiteY7" fmla="*/ 9518 h 11962"/>
                <a:gd name="connsiteX0" fmla="*/ 8809 w 14049"/>
                <a:gd name="connsiteY0" fmla="*/ 12074 h 12074"/>
                <a:gd name="connsiteX1" fmla="*/ 5022 w 14049"/>
                <a:gd name="connsiteY1" fmla="*/ 9705 h 12074"/>
                <a:gd name="connsiteX2" fmla="*/ 7602 w 14049"/>
                <a:gd name="connsiteY2" fmla="*/ 8382 h 12074"/>
                <a:gd name="connsiteX3" fmla="*/ 0 w 14049"/>
                <a:gd name="connsiteY3" fmla="*/ 3890 h 12074"/>
                <a:gd name="connsiteX4" fmla="*/ 8472 w 14049"/>
                <a:gd name="connsiteY4" fmla="*/ 0 h 12074"/>
                <a:gd name="connsiteX5" fmla="*/ 12860 w 14049"/>
                <a:gd name="connsiteY5" fmla="*/ 6080 h 12074"/>
                <a:gd name="connsiteX6" fmla="*/ 11050 w 14049"/>
                <a:gd name="connsiteY6" fmla="*/ 6797 h 12074"/>
                <a:gd name="connsiteX7" fmla="*/ 14049 w 14049"/>
                <a:gd name="connsiteY7" fmla="*/ 9518 h 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49" h="12074">
                  <a:moveTo>
                    <a:pt x="8809" y="12074"/>
                  </a:moveTo>
                  <a:lnTo>
                    <a:pt x="5022" y="9705"/>
                  </a:lnTo>
                  <a:lnTo>
                    <a:pt x="7602" y="8382"/>
                  </a:lnTo>
                  <a:lnTo>
                    <a:pt x="0" y="3890"/>
                  </a:lnTo>
                  <a:lnTo>
                    <a:pt x="8472" y="0"/>
                  </a:lnTo>
                  <a:lnTo>
                    <a:pt x="12860" y="6080"/>
                  </a:lnTo>
                  <a:lnTo>
                    <a:pt x="11050" y="6797"/>
                  </a:lnTo>
                  <a:cubicBezTo>
                    <a:pt x="11967" y="7596"/>
                    <a:pt x="14049" y="9518"/>
                    <a:pt x="14049" y="9518"/>
                  </a:cubicBez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Молния 4"/>
            <p:cNvSpPr/>
            <p:nvPr/>
          </p:nvSpPr>
          <p:spPr>
            <a:xfrm>
              <a:off x="4752935" y="5488390"/>
              <a:ext cx="547963" cy="515535"/>
            </a:xfrm>
            <a:custGeom>
              <a:avLst/>
              <a:gdLst>
                <a:gd name="connsiteX0" fmla="*/ 8472 w 21600"/>
                <a:gd name="connsiteY0" fmla="*/ 0 h 21600"/>
                <a:gd name="connsiteX1" fmla="*/ 12860 w 21600"/>
                <a:gd name="connsiteY1" fmla="*/ 6080 h 21600"/>
                <a:gd name="connsiteX2" fmla="*/ 11050 w 21600"/>
                <a:gd name="connsiteY2" fmla="*/ 6797 h 21600"/>
                <a:gd name="connsiteX3" fmla="*/ 16577 w 21600"/>
                <a:gd name="connsiteY3" fmla="*/ 12007 h 21600"/>
                <a:gd name="connsiteX4" fmla="*/ 14767 w 21600"/>
                <a:gd name="connsiteY4" fmla="*/ 12877 h 21600"/>
                <a:gd name="connsiteX5" fmla="*/ 21600 w 21600"/>
                <a:gd name="connsiteY5" fmla="*/ 21600 h 21600"/>
                <a:gd name="connsiteX6" fmla="*/ 10012 w 21600"/>
                <a:gd name="connsiteY6" fmla="*/ 14915 h 21600"/>
                <a:gd name="connsiteX7" fmla="*/ 12222 w 21600"/>
                <a:gd name="connsiteY7" fmla="*/ 13987 h 21600"/>
                <a:gd name="connsiteX8" fmla="*/ 5022 w 21600"/>
                <a:gd name="connsiteY8" fmla="*/ 9705 h 21600"/>
                <a:gd name="connsiteX9" fmla="*/ 7602 w 21600"/>
                <a:gd name="connsiteY9" fmla="*/ 8382 h 21600"/>
                <a:gd name="connsiteX10" fmla="*/ 0 w 21600"/>
                <a:gd name="connsiteY10" fmla="*/ 3890 h 21600"/>
                <a:gd name="connsiteX11" fmla="*/ 8472 w 21600"/>
                <a:gd name="connsiteY11" fmla="*/ 0 h 21600"/>
                <a:gd name="connsiteX0" fmla="*/ 3450 w 16578"/>
                <a:gd name="connsiteY0" fmla="*/ 0 h 21600"/>
                <a:gd name="connsiteX1" fmla="*/ 7838 w 16578"/>
                <a:gd name="connsiteY1" fmla="*/ 6080 h 21600"/>
                <a:gd name="connsiteX2" fmla="*/ 6028 w 16578"/>
                <a:gd name="connsiteY2" fmla="*/ 6797 h 21600"/>
                <a:gd name="connsiteX3" fmla="*/ 11555 w 16578"/>
                <a:gd name="connsiteY3" fmla="*/ 12007 h 21600"/>
                <a:gd name="connsiteX4" fmla="*/ 9745 w 16578"/>
                <a:gd name="connsiteY4" fmla="*/ 12877 h 21600"/>
                <a:gd name="connsiteX5" fmla="*/ 16578 w 16578"/>
                <a:gd name="connsiteY5" fmla="*/ 21600 h 21600"/>
                <a:gd name="connsiteX6" fmla="*/ 4990 w 16578"/>
                <a:gd name="connsiteY6" fmla="*/ 14915 h 21600"/>
                <a:gd name="connsiteX7" fmla="*/ 7200 w 16578"/>
                <a:gd name="connsiteY7" fmla="*/ 13987 h 21600"/>
                <a:gd name="connsiteX8" fmla="*/ 0 w 16578"/>
                <a:gd name="connsiteY8" fmla="*/ 9705 h 21600"/>
                <a:gd name="connsiteX9" fmla="*/ 2580 w 16578"/>
                <a:gd name="connsiteY9" fmla="*/ 8382 h 21600"/>
                <a:gd name="connsiteX10" fmla="*/ 3450 w 16578"/>
                <a:gd name="connsiteY10" fmla="*/ 0 h 21600"/>
                <a:gd name="connsiteX0" fmla="*/ 2580 w 16578"/>
                <a:gd name="connsiteY0" fmla="*/ 2302 h 15520"/>
                <a:gd name="connsiteX1" fmla="*/ 7838 w 16578"/>
                <a:gd name="connsiteY1" fmla="*/ 0 h 15520"/>
                <a:gd name="connsiteX2" fmla="*/ 6028 w 16578"/>
                <a:gd name="connsiteY2" fmla="*/ 717 h 15520"/>
                <a:gd name="connsiteX3" fmla="*/ 11555 w 16578"/>
                <a:gd name="connsiteY3" fmla="*/ 5927 h 15520"/>
                <a:gd name="connsiteX4" fmla="*/ 9745 w 16578"/>
                <a:gd name="connsiteY4" fmla="*/ 6797 h 15520"/>
                <a:gd name="connsiteX5" fmla="*/ 16578 w 16578"/>
                <a:gd name="connsiteY5" fmla="*/ 15520 h 15520"/>
                <a:gd name="connsiteX6" fmla="*/ 4990 w 16578"/>
                <a:gd name="connsiteY6" fmla="*/ 8835 h 15520"/>
                <a:gd name="connsiteX7" fmla="*/ 7200 w 16578"/>
                <a:gd name="connsiteY7" fmla="*/ 7907 h 15520"/>
                <a:gd name="connsiteX8" fmla="*/ 0 w 16578"/>
                <a:gd name="connsiteY8" fmla="*/ 3625 h 15520"/>
                <a:gd name="connsiteX9" fmla="*/ 2580 w 16578"/>
                <a:gd name="connsiteY9" fmla="*/ 2302 h 15520"/>
                <a:gd name="connsiteX0" fmla="*/ 2580 w 16578"/>
                <a:gd name="connsiteY0" fmla="*/ 1585 h 14803"/>
                <a:gd name="connsiteX1" fmla="*/ 6028 w 16578"/>
                <a:gd name="connsiteY1" fmla="*/ 0 h 14803"/>
                <a:gd name="connsiteX2" fmla="*/ 11555 w 16578"/>
                <a:gd name="connsiteY2" fmla="*/ 5210 h 14803"/>
                <a:gd name="connsiteX3" fmla="*/ 9745 w 16578"/>
                <a:gd name="connsiteY3" fmla="*/ 6080 h 14803"/>
                <a:gd name="connsiteX4" fmla="*/ 16578 w 16578"/>
                <a:gd name="connsiteY4" fmla="*/ 14803 h 14803"/>
                <a:gd name="connsiteX5" fmla="*/ 4990 w 16578"/>
                <a:gd name="connsiteY5" fmla="*/ 8118 h 14803"/>
                <a:gd name="connsiteX6" fmla="*/ 7200 w 16578"/>
                <a:gd name="connsiteY6" fmla="*/ 7190 h 14803"/>
                <a:gd name="connsiteX7" fmla="*/ 0 w 16578"/>
                <a:gd name="connsiteY7" fmla="*/ 2908 h 14803"/>
                <a:gd name="connsiteX8" fmla="*/ 2580 w 16578"/>
                <a:gd name="connsiteY8" fmla="*/ 1585 h 14803"/>
                <a:gd name="connsiteX0" fmla="*/ 0 w 13998"/>
                <a:gd name="connsiteY0" fmla="*/ 1585 h 14803"/>
                <a:gd name="connsiteX1" fmla="*/ 3448 w 13998"/>
                <a:gd name="connsiteY1" fmla="*/ 0 h 14803"/>
                <a:gd name="connsiteX2" fmla="*/ 8975 w 13998"/>
                <a:gd name="connsiteY2" fmla="*/ 5210 h 14803"/>
                <a:gd name="connsiteX3" fmla="*/ 7165 w 13998"/>
                <a:gd name="connsiteY3" fmla="*/ 6080 h 14803"/>
                <a:gd name="connsiteX4" fmla="*/ 13998 w 13998"/>
                <a:gd name="connsiteY4" fmla="*/ 14803 h 14803"/>
                <a:gd name="connsiteX5" fmla="*/ 2410 w 13998"/>
                <a:gd name="connsiteY5" fmla="*/ 8118 h 14803"/>
                <a:gd name="connsiteX6" fmla="*/ 4620 w 13998"/>
                <a:gd name="connsiteY6" fmla="*/ 7190 h 14803"/>
                <a:gd name="connsiteX7" fmla="*/ 0 w 13998"/>
                <a:gd name="connsiteY7" fmla="*/ 1585 h 14803"/>
                <a:gd name="connsiteX0" fmla="*/ 2210 w 11588"/>
                <a:gd name="connsiteY0" fmla="*/ 7190 h 14803"/>
                <a:gd name="connsiteX1" fmla="*/ 1038 w 11588"/>
                <a:gd name="connsiteY1" fmla="*/ 0 h 14803"/>
                <a:gd name="connsiteX2" fmla="*/ 6565 w 11588"/>
                <a:gd name="connsiteY2" fmla="*/ 5210 h 14803"/>
                <a:gd name="connsiteX3" fmla="*/ 4755 w 11588"/>
                <a:gd name="connsiteY3" fmla="*/ 6080 h 14803"/>
                <a:gd name="connsiteX4" fmla="*/ 11588 w 11588"/>
                <a:gd name="connsiteY4" fmla="*/ 14803 h 14803"/>
                <a:gd name="connsiteX5" fmla="*/ 0 w 11588"/>
                <a:gd name="connsiteY5" fmla="*/ 8118 h 14803"/>
                <a:gd name="connsiteX6" fmla="*/ 2210 w 11588"/>
                <a:gd name="connsiteY6" fmla="*/ 7190 h 14803"/>
                <a:gd name="connsiteX0" fmla="*/ 2210 w 11588"/>
                <a:gd name="connsiteY0" fmla="*/ 7190 h 14803"/>
                <a:gd name="connsiteX1" fmla="*/ 1645 w 11588"/>
                <a:gd name="connsiteY1" fmla="*/ 4341 h 14803"/>
                <a:gd name="connsiteX2" fmla="*/ 1038 w 11588"/>
                <a:gd name="connsiteY2" fmla="*/ 0 h 14803"/>
                <a:gd name="connsiteX3" fmla="*/ 6565 w 11588"/>
                <a:gd name="connsiteY3" fmla="*/ 5210 h 14803"/>
                <a:gd name="connsiteX4" fmla="*/ 4755 w 11588"/>
                <a:gd name="connsiteY4" fmla="*/ 6080 h 14803"/>
                <a:gd name="connsiteX5" fmla="*/ 11588 w 11588"/>
                <a:gd name="connsiteY5" fmla="*/ 14803 h 14803"/>
                <a:gd name="connsiteX6" fmla="*/ 0 w 11588"/>
                <a:gd name="connsiteY6" fmla="*/ 8118 h 14803"/>
                <a:gd name="connsiteX7" fmla="*/ 2210 w 11588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3575 w 12953"/>
                <a:gd name="connsiteY0" fmla="*/ 7190 h 14803"/>
                <a:gd name="connsiteX1" fmla="*/ 10 w 12953"/>
                <a:gd name="connsiteY1" fmla="*/ 5316 h 14803"/>
                <a:gd name="connsiteX2" fmla="*/ 2403 w 12953"/>
                <a:gd name="connsiteY2" fmla="*/ 0 h 14803"/>
                <a:gd name="connsiteX3" fmla="*/ 7930 w 12953"/>
                <a:gd name="connsiteY3" fmla="*/ 5210 h 14803"/>
                <a:gd name="connsiteX4" fmla="*/ 6120 w 12953"/>
                <a:gd name="connsiteY4" fmla="*/ 6080 h 14803"/>
                <a:gd name="connsiteX5" fmla="*/ 12953 w 12953"/>
                <a:gd name="connsiteY5" fmla="*/ 14803 h 14803"/>
                <a:gd name="connsiteX6" fmla="*/ 1365 w 12953"/>
                <a:gd name="connsiteY6" fmla="*/ 8118 h 14803"/>
                <a:gd name="connsiteX7" fmla="*/ 3575 w 12953"/>
                <a:gd name="connsiteY7" fmla="*/ 7190 h 14803"/>
                <a:gd name="connsiteX0" fmla="*/ 4606 w 13984"/>
                <a:gd name="connsiteY0" fmla="*/ 7190 h 14803"/>
                <a:gd name="connsiteX1" fmla="*/ 1041 w 13984"/>
                <a:gd name="connsiteY1" fmla="*/ 5316 h 14803"/>
                <a:gd name="connsiteX2" fmla="*/ 3434 w 13984"/>
                <a:gd name="connsiteY2" fmla="*/ 0 h 14803"/>
                <a:gd name="connsiteX3" fmla="*/ 8961 w 13984"/>
                <a:gd name="connsiteY3" fmla="*/ 5210 h 14803"/>
                <a:gd name="connsiteX4" fmla="*/ 7151 w 13984"/>
                <a:gd name="connsiteY4" fmla="*/ 6080 h 14803"/>
                <a:gd name="connsiteX5" fmla="*/ 13984 w 13984"/>
                <a:gd name="connsiteY5" fmla="*/ 14803 h 14803"/>
                <a:gd name="connsiteX6" fmla="*/ 2396 w 13984"/>
                <a:gd name="connsiteY6" fmla="*/ 8118 h 14803"/>
                <a:gd name="connsiteX7" fmla="*/ 4606 w 13984"/>
                <a:gd name="connsiteY7" fmla="*/ 7190 h 14803"/>
                <a:gd name="connsiteX0" fmla="*/ 3698 w 13076"/>
                <a:gd name="connsiteY0" fmla="*/ 7190 h 14803"/>
                <a:gd name="connsiteX1" fmla="*/ 133 w 13076"/>
                <a:gd name="connsiteY1" fmla="*/ 5316 h 14803"/>
                <a:gd name="connsiteX2" fmla="*/ 2526 w 13076"/>
                <a:gd name="connsiteY2" fmla="*/ 0 h 14803"/>
                <a:gd name="connsiteX3" fmla="*/ 8053 w 13076"/>
                <a:gd name="connsiteY3" fmla="*/ 5210 h 14803"/>
                <a:gd name="connsiteX4" fmla="*/ 6243 w 13076"/>
                <a:gd name="connsiteY4" fmla="*/ 6080 h 14803"/>
                <a:gd name="connsiteX5" fmla="*/ 13076 w 13076"/>
                <a:gd name="connsiteY5" fmla="*/ 14803 h 14803"/>
                <a:gd name="connsiteX6" fmla="*/ 1488 w 13076"/>
                <a:gd name="connsiteY6" fmla="*/ 8118 h 14803"/>
                <a:gd name="connsiteX7" fmla="*/ 3698 w 13076"/>
                <a:gd name="connsiteY7" fmla="*/ 7190 h 14803"/>
                <a:gd name="connsiteX0" fmla="*/ 3738 w 13116"/>
                <a:gd name="connsiteY0" fmla="*/ 7190 h 14803"/>
                <a:gd name="connsiteX1" fmla="*/ 173 w 13116"/>
                <a:gd name="connsiteY1" fmla="*/ 5316 h 14803"/>
                <a:gd name="connsiteX2" fmla="*/ 2566 w 13116"/>
                <a:gd name="connsiteY2" fmla="*/ 0 h 14803"/>
                <a:gd name="connsiteX3" fmla="*/ 8093 w 13116"/>
                <a:gd name="connsiteY3" fmla="*/ 5210 h 14803"/>
                <a:gd name="connsiteX4" fmla="*/ 6283 w 13116"/>
                <a:gd name="connsiteY4" fmla="*/ 6080 h 14803"/>
                <a:gd name="connsiteX5" fmla="*/ 13116 w 13116"/>
                <a:gd name="connsiteY5" fmla="*/ 14803 h 14803"/>
                <a:gd name="connsiteX6" fmla="*/ 1528 w 13116"/>
                <a:gd name="connsiteY6" fmla="*/ 8118 h 14803"/>
                <a:gd name="connsiteX7" fmla="*/ 3738 w 13116"/>
                <a:gd name="connsiteY7" fmla="*/ 7190 h 14803"/>
                <a:gd name="connsiteX0" fmla="*/ 2210 w 11588"/>
                <a:gd name="connsiteY0" fmla="*/ 7190 h 14803"/>
                <a:gd name="connsiteX1" fmla="*/ 1038 w 11588"/>
                <a:gd name="connsiteY1" fmla="*/ 0 h 14803"/>
                <a:gd name="connsiteX2" fmla="*/ 6565 w 11588"/>
                <a:gd name="connsiteY2" fmla="*/ 5210 h 14803"/>
                <a:gd name="connsiteX3" fmla="*/ 4755 w 11588"/>
                <a:gd name="connsiteY3" fmla="*/ 6080 h 14803"/>
                <a:gd name="connsiteX4" fmla="*/ 11588 w 11588"/>
                <a:gd name="connsiteY4" fmla="*/ 14803 h 14803"/>
                <a:gd name="connsiteX5" fmla="*/ 0 w 11588"/>
                <a:gd name="connsiteY5" fmla="*/ 8118 h 14803"/>
                <a:gd name="connsiteX6" fmla="*/ 2210 w 11588"/>
                <a:gd name="connsiteY6" fmla="*/ 7190 h 14803"/>
                <a:gd name="connsiteX0" fmla="*/ 2210 w 11588"/>
                <a:gd name="connsiteY0" fmla="*/ 4640 h 12253"/>
                <a:gd name="connsiteX1" fmla="*/ 3626 w 11588"/>
                <a:gd name="connsiteY1" fmla="*/ 0 h 12253"/>
                <a:gd name="connsiteX2" fmla="*/ 6565 w 11588"/>
                <a:gd name="connsiteY2" fmla="*/ 2660 h 12253"/>
                <a:gd name="connsiteX3" fmla="*/ 4755 w 11588"/>
                <a:gd name="connsiteY3" fmla="*/ 3530 h 12253"/>
                <a:gd name="connsiteX4" fmla="*/ 11588 w 11588"/>
                <a:gd name="connsiteY4" fmla="*/ 12253 h 12253"/>
                <a:gd name="connsiteX5" fmla="*/ 0 w 11588"/>
                <a:gd name="connsiteY5" fmla="*/ 5568 h 12253"/>
                <a:gd name="connsiteX6" fmla="*/ 2210 w 11588"/>
                <a:gd name="connsiteY6" fmla="*/ 4640 h 12253"/>
                <a:gd name="connsiteX0" fmla="*/ 2210 w 11588"/>
                <a:gd name="connsiteY0" fmla="*/ 4827 h 12440"/>
                <a:gd name="connsiteX1" fmla="*/ 3513 w 11588"/>
                <a:gd name="connsiteY1" fmla="*/ 0 h 12440"/>
                <a:gd name="connsiteX2" fmla="*/ 6565 w 11588"/>
                <a:gd name="connsiteY2" fmla="*/ 2847 h 12440"/>
                <a:gd name="connsiteX3" fmla="*/ 4755 w 11588"/>
                <a:gd name="connsiteY3" fmla="*/ 3717 h 12440"/>
                <a:gd name="connsiteX4" fmla="*/ 11588 w 11588"/>
                <a:gd name="connsiteY4" fmla="*/ 12440 h 12440"/>
                <a:gd name="connsiteX5" fmla="*/ 0 w 11588"/>
                <a:gd name="connsiteY5" fmla="*/ 5755 h 12440"/>
                <a:gd name="connsiteX6" fmla="*/ 2210 w 11588"/>
                <a:gd name="connsiteY6" fmla="*/ 4827 h 12440"/>
                <a:gd name="connsiteX0" fmla="*/ 2210 w 11588"/>
                <a:gd name="connsiteY0" fmla="*/ 4827 h 12440"/>
                <a:gd name="connsiteX1" fmla="*/ 3513 w 11588"/>
                <a:gd name="connsiteY1" fmla="*/ 0 h 12440"/>
                <a:gd name="connsiteX2" fmla="*/ 6565 w 11588"/>
                <a:gd name="connsiteY2" fmla="*/ 2847 h 12440"/>
                <a:gd name="connsiteX3" fmla="*/ 4755 w 11588"/>
                <a:gd name="connsiteY3" fmla="*/ 3717 h 12440"/>
                <a:gd name="connsiteX4" fmla="*/ 11588 w 11588"/>
                <a:gd name="connsiteY4" fmla="*/ 12440 h 12440"/>
                <a:gd name="connsiteX5" fmla="*/ 0 w 11588"/>
                <a:gd name="connsiteY5" fmla="*/ 5755 h 12440"/>
                <a:gd name="connsiteX6" fmla="*/ 2210 w 11588"/>
                <a:gd name="connsiteY6" fmla="*/ 4827 h 12440"/>
                <a:gd name="connsiteX0" fmla="*/ 2210 w 11588"/>
                <a:gd name="connsiteY0" fmla="*/ 4827 h 12440"/>
                <a:gd name="connsiteX1" fmla="*/ 3932 w 11588"/>
                <a:gd name="connsiteY1" fmla="*/ 5953 h 12440"/>
                <a:gd name="connsiteX2" fmla="*/ 3513 w 11588"/>
                <a:gd name="connsiteY2" fmla="*/ 0 h 12440"/>
                <a:gd name="connsiteX3" fmla="*/ 6565 w 11588"/>
                <a:gd name="connsiteY3" fmla="*/ 2847 h 12440"/>
                <a:gd name="connsiteX4" fmla="*/ 4755 w 11588"/>
                <a:gd name="connsiteY4" fmla="*/ 3717 h 12440"/>
                <a:gd name="connsiteX5" fmla="*/ 11588 w 11588"/>
                <a:gd name="connsiteY5" fmla="*/ 12440 h 12440"/>
                <a:gd name="connsiteX6" fmla="*/ 0 w 11588"/>
                <a:gd name="connsiteY6" fmla="*/ 5755 h 12440"/>
                <a:gd name="connsiteX7" fmla="*/ 2210 w 11588"/>
                <a:gd name="connsiteY7" fmla="*/ 4827 h 12440"/>
                <a:gd name="connsiteX0" fmla="*/ 2210 w 11588"/>
                <a:gd name="connsiteY0" fmla="*/ 4827 h 12440"/>
                <a:gd name="connsiteX1" fmla="*/ 3932 w 11588"/>
                <a:gd name="connsiteY1" fmla="*/ 5953 h 12440"/>
                <a:gd name="connsiteX2" fmla="*/ 3513 w 11588"/>
                <a:gd name="connsiteY2" fmla="*/ 0 h 12440"/>
                <a:gd name="connsiteX3" fmla="*/ 6565 w 11588"/>
                <a:gd name="connsiteY3" fmla="*/ 2847 h 12440"/>
                <a:gd name="connsiteX4" fmla="*/ 4755 w 11588"/>
                <a:gd name="connsiteY4" fmla="*/ 3717 h 12440"/>
                <a:gd name="connsiteX5" fmla="*/ 11588 w 11588"/>
                <a:gd name="connsiteY5" fmla="*/ 12440 h 12440"/>
                <a:gd name="connsiteX6" fmla="*/ 0 w 11588"/>
                <a:gd name="connsiteY6" fmla="*/ 5755 h 12440"/>
                <a:gd name="connsiteX7" fmla="*/ 2210 w 11588"/>
                <a:gd name="connsiteY7" fmla="*/ 4827 h 12440"/>
                <a:gd name="connsiteX0" fmla="*/ 2210 w 11588"/>
                <a:gd name="connsiteY0" fmla="*/ 4926 h 12539"/>
                <a:gd name="connsiteX1" fmla="*/ 3932 w 11588"/>
                <a:gd name="connsiteY1" fmla="*/ 6052 h 12539"/>
                <a:gd name="connsiteX2" fmla="*/ 3513 w 11588"/>
                <a:gd name="connsiteY2" fmla="*/ 99 h 12539"/>
                <a:gd name="connsiteX3" fmla="*/ 6565 w 11588"/>
                <a:gd name="connsiteY3" fmla="*/ 2946 h 12539"/>
                <a:gd name="connsiteX4" fmla="*/ 4755 w 11588"/>
                <a:gd name="connsiteY4" fmla="*/ 3816 h 12539"/>
                <a:gd name="connsiteX5" fmla="*/ 11588 w 11588"/>
                <a:gd name="connsiteY5" fmla="*/ 12539 h 12539"/>
                <a:gd name="connsiteX6" fmla="*/ 0 w 11588"/>
                <a:gd name="connsiteY6" fmla="*/ 5854 h 12539"/>
                <a:gd name="connsiteX7" fmla="*/ 2210 w 11588"/>
                <a:gd name="connsiteY7" fmla="*/ 4926 h 12539"/>
                <a:gd name="connsiteX0" fmla="*/ 3574 w 12952"/>
                <a:gd name="connsiteY0" fmla="*/ 4828 h 12441"/>
                <a:gd name="connsiteX1" fmla="*/ 8 w 12952"/>
                <a:gd name="connsiteY1" fmla="*/ 2916 h 12441"/>
                <a:gd name="connsiteX2" fmla="*/ 4877 w 12952"/>
                <a:gd name="connsiteY2" fmla="*/ 1 h 12441"/>
                <a:gd name="connsiteX3" fmla="*/ 7929 w 12952"/>
                <a:gd name="connsiteY3" fmla="*/ 2848 h 12441"/>
                <a:gd name="connsiteX4" fmla="*/ 6119 w 12952"/>
                <a:gd name="connsiteY4" fmla="*/ 3718 h 12441"/>
                <a:gd name="connsiteX5" fmla="*/ 12952 w 12952"/>
                <a:gd name="connsiteY5" fmla="*/ 12441 h 12441"/>
                <a:gd name="connsiteX6" fmla="*/ 1364 w 12952"/>
                <a:gd name="connsiteY6" fmla="*/ 5756 h 12441"/>
                <a:gd name="connsiteX7" fmla="*/ 3574 w 12952"/>
                <a:gd name="connsiteY7" fmla="*/ 4828 h 12441"/>
                <a:gd name="connsiteX0" fmla="*/ 3566 w 12944"/>
                <a:gd name="connsiteY0" fmla="*/ 4828 h 12441"/>
                <a:gd name="connsiteX1" fmla="*/ 0 w 12944"/>
                <a:gd name="connsiteY1" fmla="*/ 2916 h 12441"/>
                <a:gd name="connsiteX2" fmla="*/ 4869 w 12944"/>
                <a:gd name="connsiteY2" fmla="*/ 1 h 12441"/>
                <a:gd name="connsiteX3" fmla="*/ 7921 w 12944"/>
                <a:gd name="connsiteY3" fmla="*/ 2848 h 12441"/>
                <a:gd name="connsiteX4" fmla="*/ 6111 w 12944"/>
                <a:gd name="connsiteY4" fmla="*/ 3718 h 12441"/>
                <a:gd name="connsiteX5" fmla="*/ 12944 w 12944"/>
                <a:gd name="connsiteY5" fmla="*/ 12441 h 12441"/>
                <a:gd name="connsiteX6" fmla="*/ 1356 w 12944"/>
                <a:gd name="connsiteY6" fmla="*/ 5756 h 12441"/>
                <a:gd name="connsiteX7" fmla="*/ 3566 w 12944"/>
                <a:gd name="connsiteY7" fmla="*/ 4828 h 12441"/>
                <a:gd name="connsiteX0" fmla="*/ 3566 w 12944"/>
                <a:gd name="connsiteY0" fmla="*/ 4828 h 12441"/>
                <a:gd name="connsiteX1" fmla="*/ 0 w 12944"/>
                <a:gd name="connsiteY1" fmla="*/ 2916 h 12441"/>
                <a:gd name="connsiteX2" fmla="*/ 4869 w 12944"/>
                <a:gd name="connsiteY2" fmla="*/ 1 h 12441"/>
                <a:gd name="connsiteX3" fmla="*/ 7921 w 12944"/>
                <a:gd name="connsiteY3" fmla="*/ 2848 h 12441"/>
                <a:gd name="connsiteX4" fmla="*/ 6111 w 12944"/>
                <a:gd name="connsiteY4" fmla="*/ 3718 h 12441"/>
                <a:gd name="connsiteX5" fmla="*/ 12944 w 12944"/>
                <a:gd name="connsiteY5" fmla="*/ 12441 h 12441"/>
                <a:gd name="connsiteX6" fmla="*/ 1356 w 12944"/>
                <a:gd name="connsiteY6" fmla="*/ 5756 h 12441"/>
                <a:gd name="connsiteX7" fmla="*/ 3566 w 12944"/>
                <a:gd name="connsiteY7" fmla="*/ 4828 h 12441"/>
                <a:gd name="connsiteX0" fmla="*/ 3566 w 12944"/>
                <a:gd name="connsiteY0" fmla="*/ 5776 h 13389"/>
                <a:gd name="connsiteX1" fmla="*/ 0 w 12944"/>
                <a:gd name="connsiteY1" fmla="*/ 3864 h 13389"/>
                <a:gd name="connsiteX2" fmla="*/ 4869 w 12944"/>
                <a:gd name="connsiteY2" fmla="*/ 949 h 13389"/>
                <a:gd name="connsiteX3" fmla="*/ 7921 w 12944"/>
                <a:gd name="connsiteY3" fmla="*/ 3796 h 13389"/>
                <a:gd name="connsiteX4" fmla="*/ 6111 w 12944"/>
                <a:gd name="connsiteY4" fmla="*/ 4666 h 13389"/>
                <a:gd name="connsiteX5" fmla="*/ 12944 w 12944"/>
                <a:gd name="connsiteY5" fmla="*/ 13389 h 13389"/>
                <a:gd name="connsiteX6" fmla="*/ 1356 w 12944"/>
                <a:gd name="connsiteY6" fmla="*/ 6704 h 13389"/>
                <a:gd name="connsiteX7" fmla="*/ 3566 w 12944"/>
                <a:gd name="connsiteY7" fmla="*/ 5776 h 13389"/>
                <a:gd name="connsiteX0" fmla="*/ 3566 w 12944"/>
                <a:gd name="connsiteY0" fmla="*/ 5776 h 13389"/>
                <a:gd name="connsiteX1" fmla="*/ 0 w 12944"/>
                <a:gd name="connsiteY1" fmla="*/ 3864 h 13389"/>
                <a:gd name="connsiteX2" fmla="*/ 4869 w 12944"/>
                <a:gd name="connsiteY2" fmla="*/ 949 h 13389"/>
                <a:gd name="connsiteX3" fmla="*/ 7921 w 12944"/>
                <a:gd name="connsiteY3" fmla="*/ 3796 h 13389"/>
                <a:gd name="connsiteX4" fmla="*/ 6111 w 12944"/>
                <a:gd name="connsiteY4" fmla="*/ 4666 h 13389"/>
                <a:gd name="connsiteX5" fmla="*/ 12944 w 12944"/>
                <a:gd name="connsiteY5" fmla="*/ 13389 h 13389"/>
                <a:gd name="connsiteX6" fmla="*/ 1356 w 12944"/>
                <a:gd name="connsiteY6" fmla="*/ 6704 h 13389"/>
                <a:gd name="connsiteX7" fmla="*/ 3566 w 12944"/>
                <a:gd name="connsiteY7" fmla="*/ 5776 h 13389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827 h 12440"/>
                <a:gd name="connsiteX1" fmla="*/ 0 w 12944"/>
                <a:gd name="connsiteY1" fmla="*/ 2915 h 12440"/>
                <a:gd name="connsiteX2" fmla="*/ 4869 w 12944"/>
                <a:gd name="connsiteY2" fmla="*/ 0 h 12440"/>
                <a:gd name="connsiteX3" fmla="*/ 7921 w 12944"/>
                <a:gd name="connsiteY3" fmla="*/ 2847 h 12440"/>
                <a:gd name="connsiteX4" fmla="*/ 6111 w 12944"/>
                <a:gd name="connsiteY4" fmla="*/ 3717 h 12440"/>
                <a:gd name="connsiteX5" fmla="*/ 12944 w 12944"/>
                <a:gd name="connsiteY5" fmla="*/ 12440 h 12440"/>
                <a:gd name="connsiteX6" fmla="*/ 1356 w 12944"/>
                <a:gd name="connsiteY6" fmla="*/ 5755 h 12440"/>
                <a:gd name="connsiteX7" fmla="*/ 3566 w 12944"/>
                <a:gd name="connsiteY7" fmla="*/ 4827 h 12440"/>
                <a:gd name="connsiteX0" fmla="*/ 3566 w 12944"/>
                <a:gd name="connsiteY0" fmla="*/ 4752 h 12365"/>
                <a:gd name="connsiteX1" fmla="*/ 0 w 12944"/>
                <a:gd name="connsiteY1" fmla="*/ 2840 h 12365"/>
                <a:gd name="connsiteX2" fmla="*/ 5094 w 12944"/>
                <a:gd name="connsiteY2" fmla="*/ 0 h 12365"/>
                <a:gd name="connsiteX3" fmla="*/ 7921 w 12944"/>
                <a:gd name="connsiteY3" fmla="*/ 2772 h 12365"/>
                <a:gd name="connsiteX4" fmla="*/ 6111 w 12944"/>
                <a:gd name="connsiteY4" fmla="*/ 3642 h 12365"/>
                <a:gd name="connsiteX5" fmla="*/ 12944 w 12944"/>
                <a:gd name="connsiteY5" fmla="*/ 12365 h 12365"/>
                <a:gd name="connsiteX6" fmla="*/ 1356 w 12944"/>
                <a:gd name="connsiteY6" fmla="*/ 5680 h 12365"/>
                <a:gd name="connsiteX7" fmla="*/ 3566 w 12944"/>
                <a:gd name="connsiteY7" fmla="*/ 4752 h 12365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3566 w 12944"/>
                <a:gd name="connsiteY0" fmla="*/ 4565 h 12178"/>
                <a:gd name="connsiteX1" fmla="*/ 0 w 12944"/>
                <a:gd name="connsiteY1" fmla="*/ 2653 h 12178"/>
                <a:gd name="connsiteX2" fmla="*/ 5094 w 12944"/>
                <a:gd name="connsiteY2" fmla="*/ 0 h 12178"/>
                <a:gd name="connsiteX3" fmla="*/ 7921 w 12944"/>
                <a:gd name="connsiteY3" fmla="*/ 2585 h 12178"/>
                <a:gd name="connsiteX4" fmla="*/ 6111 w 12944"/>
                <a:gd name="connsiteY4" fmla="*/ 3455 h 12178"/>
                <a:gd name="connsiteX5" fmla="*/ 12944 w 12944"/>
                <a:gd name="connsiteY5" fmla="*/ 12178 h 12178"/>
                <a:gd name="connsiteX6" fmla="*/ 1356 w 12944"/>
                <a:gd name="connsiteY6" fmla="*/ 5493 h 12178"/>
                <a:gd name="connsiteX7" fmla="*/ 3566 w 12944"/>
                <a:gd name="connsiteY7" fmla="*/ 4565 h 12178"/>
                <a:gd name="connsiteX0" fmla="*/ 5094 w 12944"/>
                <a:gd name="connsiteY0" fmla="*/ 0 h 12178"/>
                <a:gd name="connsiteX1" fmla="*/ 7921 w 12944"/>
                <a:gd name="connsiteY1" fmla="*/ 2585 h 12178"/>
                <a:gd name="connsiteX2" fmla="*/ 6111 w 12944"/>
                <a:gd name="connsiteY2" fmla="*/ 3455 h 12178"/>
                <a:gd name="connsiteX3" fmla="*/ 12944 w 12944"/>
                <a:gd name="connsiteY3" fmla="*/ 12178 h 12178"/>
                <a:gd name="connsiteX4" fmla="*/ 1356 w 12944"/>
                <a:gd name="connsiteY4" fmla="*/ 5493 h 12178"/>
                <a:gd name="connsiteX5" fmla="*/ 3566 w 12944"/>
                <a:gd name="connsiteY5" fmla="*/ 4565 h 12178"/>
                <a:gd name="connsiteX6" fmla="*/ 0 w 12944"/>
                <a:gd name="connsiteY6" fmla="*/ 2653 h 12178"/>
                <a:gd name="connsiteX7" fmla="*/ 7254 w 12944"/>
                <a:gd name="connsiteY7" fmla="*/ 2160 h 12178"/>
                <a:gd name="connsiteX0" fmla="*/ 5094 w 12944"/>
                <a:gd name="connsiteY0" fmla="*/ 0 h 12178"/>
                <a:gd name="connsiteX1" fmla="*/ 7921 w 12944"/>
                <a:gd name="connsiteY1" fmla="*/ 2585 h 12178"/>
                <a:gd name="connsiteX2" fmla="*/ 6111 w 12944"/>
                <a:gd name="connsiteY2" fmla="*/ 3455 h 12178"/>
                <a:gd name="connsiteX3" fmla="*/ 12944 w 12944"/>
                <a:gd name="connsiteY3" fmla="*/ 12178 h 12178"/>
                <a:gd name="connsiteX4" fmla="*/ 1356 w 12944"/>
                <a:gd name="connsiteY4" fmla="*/ 5493 h 12178"/>
                <a:gd name="connsiteX5" fmla="*/ 3566 w 12944"/>
                <a:gd name="connsiteY5" fmla="*/ 4565 h 12178"/>
                <a:gd name="connsiteX6" fmla="*/ 0 w 12944"/>
                <a:gd name="connsiteY6" fmla="*/ 2653 h 1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44" h="12178">
                  <a:moveTo>
                    <a:pt x="5094" y="0"/>
                  </a:moveTo>
                  <a:cubicBezTo>
                    <a:pt x="8064" y="2839"/>
                    <a:pt x="6507" y="1292"/>
                    <a:pt x="7921" y="2585"/>
                  </a:cubicBezTo>
                  <a:lnTo>
                    <a:pt x="6111" y="3455"/>
                  </a:lnTo>
                  <a:lnTo>
                    <a:pt x="12944" y="12178"/>
                  </a:lnTo>
                  <a:lnTo>
                    <a:pt x="1356" y="5493"/>
                  </a:lnTo>
                  <a:lnTo>
                    <a:pt x="3566" y="4565"/>
                  </a:lnTo>
                  <a:lnTo>
                    <a:pt x="0" y="2653"/>
                  </a:ln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3385" y="949862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 smtClean="0"/>
              <a:t>Разработка </a:t>
            </a:r>
            <a:r>
              <a:rPr lang="ru-RU" sz="7200" b="1" dirty="0" err="1" smtClean="0"/>
              <a:t>микросервисных</a:t>
            </a:r>
            <a:r>
              <a:rPr lang="ru-RU" sz="7200" b="1" dirty="0" smtClean="0"/>
              <a:t> приложений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874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Развёртывание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3264" y="1279384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/>
              <a:t>1.</a:t>
            </a:r>
            <a:endParaRPr lang="ru-RU" sz="11500" dirty="0"/>
          </a:p>
        </p:txBody>
      </p:sp>
      <p:sp>
        <p:nvSpPr>
          <p:cNvPr id="3" name="TextBox 2"/>
          <p:cNvSpPr txBox="1"/>
          <p:nvPr/>
        </p:nvSpPr>
        <p:spPr>
          <a:xfrm>
            <a:off x="1650512" y="1762326"/>
            <a:ext cx="2810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Сборка </a:t>
            </a:r>
            <a:r>
              <a:rPr lang="en-US" sz="2400" dirty="0" smtClean="0"/>
              <a:t>.jar</a:t>
            </a:r>
            <a:r>
              <a:rPr lang="ru-RU" sz="2400" dirty="0" smtClean="0"/>
              <a:t> файлов</a:t>
            </a:r>
          </a:p>
          <a:p>
            <a:r>
              <a:rPr lang="ru-RU" sz="2400" dirty="0" smtClean="0"/>
              <a:t>с помощью </a:t>
            </a:r>
            <a:r>
              <a:rPr lang="en-US" sz="2400" dirty="0" smtClean="0"/>
              <a:t>Maven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13411" y="1210109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/>
              <a:t>2</a:t>
            </a:r>
            <a:r>
              <a:rPr lang="ru-RU" sz="11500" dirty="0" smtClean="0"/>
              <a:t>.</a:t>
            </a:r>
            <a:endParaRPr lang="ru-RU" sz="11500" dirty="0"/>
          </a:p>
        </p:txBody>
      </p:sp>
      <p:sp>
        <p:nvSpPr>
          <p:cNvPr id="7" name="TextBox 6"/>
          <p:cNvSpPr txBox="1"/>
          <p:nvPr/>
        </p:nvSpPr>
        <p:spPr>
          <a:xfrm>
            <a:off x="7000989" y="1762326"/>
            <a:ext cx="3461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/>
              <a:t>Загрузка </a:t>
            </a:r>
            <a:r>
              <a:rPr lang="en-US" sz="2400" dirty="0" smtClean="0"/>
              <a:t>.jar</a:t>
            </a:r>
            <a:r>
              <a:rPr lang="ru-RU" sz="2400" dirty="0" smtClean="0"/>
              <a:t> файлов</a:t>
            </a:r>
          </a:p>
          <a:p>
            <a:pPr algn="r"/>
            <a:r>
              <a:rPr lang="ru-RU" sz="2400" dirty="0" smtClean="0"/>
              <a:t>на сервер с помощью </a:t>
            </a:r>
            <a:r>
              <a:rPr lang="en-US" sz="2400" dirty="0" smtClean="0"/>
              <a:t>ftp</a:t>
            </a:r>
            <a:endParaRPr lang="ru-RU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31201" y="3662505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/>
              <a:t>3.</a:t>
            </a:r>
            <a:endParaRPr lang="ru-RU" sz="1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689276" y="4588448"/>
            <a:ext cx="3566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Настройка конфигураци</a:t>
            </a:r>
            <a:r>
              <a:rPr lang="ru-RU" sz="2400" dirty="0"/>
              <a:t>и</a:t>
            </a:r>
            <a:r>
              <a:rPr lang="ru-RU" sz="2400" dirty="0" smtClean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32679" y="3697324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/>
              <a:t>4</a:t>
            </a:r>
            <a:r>
              <a:rPr lang="ru-RU" sz="11500" dirty="0" smtClean="0"/>
              <a:t>.</a:t>
            </a:r>
            <a:endParaRPr lang="ru-RU" sz="11500" dirty="0"/>
          </a:p>
        </p:txBody>
      </p:sp>
      <p:sp>
        <p:nvSpPr>
          <p:cNvPr id="14" name="TextBox 13"/>
          <p:cNvSpPr txBox="1"/>
          <p:nvPr/>
        </p:nvSpPr>
        <p:spPr>
          <a:xfrm>
            <a:off x="7125469" y="4584462"/>
            <a:ext cx="321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/>
              <a:t>Запуск с помощью </a:t>
            </a:r>
            <a:r>
              <a:rPr lang="en-US" sz="2400" dirty="0" smtClean="0"/>
              <a:t>JVM</a:t>
            </a:r>
            <a:endParaRPr lang="ru-RU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73781" y="4988558"/>
            <a:ext cx="381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-адреса используемых 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Порт запускаемого сервиса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«Секретные выражения»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334" y="1294001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chemeClr val="accent1">
                    <a:lumMod val="50000"/>
                  </a:schemeClr>
                </a:solidFill>
              </a:rPr>
              <a:t>1.</a:t>
            </a:r>
            <a:endParaRPr lang="ru-RU" sz="1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1838" y="1308027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chemeClr val="accent1"/>
                </a:solidFill>
              </a:rPr>
              <a:t>1.</a:t>
            </a:r>
            <a:endParaRPr lang="ru-RU" sz="115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90321" y="1217036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u-RU" sz="115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1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69081" y="1230889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chemeClr val="accent1"/>
                </a:solidFill>
              </a:rPr>
              <a:t>2</a:t>
            </a:r>
            <a:r>
              <a:rPr lang="ru-RU" sz="11500" dirty="0" smtClean="0">
                <a:solidFill>
                  <a:schemeClr val="accent1"/>
                </a:solidFill>
              </a:rPr>
              <a:t>.</a:t>
            </a:r>
            <a:endParaRPr lang="ru-RU" sz="115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800" y="3649080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chemeClr val="accent1">
                    <a:lumMod val="50000"/>
                  </a:schemeClr>
                </a:solidFill>
              </a:rPr>
              <a:t>3.</a:t>
            </a:r>
            <a:endParaRPr lang="ru-RU" sz="1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838" y="3633862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chemeClr val="accent1"/>
                </a:solidFill>
              </a:rPr>
              <a:t>3.</a:t>
            </a:r>
            <a:endParaRPr lang="ru-RU" sz="115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08969" y="3676507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ru-RU" sz="115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11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86127" y="3669580"/>
            <a:ext cx="1303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>
                <a:solidFill>
                  <a:schemeClr val="accent1"/>
                </a:solidFill>
              </a:rPr>
              <a:t>4</a:t>
            </a:r>
            <a:r>
              <a:rPr lang="ru-RU" sz="11500" dirty="0" smtClean="0">
                <a:solidFill>
                  <a:schemeClr val="accent1"/>
                </a:solidFill>
              </a:rPr>
              <a:t>.</a:t>
            </a:r>
            <a:endParaRPr lang="ru-RU" sz="11500" dirty="0">
              <a:solidFill>
                <a:schemeClr val="accent1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4169440" y="2597642"/>
            <a:ext cx="862949" cy="914689"/>
            <a:chOff x="4102889" y="1658242"/>
            <a:chExt cx="862949" cy="914689"/>
          </a:xfrm>
        </p:grpSpPr>
        <p:pic>
          <p:nvPicPr>
            <p:cNvPr id="2050" name="Picture 2" descr="Open Box Icons - Download Free Vector Icons | Noun Projec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205" y="1837298"/>
              <a:ext cx="735633" cy="73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Выгнутая вверх стрелка 4"/>
            <p:cNvSpPr/>
            <p:nvPr/>
          </p:nvSpPr>
          <p:spPr>
            <a:xfrm>
              <a:off x="4102889" y="1658242"/>
              <a:ext cx="676052" cy="441744"/>
            </a:xfrm>
            <a:prstGeom prst="curvedDownArrow">
              <a:avLst>
                <a:gd name="adj1" fmla="val 18324"/>
                <a:gd name="adj2" fmla="val 65474"/>
                <a:gd name="adj3" fmla="val 40046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6060726" y="2593323"/>
            <a:ext cx="1306979" cy="808045"/>
            <a:chOff x="6221712" y="1551333"/>
            <a:chExt cx="1306979" cy="808045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743" y="1761243"/>
              <a:ext cx="570948" cy="598135"/>
            </a:xfrm>
            <a:prstGeom prst="rect">
              <a:avLst/>
            </a:prstGeom>
          </p:spPr>
        </p:pic>
        <p:sp>
          <p:nvSpPr>
            <p:cNvPr id="16" name="Стрелка вправо 15"/>
            <p:cNvSpPr/>
            <p:nvPr/>
          </p:nvSpPr>
          <p:spPr>
            <a:xfrm rot="1868935">
              <a:off x="6221712" y="1551333"/>
              <a:ext cx="740468" cy="419819"/>
            </a:xfrm>
            <a:custGeom>
              <a:avLst/>
              <a:gdLst>
                <a:gd name="connsiteX0" fmla="*/ 0 w 978408"/>
                <a:gd name="connsiteY0" fmla="*/ 130218 h 484632"/>
                <a:gd name="connsiteX1" fmla="*/ 736092 w 978408"/>
                <a:gd name="connsiteY1" fmla="*/ 130218 h 484632"/>
                <a:gd name="connsiteX2" fmla="*/ 736092 w 978408"/>
                <a:gd name="connsiteY2" fmla="*/ 0 h 484632"/>
                <a:gd name="connsiteX3" fmla="*/ 978408 w 978408"/>
                <a:gd name="connsiteY3" fmla="*/ 242316 h 484632"/>
                <a:gd name="connsiteX4" fmla="*/ 736092 w 978408"/>
                <a:gd name="connsiteY4" fmla="*/ 484632 h 484632"/>
                <a:gd name="connsiteX5" fmla="*/ 736092 w 978408"/>
                <a:gd name="connsiteY5" fmla="*/ 354414 h 484632"/>
                <a:gd name="connsiteX6" fmla="*/ 0 w 978408"/>
                <a:gd name="connsiteY6" fmla="*/ 354414 h 484632"/>
                <a:gd name="connsiteX7" fmla="*/ 0 w 978408"/>
                <a:gd name="connsiteY7" fmla="*/ 130218 h 484632"/>
                <a:gd name="connsiteX0" fmla="*/ 0 w 978408"/>
                <a:gd name="connsiteY0" fmla="*/ 354414 h 484632"/>
                <a:gd name="connsiteX1" fmla="*/ 736092 w 978408"/>
                <a:gd name="connsiteY1" fmla="*/ 130218 h 484632"/>
                <a:gd name="connsiteX2" fmla="*/ 736092 w 978408"/>
                <a:gd name="connsiteY2" fmla="*/ 0 h 484632"/>
                <a:gd name="connsiteX3" fmla="*/ 978408 w 978408"/>
                <a:gd name="connsiteY3" fmla="*/ 242316 h 484632"/>
                <a:gd name="connsiteX4" fmla="*/ 736092 w 978408"/>
                <a:gd name="connsiteY4" fmla="*/ 484632 h 484632"/>
                <a:gd name="connsiteX5" fmla="*/ 736092 w 978408"/>
                <a:gd name="connsiteY5" fmla="*/ 354414 h 484632"/>
                <a:gd name="connsiteX6" fmla="*/ 0 w 978408"/>
                <a:gd name="connsiteY6" fmla="*/ 354414 h 484632"/>
                <a:gd name="connsiteX0" fmla="*/ 0 w 1000486"/>
                <a:gd name="connsiteY0" fmla="*/ 249272 h 484632"/>
                <a:gd name="connsiteX1" fmla="*/ 758170 w 1000486"/>
                <a:gd name="connsiteY1" fmla="*/ 130218 h 484632"/>
                <a:gd name="connsiteX2" fmla="*/ 758170 w 1000486"/>
                <a:gd name="connsiteY2" fmla="*/ 0 h 484632"/>
                <a:gd name="connsiteX3" fmla="*/ 1000486 w 1000486"/>
                <a:gd name="connsiteY3" fmla="*/ 242316 h 484632"/>
                <a:gd name="connsiteX4" fmla="*/ 758170 w 1000486"/>
                <a:gd name="connsiteY4" fmla="*/ 484632 h 484632"/>
                <a:gd name="connsiteX5" fmla="*/ 758170 w 1000486"/>
                <a:gd name="connsiteY5" fmla="*/ 354414 h 484632"/>
                <a:gd name="connsiteX6" fmla="*/ 0 w 1000486"/>
                <a:gd name="connsiteY6" fmla="*/ 249272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486" h="484632">
                  <a:moveTo>
                    <a:pt x="0" y="249272"/>
                  </a:moveTo>
                  <a:lnTo>
                    <a:pt x="758170" y="130218"/>
                  </a:lnTo>
                  <a:lnTo>
                    <a:pt x="758170" y="0"/>
                  </a:lnTo>
                  <a:lnTo>
                    <a:pt x="1000486" y="242316"/>
                  </a:lnTo>
                  <a:lnTo>
                    <a:pt x="758170" y="484632"/>
                  </a:lnTo>
                  <a:lnTo>
                    <a:pt x="758170" y="354414"/>
                  </a:lnTo>
                  <a:lnTo>
                    <a:pt x="0" y="249272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296756" y="3843533"/>
            <a:ext cx="1118741" cy="839796"/>
            <a:chOff x="4691504" y="3529017"/>
            <a:chExt cx="1118741" cy="839796"/>
          </a:xfrm>
        </p:grpSpPr>
        <p:pic>
          <p:nvPicPr>
            <p:cNvPr id="2052" name="Picture 4" descr="Files &amp;amp; Documents Collection | Noun Proje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504" y="3532056"/>
              <a:ext cx="836757" cy="836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Pencil Icon - Free Icons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750" y="3529017"/>
              <a:ext cx="473495" cy="47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6162263" y="3653124"/>
            <a:ext cx="1881081" cy="1166156"/>
            <a:chOff x="6458552" y="3496279"/>
            <a:chExt cx="1881081" cy="1166156"/>
          </a:xfrm>
        </p:grpSpPr>
        <p:pic>
          <p:nvPicPr>
            <p:cNvPr id="2056" name="Picture 8" descr="Java Update Error – Information Technology Services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904"/>
            <a:stretch/>
          </p:blipFill>
          <p:spPr bwMode="auto">
            <a:xfrm>
              <a:off x="6936471" y="3496279"/>
              <a:ext cx="908310" cy="618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 descr="Java Update Error – Information Technology Services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578"/>
            <a:stretch/>
          </p:blipFill>
          <p:spPr bwMode="auto">
            <a:xfrm>
              <a:off x="6458552" y="4033741"/>
              <a:ext cx="1881081" cy="628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48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Веб-интерфейс</a:t>
            </a:r>
            <a:endParaRPr lang="ru-RU" sz="6000" b="1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4938" t="3460" r="3734" b="22380"/>
          <a:stretch/>
        </p:blipFill>
        <p:spPr>
          <a:xfrm>
            <a:off x="1097280" y="1167563"/>
            <a:ext cx="10408530" cy="5159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4032" y="5941983"/>
            <a:ext cx="571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/>
              <a:t>http://cma.hillmine.ru/</a:t>
            </a:r>
            <a:endParaRPr lang="ru-RU" sz="4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434407" y="5973910"/>
            <a:ext cx="571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http://cma.hillmine.ru/</a:t>
            </a:r>
            <a:endParaRPr lang="ru-RU" sz="4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4782" y="5986351"/>
            <a:ext cx="571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>
                <a:solidFill>
                  <a:schemeClr val="accent2"/>
                </a:solidFill>
              </a:rPr>
              <a:t>http://cma.hillmine.ru/</a:t>
            </a:r>
            <a:endParaRPr lang="ru-RU" sz="44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1" y="1167563"/>
            <a:ext cx="901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Запрос к главному серверу с указанием действительных ФИО и уточняющего значения: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4400" y="1536895"/>
            <a:ext cx="1080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GET http</a:t>
            </a:r>
            <a:r>
              <a:rPr lang="ru-RU" dirty="0" smtClean="0"/>
              <a:t>://</a:t>
            </a:r>
            <a:r>
              <a:rPr lang="en-US" dirty="0" smtClean="0"/>
              <a:t>hostname</a:t>
            </a:r>
            <a:r>
              <a:rPr lang="ru-RU" dirty="0" smtClean="0"/>
              <a:t>:</a:t>
            </a:r>
            <a:r>
              <a:rPr lang="en-US" dirty="0" smtClean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r>
              <a:rPr lang="en-US" dirty="0"/>
              <a:t>?</a:t>
            </a:r>
            <a:r>
              <a:rPr lang="en-US" b="1" dirty="0" err="1"/>
              <a:t>controlValue</a:t>
            </a:r>
            <a:r>
              <a:rPr lang="en-US" dirty="0" smtClean="0"/>
              <a:t>=&lt;</a:t>
            </a:r>
            <a:r>
              <a:rPr lang="ru-RU" i="1" dirty="0" smtClean="0"/>
              <a:t>КОНТРОЛЬНОЕ_ЗНАЧЕНИЕ</a:t>
            </a:r>
            <a:r>
              <a:rPr lang="en-US" dirty="0" smtClean="0"/>
              <a:t>&gt;&amp;</a:t>
            </a:r>
            <a:r>
              <a:rPr lang="en-US" b="1" dirty="0" err="1" smtClean="0"/>
              <a:t>firstname</a:t>
            </a:r>
            <a:r>
              <a:rPr lang="en-US" dirty="0" smtClean="0"/>
              <a:t>=&lt;</a:t>
            </a:r>
            <a:r>
              <a:rPr lang="ru-RU" i="1" dirty="0" smtClean="0"/>
              <a:t>ИМЯ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&amp;</a:t>
            </a:r>
            <a:r>
              <a:rPr lang="en-US" b="1" dirty="0" smtClean="0"/>
              <a:t>surname</a:t>
            </a:r>
            <a:r>
              <a:rPr lang="en-US" dirty="0" smtClean="0"/>
              <a:t>=&lt;</a:t>
            </a:r>
            <a:r>
              <a:rPr lang="ru-RU" i="1" dirty="0" smtClean="0"/>
              <a:t>ФАМИЛИЯ</a:t>
            </a:r>
            <a:r>
              <a:rPr lang="en-US" dirty="0" smtClean="0"/>
              <a:t>&gt;&amp;</a:t>
            </a:r>
            <a:r>
              <a:rPr lang="en-US" b="1" dirty="0" smtClean="0"/>
              <a:t>patronymic</a:t>
            </a:r>
            <a:r>
              <a:rPr lang="en-US" dirty="0" smtClean="0"/>
              <a:t>=&lt;</a:t>
            </a:r>
            <a:r>
              <a:rPr lang="ru-RU" i="1" dirty="0" smtClean="0"/>
              <a:t>ОТЧЕСТВО</a:t>
            </a:r>
            <a:r>
              <a:rPr lang="en-US" dirty="0" smtClean="0"/>
              <a:t>&gt;</a:t>
            </a:r>
            <a:r>
              <a:rPr lang="ru-RU" dirty="0" smtClean="0"/>
              <a:t>&amp;</a:t>
            </a:r>
            <a:r>
              <a:rPr lang="en-US" b="1" dirty="0" err="1" smtClean="0"/>
              <a:t>driverID</a:t>
            </a:r>
            <a:r>
              <a:rPr lang="en-US" dirty="0" smtClean="0"/>
              <a:t>=&lt;</a:t>
            </a:r>
            <a:r>
              <a:rPr lang="ru-RU" i="1" dirty="0" smtClean="0"/>
              <a:t>НОМЕР_ВОДИТЕЛЬСКОГО_УДОСТОВЕРЕНИЯ</a:t>
            </a:r>
            <a:r>
              <a:rPr lang="ru-RU" dirty="0" smtClean="0"/>
              <a:t> 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2183226"/>
            <a:ext cx="744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</a:t>
            </a:r>
            <a:r>
              <a:rPr lang="en-US" dirty="0" smtClean="0"/>
              <a:t>JSON</a:t>
            </a:r>
            <a:r>
              <a:rPr lang="ru-RU" dirty="0" smtClean="0"/>
              <a:t>-объект с информацией о пользователе и кредитной истории.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2468596"/>
            <a:ext cx="11048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userAndRelatives</a:t>
            </a:r>
            <a:r>
              <a:rPr lang="en-US" dirty="0"/>
              <a:t>": {</a:t>
            </a:r>
          </a:p>
          <a:p>
            <a:r>
              <a:rPr lang="en-US" dirty="0"/>
              <a:t>    "user": {</a:t>
            </a:r>
          </a:p>
          <a:p>
            <a:r>
              <a:rPr lang="en-US" dirty="0"/>
              <a:t>      "id": </a:t>
            </a:r>
            <a:r>
              <a:rPr lang="en-US" dirty="0" smtClean="0"/>
              <a:t>&lt;</a:t>
            </a:r>
            <a:r>
              <a:rPr lang="en-US" i="1" dirty="0" smtClean="0"/>
              <a:t>ID</a:t>
            </a:r>
            <a:r>
              <a:rPr lang="ru-RU" i="1" dirty="0" smtClean="0"/>
              <a:t>_В_БАЗЕ_</a:t>
            </a:r>
            <a:r>
              <a:rPr lang="en-US" i="1" dirty="0" smtClean="0"/>
              <a:t>USER_</a:t>
            </a:r>
            <a:r>
              <a:rPr lang="ru-RU" i="1" dirty="0" smtClean="0"/>
              <a:t>СЕРВИСА</a:t>
            </a:r>
            <a:r>
              <a:rPr lang="en-US" dirty="0" smtClean="0"/>
              <a:t>&gt;, "</a:t>
            </a:r>
            <a:r>
              <a:rPr lang="en-US" dirty="0" err="1"/>
              <a:t>creditServiceId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В_БАЗЕ_КРЕДИТНОЙ_ИСТОРИИ</a:t>
            </a:r>
            <a:r>
              <a:rPr lang="en-US" dirty="0" smtClean="0"/>
              <a:t>&gt;,</a:t>
            </a:r>
            <a:endParaRPr lang="ru-RU" dirty="0" smtClean="0"/>
          </a:p>
          <a:p>
            <a:r>
              <a:rPr lang="en-US" dirty="0" smtClean="0"/>
              <a:t>      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 smtClean="0"/>
              <a:t>":</a:t>
            </a:r>
            <a:r>
              <a:rPr lang="ru-RU" dirty="0"/>
              <a:t> </a:t>
            </a:r>
            <a:r>
              <a:rPr lang="en-US" dirty="0" smtClean="0"/>
              <a:t>&lt;</a:t>
            </a:r>
            <a:r>
              <a:rPr lang="ru-RU" i="1" dirty="0" smtClean="0"/>
              <a:t>ИМЯ</a:t>
            </a:r>
            <a:r>
              <a:rPr lang="en-US" dirty="0" smtClean="0"/>
              <a:t>&gt;, "</a:t>
            </a:r>
            <a:r>
              <a:rPr lang="en-US" dirty="0"/>
              <a:t>surname": </a:t>
            </a:r>
            <a:r>
              <a:rPr lang="en-US" dirty="0" smtClean="0"/>
              <a:t>&lt;</a:t>
            </a:r>
            <a:r>
              <a:rPr lang="ru-RU" i="1" dirty="0" smtClean="0"/>
              <a:t>ФАМИЛИЯ</a:t>
            </a:r>
            <a:r>
              <a:rPr lang="en-US" dirty="0" smtClean="0"/>
              <a:t>&gt;,  </a:t>
            </a:r>
            <a:r>
              <a:rPr lang="en-US" dirty="0"/>
              <a:t>"patronymic": </a:t>
            </a:r>
            <a:r>
              <a:rPr lang="en-US" dirty="0" smtClean="0"/>
              <a:t>&lt;</a:t>
            </a:r>
            <a:r>
              <a:rPr lang="ru-RU" i="1" dirty="0" smtClean="0"/>
              <a:t>ОТЧЕСТВО</a:t>
            </a:r>
            <a:r>
              <a:rPr lang="en-US" dirty="0" smtClean="0"/>
              <a:t>&gt;</a:t>
            </a:r>
            <a:r>
              <a:rPr lang="ru-RU" dirty="0" smtClean="0"/>
              <a:t>,</a:t>
            </a:r>
          </a:p>
          <a:p>
            <a:r>
              <a:rPr lang="ru-RU" dirty="0" smtClean="0"/>
              <a:t>      </a:t>
            </a:r>
            <a:r>
              <a:rPr lang="ru-RU" dirty="0"/>
              <a:t>"</a:t>
            </a:r>
            <a:r>
              <a:rPr lang="en-US" dirty="0" err="1"/>
              <a:t>birthDate</a:t>
            </a:r>
            <a:r>
              <a:rPr lang="en-US" dirty="0"/>
              <a:t>": </a:t>
            </a:r>
            <a:r>
              <a:rPr lang="en-US" dirty="0" smtClean="0"/>
              <a:t> &lt;</a:t>
            </a:r>
            <a:r>
              <a:rPr lang="ru-RU" i="1" dirty="0" smtClean="0"/>
              <a:t>ДАТА_РОЖДЕНИЯ</a:t>
            </a:r>
            <a:r>
              <a:rPr lang="en-US" dirty="0" smtClean="0"/>
              <a:t>&gt;,</a:t>
            </a:r>
            <a:r>
              <a:rPr lang="ru-RU" dirty="0"/>
              <a:t> </a:t>
            </a:r>
            <a:r>
              <a:rPr lang="en-US" dirty="0" smtClean="0"/>
              <a:t>"</a:t>
            </a:r>
            <a:r>
              <a:rPr lang="en-US" dirty="0"/>
              <a:t>sex</a:t>
            </a:r>
            <a:r>
              <a:rPr lang="en-US" dirty="0" smtClean="0"/>
              <a:t>": &lt;</a:t>
            </a:r>
            <a:r>
              <a:rPr lang="ru-RU" i="1" dirty="0" smtClean="0"/>
              <a:t>ПОЛ</a:t>
            </a:r>
            <a:r>
              <a:rPr lang="en-US" dirty="0" smtClean="0"/>
              <a:t>&gt;,</a:t>
            </a:r>
            <a:endParaRPr lang="ru-RU" dirty="0"/>
          </a:p>
          <a:p>
            <a:r>
              <a:rPr lang="ru-RU" dirty="0"/>
              <a:t>      "</a:t>
            </a:r>
            <a:r>
              <a:rPr lang="en-US" dirty="0" err="1"/>
              <a:t>passportNumber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НОМЕР_ПАСПОРТА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taxPayerID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ИНН</a:t>
            </a:r>
            <a:r>
              <a:rPr lang="en-US" dirty="0" smtClean="0"/>
              <a:t>&gt;,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en-US" dirty="0" smtClean="0"/>
              <a:t>"</a:t>
            </a:r>
            <a:r>
              <a:rPr lang="en-US" dirty="0" err="1"/>
              <a:t>driverLicenceId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НОМЕР_ВОДИТЕЛЬСКОГО_УДОСТОВЕРЕНИЯ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},</a:t>
            </a:r>
          </a:p>
          <a:p>
            <a:r>
              <a:rPr lang="en-US" dirty="0"/>
              <a:t>    "parents": 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{ &lt;</a:t>
            </a:r>
            <a:r>
              <a:rPr lang="en-US" i="1" u="sng" dirty="0" smtClean="0"/>
              <a:t>USER</a:t>
            </a:r>
            <a:r>
              <a:rPr lang="en-US" dirty="0" smtClean="0"/>
              <a:t>&gt; }, { &lt;</a:t>
            </a:r>
            <a:r>
              <a:rPr lang="en-US" i="1" u="sng" dirty="0" smtClean="0"/>
              <a:t>USER</a:t>
            </a:r>
            <a:r>
              <a:rPr lang="en-US" dirty="0" smtClean="0"/>
              <a:t>&gt; }, …</a:t>
            </a:r>
            <a:r>
              <a:rPr lang="ru-RU" dirty="0" smtClean="0"/>
              <a:t> </a:t>
            </a:r>
            <a:r>
              <a:rPr lang="en-US" dirty="0" smtClean="0"/>
              <a:t>],</a:t>
            </a:r>
            <a:endParaRPr lang="en-US" dirty="0"/>
          </a:p>
          <a:p>
            <a:r>
              <a:rPr lang="en-US" dirty="0"/>
              <a:t>    "children": [</a:t>
            </a:r>
            <a:r>
              <a:rPr lang="ru-RU" dirty="0"/>
              <a:t> </a:t>
            </a:r>
            <a:r>
              <a:rPr lang="en-US" dirty="0"/>
              <a:t>{ &lt;</a:t>
            </a:r>
            <a:r>
              <a:rPr lang="en-US" i="1" u="sng" dirty="0"/>
              <a:t>USER</a:t>
            </a:r>
            <a:r>
              <a:rPr lang="en-US" dirty="0"/>
              <a:t>&gt; }, { &lt;</a:t>
            </a:r>
            <a:r>
              <a:rPr lang="en-US" i="1" u="sng" dirty="0"/>
              <a:t>USER</a:t>
            </a:r>
            <a:r>
              <a:rPr lang="en-US" dirty="0"/>
              <a:t>&gt; }, …</a:t>
            </a:r>
            <a:r>
              <a:rPr lang="ru-RU" dirty="0"/>
              <a:t> 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},</a:t>
            </a:r>
          </a:p>
          <a:p>
            <a:r>
              <a:rPr lang="en-US" dirty="0"/>
              <a:t>  "credits": 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smtClean="0"/>
              <a:t>…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441958" y="2930250"/>
            <a:ext cx="472442" cy="3330342"/>
            <a:chOff x="441958" y="2468596"/>
            <a:chExt cx="472442" cy="3791996"/>
          </a:xfrm>
        </p:grpSpPr>
        <p:sp>
          <p:nvSpPr>
            <p:cNvPr id="14" name="Двойная волна 13"/>
            <p:cNvSpPr/>
            <p:nvPr/>
          </p:nvSpPr>
          <p:spPr>
            <a:xfrm>
              <a:off x="441958" y="5492496"/>
              <a:ext cx="472442" cy="768096"/>
            </a:xfrm>
            <a:prstGeom prst="double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41959" y="2468596"/>
              <a:ext cx="472440" cy="3438428"/>
            </a:xfrm>
            <a:custGeom>
              <a:avLst/>
              <a:gdLst>
                <a:gd name="connsiteX0" fmla="*/ 0 w 472440"/>
                <a:gd name="connsiteY0" fmla="*/ 0 h 3438428"/>
                <a:gd name="connsiteX1" fmla="*/ 472440 w 472440"/>
                <a:gd name="connsiteY1" fmla="*/ 0 h 3438428"/>
                <a:gd name="connsiteX2" fmla="*/ 472440 w 472440"/>
                <a:gd name="connsiteY2" fmla="*/ 3438428 h 3438428"/>
                <a:gd name="connsiteX3" fmla="*/ 0 w 472440"/>
                <a:gd name="connsiteY3" fmla="*/ 3438428 h 3438428"/>
                <a:gd name="connsiteX4" fmla="*/ 0 w 472440"/>
                <a:gd name="connsiteY4" fmla="*/ 0 h 3438428"/>
                <a:gd name="connsiteX0" fmla="*/ 0 w 472440"/>
                <a:gd name="connsiteY0" fmla="*/ 3438428 h 3529868"/>
                <a:gd name="connsiteX1" fmla="*/ 0 w 472440"/>
                <a:gd name="connsiteY1" fmla="*/ 0 h 3529868"/>
                <a:gd name="connsiteX2" fmla="*/ 472440 w 472440"/>
                <a:gd name="connsiteY2" fmla="*/ 0 h 3529868"/>
                <a:gd name="connsiteX3" fmla="*/ 472440 w 472440"/>
                <a:gd name="connsiteY3" fmla="*/ 3438428 h 3529868"/>
                <a:gd name="connsiteX4" fmla="*/ 91440 w 472440"/>
                <a:gd name="connsiteY4" fmla="*/ 3529868 h 3529868"/>
                <a:gd name="connsiteX0" fmla="*/ 0 w 472440"/>
                <a:gd name="connsiteY0" fmla="*/ 3438428 h 3438428"/>
                <a:gd name="connsiteX1" fmla="*/ 0 w 472440"/>
                <a:gd name="connsiteY1" fmla="*/ 0 h 3438428"/>
                <a:gd name="connsiteX2" fmla="*/ 472440 w 472440"/>
                <a:gd name="connsiteY2" fmla="*/ 0 h 3438428"/>
                <a:gd name="connsiteX3" fmla="*/ 472440 w 472440"/>
                <a:gd name="connsiteY3" fmla="*/ 3438428 h 343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40" h="3438428">
                  <a:moveTo>
                    <a:pt x="0" y="3438428"/>
                  </a:moveTo>
                  <a:lnTo>
                    <a:pt x="0" y="0"/>
                  </a:lnTo>
                  <a:lnTo>
                    <a:pt x="472440" y="0"/>
                  </a:lnTo>
                  <a:lnTo>
                    <a:pt x="472440" y="3438428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sz="3200" b="1" dirty="0" smtClean="0"/>
                <a:t>ОТВЕТ</a:t>
              </a:r>
              <a:endParaRPr lang="ru-RU" sz="3200" b="1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1310640" y="3312160"/>
            <a:ext cx="8839200" cy="14122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8749556" y="2844311"/>
            <a:ext cx="1158231" cy="481985"/>
            <a:chOff x="7842905" y="4113014"/>
            <a:chExt cx="1158231" cy="481985"/>
          </a:xfrm>
        </p:grpSpPr>
        <p:sp>
          <p:nvSpPr>
            <p:cNvPr id="18" name="TextBox 17"/>
            <p:cNvSpPr txBox="1"/>
            <p:nvPr/>
          </p:nvSpPr>
          <p:spPr>
            <a:xfrm>
              <a:off x="7853065" y="4113014"/>
              <a:ext cx="1148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&lt;USER&gt;</a:t>
              </a:r>
              <a:endParaRPr lang="ru-RU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42905" y="4133334"/>
              <a:ext cx="1148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&lt;USER&gt;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Двойная стрелка влево/вправо 5"/>
          <p:cNvSpPr/>
          <p:nvPr/>
        </p:nvSpPr>
        <p:spPr>
          <a:xfrm rot="16200000" flipH="1">
            <a:off x="447352" y="1587718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войная стрелка влево/вправо 5"/>
          <p:cNvSpPr/>
          <p:nvPr/>
        </p:nvSpPr>
        <p:spPr>
          <a:xfrm rot="5400000" flipH="1">
            <a:off x="431361" y="2406208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14401" y="1237846"/>
            <a:ext cx="110489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…</a:t>
            </a:r>
            <a:endParaRPr lang="en-US" dirty="0"/>
          </a:p>
          <a:p>
            <a:r>
              <a:rPr lang="en-US" dirty="0"/>
              <a:t>  "credits": </a:t>
            </a:r>
            <a:r>
              <a:rPr lang="en-US" dirty="0" smtClean="0"/>
              <a:t>[ </a:t>
            </a:r>
            <a:endParaRPr lang="ru-RU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/>
              <a:t> </a:t>
            </a:r>
            <a:r>
              <a:rPr lang="en-US" dirty="0" smtClean="0"/>
              <a:t>    "</a:t>
            </a:r>
            <a:r>
              <a:rPr lang="en-US" dirty="0"/>
              <a:t>credit": {</a:t>
            </a:r>
          </a:p>
          <a:p>
            <a:r>
              <a:rPr lang="en-US" dirty="0"/>
              <a:t>        "id":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КРЕДИТА</a:t>
            </a:r>
            <a:r>
              <a:rPr lang="en-US" dirty="0" smtClean="0"/>
              <a:t>&gt;, "</a:t>
            </a:r>
            <a:r>
              <a:rPr lang="en-US" dirty="0" err="1"/>
              <a:t>userId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dirty="0"/>
              <a:t> </a:t>
            </a:r>
            <a:r>
              <a:rPr lang="en-US" i="1" dirty="0" smtClean="0"/>
              <a:t>ID_</a:t>
            </a:r>
            <a:r>
              <a:rPr lang="ru-RU" i="1" dirty="0" smtClean="0"/>
              <a:t>ПОЛЬЗОВАТЕЛЯ</a:t>
            </a:r>
            <a:r>
              <a:rPr lang="en-US" i="1" dirty="0" smtClean="0"/>
              <a:t>_</a:t>
            </a:r>
            <a:r>
              <a:rPr lang="ru-RU" i="1" dirty="0"/>
              <a:t>В_БАЗЕ_КРЕДИТНОЙ_ИСТОРИИ 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"branch</a:t>
            </a:r>
            <a:r>
              <a:rPr lang="en-US" dirty="0" smtClean="0"/>
              <a:t>": &lt;</a:t>
            </a:r>
            <a:r>
              <a:rPr lang="ru-RU" i="1" dirty="0" smtClean="0"/>
              <a:t>НАЗВАНИЕ_ОТДЕЛЕНИЯ_БАНКА</a:t>
            </a:r>
            <a:r>
              <a:rPr lang="en-US" dirty="0" smtClean="0"/>
              <a:t>&gt;</a:t>
            </a:r>
            <a:r>
              <a:rPr lang="ru-RU" dirty="0" smtClean="0"/>
              <a:t>, "</a:t>
            </a:r>
            <a:r>
              <a:rPr lang="en-US" dirty="0" err="1"/>
              <a:t>totalSum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СУММА</a:t>
            </a:r>
            <a:r>
              <a:rPr lang="en-US" dirty="0"/>
              <a:t>_</a:t>
            </a:r>
            <a:r>
              <a:rPr lang="ru-RU" i="1" dirty="0" smtClean="0"/>
              <a:t>КРЕДИТА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"</a:t>
            </a:r>
            <a:r>
              <a:rPr lang="en-US" dirty="0" err="1"/>
              <a:t>startPaymentDate</a:t>
            </a:r>
            <a:r>
              <a:rPr lang="en-US" dirty="0"/>
              <a:t>":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i="1" dirty="0" smtClean="0"/>
              <a:t>ДАТА_ВЗЯТИЯ_КРЕДИТА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endPaymentDate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ru-RU" i="1" dirty="0" smtClean="0"/>
              <a:t>ДАТА_ЗАКРЫТИЯ_КРЕДИТА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  },</a:t>
            </a:r>
          </a:p>
          <a:p>
            <a:r>
              <a:rPr lang="en-US" dirty="0"/>
              <a:t>      "payments": </a:t>
            </a:r>
            <a:r>
              <a:rPr lang="en-US" dirty="0" smtClean="0"/>
              <a:t>[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</a:t>
            </a:r>
            <a:r>
              <a:rPr lang="en-US" dirty="0"/>
              <a:t>"id": </a:t>
            </a:r>
            <a:r>
              <a:rPr lang="en-US" dirty="0" smtClean="0"/>
              <a:t>&lt;</a:t>
            </a:r>
            <a:r>
              <a:rPr lang="en-US" i="1" dirty="0" smtClean="0"/>
              <a:t>ID_</a:t>
            </a:r>
            <a:r>
              <a:rPr lang="ru-RU" i="1" dirty="0" smtClean="0"/>
              <a:t>ПЛАТЕЖА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 err="1"/>
              <a:t>creditId</a:t>
            </a:r>
            <a:r>
              <a:rPr lang="en-US" dirty="0"/>
              <a:t>": </a:t>
            </a:r>
            <a:r>
              <a:rPr lang="en-US" dirty="0" smtClean="0"/>
              <a:t>&lt;</a:t>
            </a:r>
            <a:r>
              <a:rPr lang="en-US" i="1" dirty="0" smtClean="0"/>
              <a:t>ID</a:t>
            </a:r>
            <a:r>
              <a:rPr lang="ru-RU" i="1" dirty="0" smtClean="0"/>
              <a:t>_СВЯЗАННОГО_КРЕДИТА</a:t>
            </a:r>
            <a:r>
              <a:rPr lang="en-US" dirty="0" smtClean="0"/>
              <a:t>&gt;,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/>
              <a:t>"sum</a:t>
            </a:r>
            <a:r>
              <a:rPr lang="en-US" dirty="0" smtClean="0"/>
              <a:t>": &lt;</a:t>
            </a:r>
            <a:r>
              <a:rPr lang="ru-RU" i="1" dirty="0" smtClean="0"/>
              <a:t>СУММА_ПЛАТЕЖА</a:t>
            </a:r>
            <a:r>
              <a:rPr lang="en-US" dirty="0" smtClean="0"/>
              <a:t>&gt;,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/>
              <a:t>date": </a:t>
            </a:r>
            <a:r>
              <a:rPr lang="en-US" dirty="0" smtClean="0"/>
              <a:t>&lt;</a:t>
            </a:r>
            <a:r>
              <a:rPr lang="ru-RU" i="1" dirty="0" smtClean="0"/>
              <a:t>ДАТА_ПЛАТЕЖА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 smtClean="0"/>
              <a:t>  },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{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en-US" i="1" u="sng" dirty="0" smtClean="0"/>
              <a:t>PAYMENT</a:t>
            </a:r>
            <a:r>
              <a:rPr lang="en-US" dirty="0" smtClean="0"/>
              <a:t>&gt; }, …</a:t>
            </a:r>
            <a:endParaRPr lang="en-US" dirty="0"/>
          </a:p>
          <a:p>
            <a:r>
              <a:rPr lang="en-US" dirty="0" smtClean="0"/>
              <a:t>        ]</a:t>
            </a:r>
            <a:endParaRPr lang="en-US" dirty="0"/>
          </a:p>
          <a:p>
            <a:r>
              <a:rPr lang="en-US" dirty="0"/>
              <a:t>    },</a:t>
            </a:r>
          </a:p>
          <a:p>
            <a:r>
              <a:rPr lang="en-US" dirty="0"/>
              <a:t>    </a:t>
            </a:r>
            <a:r>
              <a:rPr lang="en-US" dirty="0" smtClean="0"/>
              <a:t>{ &lt;</a:t>
            </a:r>
            <a:r>
              <a:rPr lang="en-US" i="1" u="sng" dirty="0" smtClean="0"/>
              <a:t>CREDIT_AND_PAYMENTS</a:t>
            </a:r>
            <a:r>
              <a:rPr lang="en-US" dirty="0" smtClean="0"/>
              <a:t>&gt;}, …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]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10800000">
            <a:off x="441959" y="1237845"/>
            <a:ext cx="472442" cy="5355313"/>
            <a:chOff x="441958" y="2468596"/>
            <a:chExt cx="472442" cy="3791997"/>
          </a:xfrm>
        </p:grpSpPr>
        <p:sp>
          <p:nvSpPr>
            <p:cNvPr id="8" name="Двойная волна 7"/>
            <p:cNvSpPr/>
            <p:nvPr/>
          </p:nvSpPr>
          <p:spPr>
            <a:xfrm>
              <a:off x="441958" y="5492497"/>
              <a:ext cx="472442" cy="768096"/>
            </a:xfrm>
            <a:prstGeom prst="double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7"/>
            <p:cNvSpPr/>
            <p:nvPr/>
          </p:nvSpPr>
          <p:spPr>
            <a:xfrm>
              <a:off x="441959" y="2468596"/>
              <a:ext cx="472440" cy="3438428"/>
            </a:xfrm>
            <a:custGeom>
              <a:avLst/>
              <a:gdLst>
                <a:gd name="connsiteX0" fmla="*/ 0 w 472440"/>
                <a:gd name="connsiteY0" fmla="*/ 0 h 3438428"/>
                <a:gd name="connsiteX1" fmla="*/ 472440 w 472440"/>
                <a:gd name="connsiteY1" fmla="*/ 0 h 3438428"/>
                <a:gd name="connsiteX2" fmla="*/ 472440 w 472440"/>
                <a:gd name="connsiteY2" fmla="*/ 3438428 h 3438428"/>
                <a:gd name="connsiteX3" fmla="*/ 0 w 472440"/>
                <a:gd name="connsiteY3" fmla="*/ 3438428 h 3438428"/>
                <a:gd name="connsiteX4" fmla="*/ 0 w 472440"/>
                <a:gd name="connsiteY4" fmla="*/ 0 h 3438428"/>
                <a:gd name="connsiteX0" fmla="*/ 0 w 472440"/>
                <a:gd name="connsiteY0" fmla="*/ 3438428 h 3529868"/>
                <a:gd name="connsiteX1" fmla="*/ 0 w 472440"/>
                <a:gd name="connsiteY1" fmla="*/ 0 h 3529868"/>
                <a:gd name="connsiteX2" fmla="*/ 472440 w 472440"/>
                <a:gd name="connsiteY2" fmla="*/ 0 h 3529868"/>
                <a:gd name="connsiteX3" fmla="*/ 472440 w 472440"/>
                <a:gd name="connsiteY3" fmla="*/ 3438428 h 3529868"/>
                <a:gd name="connsiteX4" fmla="*/ 91440 w 472440"/>
                <a:gd name="connsiteY4" fmla="*/ 3529868 h 3529868"/>
                <a:gd name="connsiteX0" fmla="*/ 0 w 472440"/>
                <a:gd name="connsiteY0" fmla="*/ 3438428 h 3438428"/>
                <a:gd name="connsiteX1" fmla="*/ 0 w 472440"/>
                <a:gd name="connsiteY1" fmla="*/ 0 h 3438428"/>
                <a:gd name="connsiteX2" fmla="*/ 472440 w 472440"/>
                <a:gd name="connsiteY2" fmla="*/ 0 h 3438428"/>
                <a:gd name="connsiteX3" fmla="*/ 472440 w 472440"/>
                <a:gd name="connsiteY3" fmla="*/ 3438428 h 343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440" h="3438428">
                  <a:moveTo>
                    <a:pt x="0" y="3438428"/>
                  </a:moveTo>
                  <a:lnTo>
                    <a:pt x="0" y="0"/>
                  </a:lnTo>
                  <a:lnTo>
                    <a:pt x="472440" y="0"/>
                  </a:lnTo>
                  <a:lnTo>
                    <a:pt x="472440" y="3438428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ru-RU" sz="3200" b="1" dirty="0" smtClean="0"/>
                <a:t>ОТВЕТ</a:t>
              </a:r>
              <a:endParaRPr lang="ru-RU" sz="3200" b="1" dirty="0"/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1386842" y="2367280"/>
            <a:ext cx="9565637" cy="8636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79883" y="4033520"/>
            <a:ext cx="6070598" cy="5486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6196804" y="3626261"/>
            <a:ext cx="1717836" cy="471825"/>
            <a:chOff x="7832745" y="4113014"/>
            <a:chExt cx="1717836" cy="471825"/>
          </a:xfrm>
        </p:grpSpPr>
        <p:sp>
          <p:nvSpPr>
            <p:cNvPr id="13" name="TextBox 12"/>
            <p:cNvSpPr txBox="1"/>
            <p:nvPr/>
          </p:nvSpPr>
          <p:spPr>
            <a:xfrm>
              <a:off x="7853065" y="4113014"/>
              <a:ext cx="1697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&lt;PAYMENT&gt;</a:t>
              </a:r>
              <a:endParaRPr lang="ru-RU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832745" y="4123174"/>
              <a:ext cx="1697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&lt;PAYMENT&gt;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9234643" y="1956353"/>
            <a:ext cx="1410444" cy="467849"/>
            <a:chOff x="7832745" y="4113014"/>
            <a:chExt cx="1410444" cy="467849"/>
          </a:xfrm>
        </p:grpSpPr>
        <p:sp>
          <p:nvSpPr>
            <p:cNvPr id="16" name="TextBox 15"/>
            <p:cNvSpPr txBox="1"/>
            <p:nvPr/>
          </p:nvSpPr>
          <p:spPr>
            <a:xfrm>
              <a:off x="7853065" y="4113014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&lt;CREDIT&gt;</a:t>
              </a:r>
              <a:endParaRPr lang="ru-RU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32745" y="4119198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&lt;CREDIT&gt;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178560" y="1838960"/>
            <a:ext cx="9895840" cy="38404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7455816" y="1382375"/>
            <a:ext cx="3618584" cy="478479"/>
            <a:chOff x="5624605" y="4104892"/>
            <a:chExt cx="3618584" cy="478479"/>
          </a:xfrm>
        </p:grpSpPr>
        <p:sp>
          <p:nvSpPr>
            <p:cNvPr id="20" name="TextBox 19"/>
            <p:cNvSpPr txBox="1"/>
            <p:nvPr/>
          </p:nvSpPr>
          <p:spPr>
            <a:xfrm>
              <a:off x="5634765" y="4104892"/>
              <a:ext cx="360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&lt;CREDIT_AND_PAYMENTS&gt;</a:t>
              </a:r>
              <a:endParaRPr lang="ru-RU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24605" y="4121706"/>
              <a:ext cx="360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&lt;CREDIT_AND_PAYMENTS&gt;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6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Тестирование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1" y="1167563"/>
            <a:ext cx="361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Пустой </a:t>
            </a:r>
            <a:r>
              <a:rPr lang="ru-RU" dirty="0"/>
              <a:t>з</a:t>
            </a:r>
            <a:r>
              <a:rPr lang="ru-RU" dirty="0" smtClean="0"/>
              <a:t>апрос к главному серверу: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4401" y="15368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GET http</a:t>
            </a:r>
            <a:r>
              <a:rPr lang="ru-RU" dirty="0" smtClean="0"/>
              <a:t>://</a:t>
            </a:r>
            <a:r>
              <a:rPr lang="en-US" dirty="0" smtClean="0"/>
              <a:t>hostname</a:t>
            </a:r>
            <a:r>
              <a:rPr lang="ru-RU" dirty="0" smtClean="0"/>
              <a:t>:</a:t>
            </a:r>
            <a:r>
              <a:rPr lang="en-US" dirty="0" smtClean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906227"/>
            <a:ext cx="531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ошибка, не передали контрольное значение.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2191597"/>
            <a:ext cx="10363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ru-RU" dirty="0" err="1"/>
              <a:t>error</a:t>
            </a:r>
            <a:r>
              <a:rPr lang="ru-RU" dirty="0"/>
              <a:t>": 403</a:t>
            </a:r>
            <a:r>
              <a:rPr lang="ru-RU" dirty="0" smtClean="0"/>
              <a:t>,  </a:t>
            </a:r>
            <a:r>
              <a:rPr lang="en-US" dirty="0" smtClean="0"/>
              <a:t>// </a:t>
            </a:r>
            <a:r>
              <a:rPr lang="ru-RU" dirty="0" smtClean="0"/>
              <a:t>Отказано в доступе</a:t>
            </a:r>
            <a:endParaRPr lang="ru-RU" dirty="0"/>
          </a:p>
          <a:p>
            <a:r>
              <a:rPr lang="ru-RU" dirty="0"/>
              <a:t>  "</a:t>
            </a:r>
            <a:r>
              <a:rPr lang="ru-RU" dirty="0" err="1"/>
              <a:t>message</a:t>
            </a:r>
            <a:r>
              <a:rPr lang="ru-RU" dirty="0"/>
              <a:t>": "Передано неверное контрольное значение: 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                         Проверьте </a:t>
            </a:r>
            <a:r>
              <a:rPr lang="ru-RU" dirty="0"/>
              <a:t>правильность данных и повторите запрос."</a:t>
            </a:r>
          </a:p>
          <a:p>
            <a:r>
              <a:rPr lang="ru-RU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1" y="3584963"/>
            <a:ext cx="556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</a:t>
            </a:r>
            <a:r>
              <a:rPr lang="ru-RU" dirty="0" smtClean="0"/>
              <a:t>апрос к главному серверу с контрольным значением: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14400" y="3954295"/>
            <a:ext cx="998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GET http://</a:t>
            </a:r>
            <a:r>
              <a:rPr lang="en-US" dirty="0"/>
              <a:t>hostname</a:t>
            </a:r>
            <a:r>
              <a:rPr lang="ru-RU" dirty="0"/>
              <a:t>:</a:t>
            </a:r>
            <a:r>
              <a:rPr lang="en-US" dirty="0"/>
              <a:t>port</a:t>
            </a:r>
            <a:r>
              <a:rPr lang="ru-RU" dirty="0" smtClean="0"/>
              <a:t>/</a:t>
            </a:r>
            <a:r>
              <a:rPr lang="ru-RU" dirty="0" err="1" smtClean="0"/>
              <a:t>main</a:t>
            </a:r>
            <a:r>
              <a:rPr lang="en-US" dirty="0" smtClean="0"/>
              <a:t>?</a:t>
            </a:r>
            <a:r>
              <a:rPr lang="en-US" b="1" dirty="0" err="1" smtClean="0"/>
              <a:t>controlValue</a:t>
            </a:r>
            <a:r>
              <a:rPr lang="en-US" dirty="0" smtClean="0"/>
              <a:t>=&lt;</a:t>
            </a:r>
            <a:r>
              <a:rPr lang="ru-RU" i="1" dirty="0" smtClean="0"/>
              <a:t>КОНТРОЛЬНОЕ_ЗНАЧЕНИЕ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1" y="4323627"/>
            <a:ext cx="531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Ответ</a:t>
            </a:r>
            <a:r>
              <a:rPr lang="ru-RU" dirty="0" smtClean="0"/>
              <a:t>: ошибка, не передали контрольное значение.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14400" y="4608997"/>
            <a:ext cx="9845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ru-RU" dirty="0" err="1"/>
              <a:t>error</a:t>
            </a:r>
            <a:r>
              <a:rPr lang="ru-RU" dirty="0"/>
              <a:t>": 400</a:t>
            </a:r>
            <a:r>
              <a:rPr lang="ru-RU" dirty="0" smtClean="0"/>
              <a:t>,  </a:t>
            </a:r>
            <a:r>
              <a:rPr lang="en-US" dirty="0" smtClean="0"/>
              <a:t>// </a:t>
            </a:r>
            <a:r>
              <a:rPr lang="ru-RU" dirty="0" smtClean="0"/>
              <a:t>Ошибка в запросе</a:t>
            </a:r>
            <a:endParaRPr lang="ru-RU" dirty="0"/>
          </a:p>
          <a:p>
            <a:r>
              <a:rPr lang="ru-RU" dirty="0"/>
              <a:t>  "</a:t>
            </a:r>
            <a:r>
              <a:rPr lang="ru-RU" dirty="0" err="1"/>
              <a:t>message</a:t>
            </a:r>
            <a:r>
              <a:rPr lang="ru-RU" dirty="0"/>
              <a:t>": "Не указано ФИО или одно из значений, уточняющих поиск пользователя."</a:t>
            </a:r>
          </a:p>
          <a:p>
            <a:r>
              <a:rPr lang="ru-RU" dirty="0"/>
              <a:t>}</a:t>
            </a:r>
          </a:p>
        </p:txBody>
      </p:sp>
      <p:sp>
        <p:nvSpPr>
          <p:cNvPr id="15" name="Двойная стрелка влево/вправо 5"/>
          <p:cNvSpPr/>
          <p:nvPr/>
        </p:nvSpPr>
        <p:spPr>
          <a:xfrm rot="16200000" flipH="1">
            <a:off x="411232" y="145760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16200000" flipH="1">
            <a:off x="411232" y="3858236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лево/вправо 5"/>
          <p:cNvSpPr/>
          <p:nvPr/>
        </p:nvSpPr>
        <p:spPr>
          <a:xfrm rot="5400000" flipH="1">
            <a:off x="411232" y="215008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ая стрелка влево/вправо 5"/>
          <p:cNvSpPr/>
          <p:nvPr/>
        </p:nvSpPr>
        <p:spPr>
          <a:xfrm rot="5400000" flipH="1">
            <a:off x="411231" y="4626817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Нагрузочное тестирование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4925878" y="2385151"/>
            <a:ext cx="2370872" cy="2743056"/>
            <a:chOff x="5209972" y="2363809"/>
            <a:chExt cx="2370872" cy="2743056"/>
          </a:xfrm>
        </p:grpSpPr>
        <p:sp>
          <p:nvSpPr>
            <p:cNvPr id="3" name="TextBox 2"/>
            <p:cNvSpPr txBox="1"/>
            <p:nvPr/>
          </p:nvSpPr>
          <p:spPr>
            <a:xfrm>
              <a:off x="5238536" y="2363809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/>
                <a:t>50</a:t>
              </a:r>
              <a:endParaRPr lang="ru-RU" sz="16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24254" y="2402734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>
                      <a:lumMod val="50000"/>
                    </a:schemeClr>
                  </a:solidFill>
                </a:rPr>
                <a:t>50</a:t>
              </a:r>
              <a:endParaRPr lang="ru-RU" sz="1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09972" y="2459987"/>
              <a:ext cx="23423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600" dirty="0" smtClean="0">
                  <a:solidFill>
                    <a:schemeClr val="accent1"/>
                  </a:solidFill>
                </a:rPr>
                <a:t>50</a:t>
              </a:r>
              <a:endParaRPr lang="ru-RU" sz="1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9229827" y="2525189"/>
            <a:ext cx="1734727" cy="1919108"/>
            <a:chOff x="5182474" y="2363809"/>
            <a:chExt cx="1734727" cy="1919108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7</a:t>
              </a:r>
              <a:r>
                <a:rPr lang="ru-RU" sz="11500" dirty="0" smtClean="0"/>
                <a:t>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4254" y="2396133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>
                      <a:lumMod val="50000"/>
                    </a:schemeClr>
                  </a:solidFill>
                </a:rPr>
                <a:t>7</a:t>
              </a:r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2474" y="2420869"/>
              <a:ext cx="167866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/>
                  </a:solidFill>
                </a:rPr>
                <a:t>7</a:t>
              </a:r>
              <a:r>
                <a:rPr lang="ru-RU" sz="11500" dirty="0" smtClean="0">
                  <a:solidFill>
                    <a:schemeClr val="accent6"/>
                  </a:solidFill>
                </a:rPr>
                <a:t>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5423840" y="5505015"/>
            <a:ext cx="1344319" cy="754164"/>
            <a:chOff x="3713801" y="5263909"/>
            <a:chExt cx="2435860" cy="1366519"/>
          </a:xfrm>
        </p:grpSpPr>
        <p:pic>
          <p:nvPicPr>
            <p:cNvPr id="3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Группа 41"/>
          <p:cNvGrpSpPr/>
          <p:nvPr/>
        </p:nvGrpSpPr>
        <p:grpSpPr>
          <a:xfrm>
            <a:off x="914401" y="3103040"/>
            <a:ext cx="2583542" cy="1235729"/>
            <a:chOff x="1468006" y="2553901"/>
            <a:chExt cx="2583542" cy="1235729"/>
          </a:xfrm>
        </p:grpSpPr>
        <p:sp>
          <p:nvSpPr>
            <p:cNvPr id="43" name="TextBox 42"/>
            <p:cNvSpPr txBox="1"/>
            <p:nvPr/>
          </p:nvSpPr>
          <p:spPr>
            <a:xfrm>
              <a:off x="1468006" y="255390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/>
                <a:t>20000</a:t>
              </a:r>
              <a:endParaRPr lang="ru-RU" sz="7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97252" y="256373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>
                      <a:lumMod val="50000"/>
                    </a:schemeClr>
                  </a:solidFill>
                </a:rPr>
                <a:t>20000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26498" y="2589301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smtClean="0">
                  <a:solidFill>
                    <a:schemeClr val="accent2"/>
                  </a:solidFill>
                </a:rPr>
                <a:t>20000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1562713" y="3839209"/>
            <a:ext cx="1257734" cy="1265191"/>
            <a:chOff x="1694768" y="2373608"/>
            <a:chExt cx="1257734" cy="1265191"/>
          </a:xfrm>
        </p:grpSpPr>
        <p:sp>
          <p:nvSpPr>
            <p:cNvPr id="51" name="TextBox 50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55" name="TextBox 54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9965" y="1277476"/>
            <a:ext cx="468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r>
              <a:rPr lang="ru-RU" dirty="0" smtClean="0"/>
              <a:t>Сервисы запущены на локальной машине, однако обращение к БД происходит через Интернет.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37269" y="5462403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pic>
        <p:nvPicPr>
          <p:cNvPr id="61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7" y="19561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Группа 61"/>
          <p:cNvGrpSpPr/>
          <p:nvPr/>
        </p:nvGrpSpPr>
        <p:grpSpPr>
          <a:xfrm>
            <a:off x="2912332" y="2208435"/>
            <a:ext cx="794300" cy="675360"/>
            <a:chOff x="2912332" y="2208435"/>
            <a:chExt cx="794300" cy="675360"/>
          </a:xfrm>
        </p:grpSpPr>
        <p:pic>
          <p:nvPicPr>
            <p:cNvPr id="63" name="Picture 4" descr="Center, data, digital, server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824" y="2208435"/>
              <a:ext cx="664808" cy="66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Web icon - Material Co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32" y="2501505"/>
              <a:ext cx="382290" cy="38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4429987" y="5188697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3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/>
              <a:t>Нагрузочное </a:t>
            </a:r>
            <a:r>
              <a:rPr lang="ru-RU" sz="6000" b="1" dirty="0" smtClean="0"/>
              <a:t>тестирование</a:t>
            </a:r>
            <a:endParaRPr lang="ru-RU" sz="6000" b="1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4041015" y="2034970"/>
            <a:ext cx="4101011" cy="3272937"/>
            <a:chOff x="4009073" y="3181955"/>
            <a:chExt cx="4101011" cy="3272937"/>
          </a:xfrm>
        </p:grpSpPr>
        <p:sp>
          <p:nvSpPr>
            <p:cNvPr id="3" name="TextBox 2"/>
            <p:cNvSpPr txBox="1"/>
            <p:nvPr/>
          </p:nvSpPr>
          <p:spPr>
            <a:xfrm>
              <a:off x="4044547" y="3181955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/>
                <a:t>150</a:t>
              </a:r>
              <a:endParaRPr lang="ru-RU" sz="19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9963" y="3252120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>
                      <a:lumMod val="50000"/>
                    </a:schemeClr>
                  </a:solidFill>
                </a:rPr>
                <a:t>150</a:t>
              </a:r>
              <a:endParaRPr lang="ru-RU" sz="19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9073" y="3300182"/>
              <a:ext cx="406553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900" dirty="0" smtClean="0">
                  <a:solidFill>
                    <a:schemeClr val="accent1"/>
                  </a:solidFill>
                </a:rPr>
                <a:t>150</a:t>
              </a:r>
              <a:endParaRPr lang="ru-RU" sz="19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9214641" y="2525189"/>
            <a:ext cx="2496912" cy="1939423"/>
            <a:chOff x="5167288" y="2363809"/>
            <a:chExt cx="2496912" cy="1939423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220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13528" y="2405002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220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7288" y="2441184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220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929926" y="3109154"/>
            <a:ext cx="2566976" cy="1229159"/>
            <a:chOff x="1502119" y="3131705"/>
            <a:chExt cx="2566976" cy="1229159"/>
          </a:xfrm>
        </p:grpSpPr>
        <p:sp>
          <p:nvSpPr>
            <p:cNvPr id="43" name="TextBox 42"/>
            <p:cNvSpPr txBox="1"/>
            <p:nvPr/>
          </p:nvSpPr>
          <p:spPr>
            <a:xfrm>
              <a:off x="1502119" y="3131705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77000</a:t>
              </a:r>
              <a:endParaRPr lang="ru-RU" sz="7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9763" y="3153836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>
                      <a:lumMod val="50000"/>
                    </a:schemeClr>
                  </a:solidFill>
                </a:rPr>
                <a:t>77000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44045" y="3160535"/>
              <a:ext cx="25250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/>
                  </a:solidFill>
                </a:rPr>
                <a:t>77000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47" name="TextBox 46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1562713" y="3839209"/>
            <a:ext cx="1257734" cy="1265191"/>
            <a:chOff x="1694768" y="2373608"/>
            <a:chExt cx="1257734" cy="1265191"/>
          </a:xfrm>
        </p:grpSpPr>
        <p:sp>
          <p:nvSpPr>
            <p:cNvPr id="64" name="TextBox 63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09965" y="1277476"/>
            <a:ext cx="468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r>
              <a:rPr lang="ru-RU" dirty="0" smtClean="0"/>
              <a:t>Сервисы запущены на локальной машине, однако обращение к БД происходит через Интернет.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37269" y="5462403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pic>
        <p:nvPicPr>
          <p:cNvPr id="69" name="Рисунок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pic>
        <p:nvPicPr>
          <p:cNvPr id="70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7" y="19561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Группа 70"/>
          <p:cNvGrpSpPr/>
          <p:nvPr/>
        </p:nvGrpSpPr>
        <p:grpSpPr>
          <a:xfrm>
            <a:off x="2912332" y="2208435"/>
            <a:ext cx="794300" cy="675360"/>
            <a:chOff x="2912332" y="2208435"/>
            <a:chExt cx="794300" cy="675360"/>
          </a:xfrm>
        </p:grpSpPr>
        <p:pic>
          <p:nvPicPr>
            <p:cNvPr id="72" name="Picture 4" descr="Center, data, digital, server icon - Download on Iconfind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824" y="2208435"/>
              <a:ext cx="664808" cy="66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8" descr="Web icon - Material Co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32" y="2501505"/>
              <a:ext cx="382290" cy="38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Группа 73"/>
          <p:cNvGrpSpPr/>
          <p:nvPr/>
        </p:nvGrpSpPr>
        <p:grpSpPr>
          <a:xfrm>
            <a:off x="5423840" y="5505015"/>
            <a:ext cx="1344319" cy="754164"/>
            <a:chOff x="3713801" y="5263909"/>
            <a:chExt cx="2435860" cy="1366519"/>
          </a:xfrm>
        </p:grpSpPr>
        <p:pic>
          <p:nvPicPr>
            <p:cNvPr id="7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TextBox 77"/>
          <p:cNvSpPr txBox="1"/>
          <p:nvPr/>
        </p:nvSpPr>
        <p:spPr>
          <a:xfrm>
            <a:off x="4429987" y="5188697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6660881" y="5684067"/>
            <a:ext cx="937990" cy="526213"/>
            <a:chOff x="3713801" y="5263909"/>
            <a:chExt cx="2435860" cy="1366519"/>
          </a:xfrm>
        </p:grpSpPr>
        <p:pic>
          <p:nvPicPr>
            <p:cNvPr id="8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Группа 82"/>
          <p:cNvGrpSpPr/>
          <p:nvPr/>
        </p:nvGrpSpPr>
        <p:grpSpPr>
          <a:xfrm>
            <a:off x="4727767" y="5735598"/>
            <a:ext cx="798627" cy="448030"/>
            <a:chOff x="3713801" y="5263909"/>
            <a:chExt cx="2435860" cy="1366519"/>
          </a:xfrm>
        </p:grpSpPr>
        <p:pic>
          <p:nvPicPr>
            <p:cNvPr id="8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86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sun9-26.userapi.com/impg/VrLMw-2XhsZrLkXCS2TiHgNWQiCD4wrKuQxoOQ/77yJVadVf7I.jpg?size=2560x1123&amp;quality=96&amp;sign=e2d24c5aa9f219e48ab99755a0b41bf3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43" y="4654221"/>
            <a:ext cx="2532022" cy="1674327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/>
              <a:t>Нагрузочное тестирование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9965" y="1277476"/>
            <a:ext cx="468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Локальная машина</a:t>
            </a:r>
          </a:p>
          <a:p>
            <a:r>
              <a:rPr lang="ru-RU" dirty="0" smtClean="0"/>
              <a:t>Сервисы запущены на локальной машине, однако обращение к БД происходит через Интернет.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37269" y="5462403"/>
            <a:ext cx="359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Удалённый сервер</a:t>
            </a:r>
          </a:p>
          <a:p>
            <a:r>
              <a:rPr lang="ru-RU" dirty="0" smtClean="0"/>
              <a:t>Сервисы запущены на сервере,</a:t>
            </a:r>
            <a:br>
              <a:rPr lang="ru-RU" dirty="0" smtClean="0"/>
            </a:br>
            <a:r>
              <a:rPr lang="ru-RU" dirty="0" smtClean="0"/>
              <a:t>на котором расположена БД.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3775261" y="1569028"/>
            <a:ext cx="4868940" cy="3876808"/>
            <a:chOff x="4026901" y="3181955"/>
            <a:chExt cx="4868940" cy="3876808"/>
          </a:xfrm>
        </p:grpSpPr>
        <p:sp>
          <p:nvSpPr>
            <p:cNvPr id="3" name="TextBox 2"/>
            <p:cNvSpPr txBox="1"/>
            <p:nvPr/>
          </p:nvSpPr>
          <p:spPr>
            <a:xfrm>
              <a:off x="4044547" y="3181955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/>
                <a:t>300</a:t>
              </a:r>
              <a:endParaRPr lang="ru-RU" sz="23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1245" y="3232682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>
                      <a:lumMod val="50000"/>
                    </a:schemeClr>
                  </a:solidFill>
                </a:rPr>
                <a:t>300</a:t>
              </a:r>
              <a:endParaRPr lang="ru-RU" sz="239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26901" y="3288500"/>
              <a:ext cx="4844596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3900" dirty="0" smtClean="0">
                  <a:solidFill>
                    <a:schemeClr val="accent1"/>
                  </a:solidFill>
                </a:rPr>
                <a:t>300</a:t>
              </a:r>
              <a:endParaRPr lang="ru-RU" sz="239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4567030" y="4338629"/>
            <a:ext cx="3088569" cy="1163026"/>
            <a:chOff x="5079572" y="3999265"/>
            <a:chExt cx="3088569" cy="1163026"/>
          </a:xfrm>
        </p:grpSpPr>
        <p:sp>
          <p:nvSpPr>
            <p:cNvPr id="7" name="TextBox 6"/>
            <p:cNvSpPr txBox="1"/>
            <p:nvPr/>
          </p:nvSpPr>
          <p:spPr>
            <a:xfrm>
              <a:off x="5108136" y="399926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/>
                <a:t>потоков</a:t>
              </a:r>
              <a:endParaRPr lang="ru-RU" sz="6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3854" y="4026780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>
                      <a:lumMod val="50000"/>
                    </a:schemeClr>
                  </a:solidFill>
                </a:rPr>
                <a:t>потоков</a:t>
              </a:r>
              <a:endParaRPr lang="ru-RU" sz="6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9572" y="4054295"/>
              <a:ext cx="30600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600" dirty="0" smtClean="0">
                  <a:solidFill>
                    <a:schemeClr val="accent1"/>
                  </a:solidFill>
                </a:rPr>
                <a:t>потоков</a:t>
              </a:r>
              <a:endParaRPr lang="ru-RU" sz="6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53" y="4822845"/>
            <a:ext cx="988749" cy="1035832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9212537" y="2525189"/>
            <a:ext cx="2499016" cy="1930215"/>
            <a:chOff x="5165184" y="2363809"/>
            <a:chExt cx="2499016" cy="1930215"/>
          </a:xfrm>
        </p:grpSpPr>
        <p:sp>
          <p:nvSpPr>
            <p:cNvPr id="27" name="TextBox 26"/>
            <p:cNvSpPr txBox="1"/>
            <p:nvPr/>
          </p:nvSpPr>
          <p:spPr>
            <a:xfrm>
              <a:off x="5238536" y="2363809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/>
                <a:t>460</a:t>
              </a:r>
              <a:endParaRPr lang="ru-RU" sz="1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95788" y="2391253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>
                      <a:lumMod val="50000"/>
                    </a:schemeClr>
                  </a:solidFill>
                </a:rPr>
                <a:t>460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5184" y="2431976"/>
              <a:ext cx="242566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500" dirty="0" smtClean="0">
                  <a:solidFill>
                    <a:schemeClr val="accent6"/>
                  </a:solidFill>
                </a:rPr>
                <a:t>460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554455" y="2759849"/>
            <a:ext cx="947405" cy="1920242"/>
            <a:chOff x="5209972" y="2363809"/>
            <a:chExt cx="947405" cy="1920242"/>
          </a:xfrm>
        </p:grpSpPr>
        <p:sp>
          <p:nvSpPr>
            <p:cNvPr id="31" name="TextBox 30"/>
            <p:cNvSpPr txBox="1"/>
            <p:nvPr/>
          </p:nvSpPr>
          <p:spPr>
            <a:xfrm>
              <a:off x="5238536" y="236380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4254" y="239613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6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9972" y="2422003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6"/>
                  </a:solidFill>
                </a:rPr>
                <a:t>~</a:t>
              </a:r>
              <a:endParaRPr lang="ru-RU" sz="115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10474972" y="3676882"/>
            <a:ext cx="1255580" cy="1244352"/>
            <a:chOff x="3053214" y="2452588"/>
            <a:chExt cx="1255580" cy="1244352"/>
          </a:xfrm>
        </p:grpSpPr>
        <p:sp>
          <p:nvSpPr>
            <p:cNvPr id="35" name="TextBox 34"/>
            <p:cNvSpPr txBox="1"/>
            <p:nvPr/>
          </p:nvSpPr>
          <p:spPr>
            <a:xfrm>
              <a:off x="3107824" y="245258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0519" y="2466109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214" y="2496611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6"/>
                  </a:solidFill>
                </a:rPr>
                <a:t>мс</a:t>
              </a:r>
              <a:endParaRPr lang="ru-RU" sz="7200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242" name="Picture 2" descr="https://sun9-8.userapi.com/impg/MVtmjslBXKaqUNyQShlm3GQxj11hOOHBRHKFDw/5-Nkbnnn4JA.jpg?size=2560x829&amp;quality=96&amp;sign=5c7c83eac14f0691d45ca919af74eb96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537" y="1119297"/>
            <a:ext cx="2532022" cy="164700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Группа 69"/>
          <p:cNvGrpSpPr/>
          <p:nvPr/>
        </p:nvGrpSpPr>
        <p:grpSpPr>
          <a:xfrm>
            <a:off x="141444" y="2992080"/>
            <a:ext cx="974425" cy="1885131"/>
            <a:chOff x="6605491" y="2383176"/>
            <a:chExt cx="974425" cy="1885131"/>
          </a:xfrm>
        </p:grpSpPr>
        <p:sp>
          <p:nvSpPr>
            <p:cNvPr id="71" name="TextBox 70"/>
            <p:cNvSpPr txBox="1"/>
            <p:nvPr/>
          </p:nvSpPr>
          <p:spPr>
            <a:xfrm>
              <a:off x="6605491" y="2383176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/>
                <a:t>~</a:t>
              </a:r>
              <a:endParaRPr lang="ru-RU" sz="115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29813" y="2393561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>
                  <a:solidFill>
                    <a:schemeClr val="accent2">
                      <a:lumMod val="50000"/>
                    </a:schemeClr>
                  </a:solidFill>
                </a:rPr>
                <a:t>~</a:t>
              </a:r>
              <a:endParaRPr lang="ru-RU" sz="115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61075" y="2406259"/>
              <a:ext cx="9188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chemeClr val="accent2"/>
                  </a:solidFill>
                </a:rPr>
                <a:t>~</a:t>
              </a:r>
              <a:endParaRPr lang="ru-RU" sz="115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74" name="Picture 4" descr="Flat laptop icon laptop - Transparent PNG &amp;amp; SVG vector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7" y="1956116"/>
            <a:ext cx="1231359" cy="12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лилиния 11"/>
          <p:cNvSpPr/>
          <p:nvPr/>
        </p:nvSpPr>
        <p:spPr>
          <a:xfrm>
            <a:off x="8942071" y="1417320"/>
            <a:ext cx="2449830" cy="1219200"/>
          </a:xfrm>
          <a:custGeom>
            <a:avLst/>
            <a:gdLst>
              <a:gd name="connsiteX0" fmla="*/ 0 w 2530371"/>
              <a:gd name="connsiteY0" fmla="*/ 1379682 h 1379682"/>
              <a:gd name="connsiteX1" fmla="*/ 2331720 w 2530371"/>
              <a:gd name="connsiteY1" fmla="*/ 198582 h 1379682"/>
              <a:gd name="connsiteX2" fmla="*/ 2247900 w 2530371"/>
              <a:gd name="connsiteY2" fmla="*/ 11892 h 1379682"/>
              <a:gd name="connsiteX0" fmla="*/ 0 w 2277511"/>
              <a:gd name="connsiteY0" fmla="*/ 1368154 h 1368154"/>
              <a:gd name="connsiteX1" fmla="*/ 937260 w 2277511"/>
              <a:gd name="connsiteY1" fmla="*/ 1070974 h 1368154"/>
              <a:gd name="connsiteX2" fmla="*/ 2247900 w 2277511"/>
              <a:gd name="connsiteY2" fmla="*/ 364 h 1368154"/>
              <a:gd name="connsiteX0" fmla="*/ 0 w 2327218"/>
              <a:gd name="connsiteY0" fmla="*/ 1417687 h 1417687"/>
              <a:gd name="connsiteX1" fmla="*/ 986790 w 2327218"/>
              <a:gd name="connsiteY1" fmla="*/ 1070977 h 1417687"/>
              <a:gd name="connsiteX2" fmla="*/ 2297430 w 2327218"/>
              <a:gd name="connsiteY2" fmla="*/ 367 h 1417687"/>
              <a:gd name="connsiteX0" fmla="*/ 0 w 2484521"/>
              <a:gd name="connsiteY0" fmla="*/ 1250118 h 1250118"/>
              <a:gd name="connsiteX1" fmla="*/ 986790 w 2484521"/>
              <a:gd name="connsiteY1" fmla="*/ 903408 h 1250118"/>
              <a:gd name="connsiteX2" fmla="*/ 2457450 w 2484521"/>
              <a:gd name="connsiteY2" fmla="*/ 438 h 1250118"/>
              <a:gd name="connsiteX0" fmla="*/ 0 w 2457450"/>
              <a:gd name="connsiteY0" fmla="*/ 1249680 h 1249680"/>
              <a:gd name="connsiteX1" fmla="*/ 986790 w 2457450"/>
              <a:gd name="connsiteY1" fmla="*/ 902970 h 1249680"/>
              <a:gd name="connsiteX2" fmla="*/ 2457450 w 2457450"/>
              <a:gd name="connsiteY2" fmla="*/ 0 h 1249680"/>
              <a:gd name="connsiteX0" fmla="*/ 0 w 2457450"/>
              <a:gd name="connsiteY0" fmla="*/ 1226820 h 1226820"/>
              <a:gd name="connsiteX1" fmla="*/ 986790 w 2457450"/>
              <a:gd name="connsiteY1" fmla="*/ 902970 h 1226820"/>
              <a:gd name="connsiteX2" fmla="*/ 2457450 w 2457450"/>
              <a:gd name="connsiteY2" fmla="*/ 0 h 1226820"/>
              <a:gd name="connsiteX0" fmla="*/ 0 w 2457450"/>
              <a:gd name="connsiteY0" fmla="*/ 1226820 h 1232454"/>
              <a:gd name="connsiteX1" fmla="*/ 986790 w 2457450"/>
              <a:gd name="connsiteY1" fmla="*/ 902970 h 1232454"/>
              <a:gd name="connsiteX2" fmla="*/ 2457450 w 2457450"/>
              <a:gd name="connsiteY2" fmla="*/ 0 h 1232454"/>
              <a:gd name="connsiteX0" fmla="*/ 0 w 2457450"/>
              <a:gd name="connsiteY0" fmla="*/ 1226820 h 1233705"/>
              <a:gd name="connsiteX1" fmla="*/ 986790 w 2457450"/>
              <a:gd name="connsiteY1" fmla="*/ 902970 h 1233705"/>
              <a:gd name="connsiteX2" fmla="*/ 2457450 w 2457450"/>
              <a:gd name="connsiteY2" fmla="*/ 0 h 1233705"/>
              <a:gd name="connsiteX0" fmla="*/ 0 w 2442210"/>
              <a:gd name="connsiteY0" fmla="*/ 1249680 h 1254815"/>
              <a:gd name="connsiteX1" fmla="*/ 971550 w 2442210"/>
              <a:gd name="connsiteY1" fmla="*/ 902970 h 1254815"/>
              <a:gd name="connsiteX2" fmla="*/ 2442210 w 2442210"/>
              <a:gd name="connsiteY2" fmla="*/ 0 h 1254815"/>
              <a:gd name="connsiteX0" fmla="*/ 0 w 2449830"/>
              <a:gd name="connsiteY0" fmla="*/ 1219200 h 1225021"/>
              <a:gd name="connsiteX1" fmla="*/ 979170 w 2449830"/>
              <a:gd name="connsiteY1" fmla="*/ 902970 h 1225021"/>
              <a:gd name="connsiteX2" fmla="*/ 2449830 w 2449830"/>
              <a:gd name="connsiteY2" fmla="*/ 0 h 1225021"/>
              <a:gd name="connsiteX0" fmla="*/ 0 w 2449830"/>
              <a:gd name="connsiteY0" fmla="*/ 1219200 h 1219200"/>
              <a:gd name="connsiteX1" fmla="*/ 979170 w 2449830"/>
              <a:gd name="connsiteY1" fmla="*/ 902970 h 1219200"/>
              <a:gd name="connsiteX2" fmla="*/ 2449830 w 2449830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9830" h="1219200">
                <a:moveTo>
                  <a:pt x="0" y="1219200"/>
                </a:moveTo>
                <a:cubicBezTo>
                  <a:pt x="696595" y="1218882"/>
                  <a:pt x="570865" y="1106170"/>
                  <a:pt x="979170" y="902970"/>
                </a:cubicBezTo>
                <a:cubicBezTo>
                  <a:pt x="1387475" y="699770"/>
                  <a:pt x="1806575" y="242252"/>
                  <a:pt x="2449830" y="0"/>
                </a:cubicBezTo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098856" y="5281540"/>
            <a:ext cx="2395308" cy="927012"/>
          </a:xfrm>
          <a:custGeom>
            <a:avLst/>
            <a:gdLst>
              <a:gd name="connsiteX0" fmla="*/ 0 w 2214880"/>
              <a:gd name="connsiteY0" fmla="*/ 498419 h 584901"/>
              <a:gd name="connsiteX1" fmla="*/ 431800 w 2214880"/>
              <a:gd name="connsiteY1" fmla="*/ 579 h 584901"/>
              <a:gd name="connsiteX2" fmla="*/ 1188720 w 2214880"/>
              <a:gd name="connsiteY2" fmla="*/ 584779 h 584901"/>
              <a:gd name="connsiteX3" fmla="*/ 2214880 w 2214880"/>
              <a:gd name="connsiteY3" fmla="*/ 41219 h 584901"/>
              <a:gd name="connsiteX0" fmla="*/ 0 w 2184400"/>
              <a:gd name="connsiteY0" fmla="*/ 732251 h 732251"/>
              <a:gd name="connsiteX1" fmla="*/ 401320 w 2184400"/>
              <a:gd name="connsiteY1" fmla="*/ 731 h 732251"/>
              <a:gd name="connsiteX2" fmla="*/ 1158240 w 2184400"/>
              <a:gd name="connsiteY2" fmla="*/ 584931 h 732251"/>
              <a:gd name="connsiteX3" fmla="*/ 2184400 w 2184400"/>
              <a:gd name="connsiteY3" fmla="*/ 41371 h 732251"/>
              <a:gd name="connsiteX0" fmla="*/ 0 w 2184400"/>
              <a:gd name="connsiteY0" fmla="*/ 690880 h 690880"/>
              <a:gd name="connsiteX1" fmla="*/ 447040 w 2184400"/>
              <a:gd name="connsiteY1" fmla="*/ 152400 h 690880"/>
              <a:gd name="connsiteX2" fmla="*/ 1158240 w 2184400"/>
              <a:gd name="connsiteY2" fmla="*/ 543560 h 690880"/>
              <a:gd name="connsiteX3" fmla="*/ 2184400 w 2184400"/>
              <a:gd name="connsiteY3" fmla="*/ 0 h 690880"/>
              <a:gd name="connsiteX0" fmla="*/ 0 w 2184400"/>
              <a:gd name="connsiteY0" fmla="*/ 690880 h 690880"/>
              <a:gd name="connsiteX1" fmla="*/ 447040 w 2184400"/>
              <a:gd name="connsiteY1" fmla="*/ 152400 h 690880"/>
              <a:gd name="connsiteX2" fmla="*/ 1198880 w 2184400"/>
              <a:gd name="connsiteY2" fmla="*/ 309880 h 690880"/>
              <a:gd name="connsiteX3" fmla="*/ 2184400 w 2184400"/>
              <a:gd name="connsiteY3" fmla="*/ 0 h 690880"/>
              <a:gd name="connsiteX0" fmla="*/ 0 w 2164080"/>
              <a:gd name="connsiteY0" fmla="*/ 853440 h 853440"/>
              <a:gd name="connsiteX1" fmla="*/ 447040 w 2164080"/>
              <a:gd name="connsiteY1" fmla="*/ 314960 h 853440"/>
              <a:gd name="connsiteX2" fmla="*/ 1198880 w 2164080"/>
              <a:gd name="connsiteY2" fmla="*/ 472440 h 853440"/>
              <a:gd name="connsiteX3" fmla="*/ 2164080 w 2164080"/>
              <a:gd name="connsiteY3" fmla="*/ 0 h 853440"/>
              <a:gd name="connsiteX0" fmla="*/ 0 w 2269184"/>
              <a:gd name="connsiteY0" fmla="*/ 1231812 h 1231812"/>
              <a:gd name="connsiteX1" fmla="*/ 552144 w 2269184"/>
              <a:gd name="connsiteY1" fmla="*/ 314960 h 1231812"/>
              <a:gd name="connsiteX2" fmla="*/ 1303984 w 2269184"/>
              <a:gd name="connsiteY2" fmla="*/ 472440 h 1231812"/>
              <a:gd name="connsiteX3" fmla="*/ 2269184 w 2269184"/>
              <a:gd name="connsiteY3" fmla="*/ 0 h 1231812"/>
              <a:gd name="connsiteX0" fmla="*/ 0 w 2269184"/>
              <a:gd name="connsiteY0" fmla="*/ 1231812 h 1231812"/>
              <a:gd name="connsiteX1" fmla="*/ 709800 w 2269184"/>
              <a:gd name="connsiteY1" fmla="*/ 966601 h 1231812"/>
              <a:gd name="connsiteX2" fmla="*/ 1303984 w 2269184"/>
              <a:gd name="connsiteY2" fmla="*/ 472440 h 1231812"/>
              <a:gd name="connsiteX3" fmla="*/ 2269184 w 2269184"/>
              <a:gd name="connsiteY3" fmla="*/ 0 h 1231812"/>
              <a:gd name="connsiteX0" fmla="*/ 0 w 2269184"/>
              <a:gd name="connsiteY0" fmla="*/ 1231812 h 1231812"/>
              <a:gd name="connsiteX1" fmla="*/ 709800 w 2269184"/>
              <a:gd name="connsiteY1" fmla="*/ 966601 h 1231812"/>
              <a:gd name="connsiteX2" fmla="*/ 1440619 w 2269184"/>
              <a:gd name="connsiteY2" fmla="*/ 567033 h 1231812"/>
              <a:gd name="connsiteX3" fmla="*/ 2269184 w 2269184"/>
              <a:gd name="connsiteY3" fmla="*/ 0 h 1231812"/>
              <a:gd name="connsiteX0" fmla="*/ 0 w 2395308"/>
              <a:gd name="connsiteY0" fmla="*/ 863950 h 863950"/>
              <a:gd name="connsiteX1" fmla="*/ 709800 w 2395308"/>
              <a:gd name="connsiteY1" fmla="*/ 598739 h 863950"/>
              <a:gd name="connsiteX2" fmla="*/ 1440619 w 2395308"/>
              <a:gd name="connsiteY2" fmla="*/ 199171 h 863950"/>
              <a:gd name="connsiteX3" fmla="*/ 2395308 w 2395308"/>
              <a:gd name="connsiteY3" fmla="*/ 0 h 863950"/>
              <a:gd name="connsiteX0" fmla="*/ 0 w 2395308"/>
              <a:gd name="connsiteY0" fmla="*/ 865998 h 865998"/>
              <a:gd name="connsiteX1" fmla="*/ 709800 w 2395308"/>
              <a:gd name="connsiteY1" fmla="*/ 600787 h 865998"/>
              <a:gd name="connsiteX2" fmla="*/ 1440619 w 2395308"/>
              <a:gd name="connsiteY2" fmla="*/ 201219 h 865998"/>
              <a:gd name="connsiteX3" fmla="*/ 2395308 w 2395308"/>
              <a:gd name="connsiteY3" fmla="*/ 2048 h 865998"/>
              <a:gd name="connsiteX0" fmla="*/ 0 w 2395308"/>
              <a:gd name="connsiteY0" fmla="*/ 863950 h 863950"/>
              <a:gd name="connsiteX1" fmla="*/ 709800 w 2395308"/>
              <a:gd name="connsiteY1" fmla="*/ 598739 h 863950"/>
              <a:gd name="connsiteX2" fmla="*/ 2395308 w 2395308"/>
              <a:gd name="connsiteY2" fmla="*/ 0 h 863950"/>
              <a:gd name="connsiteX0" fmla="*/ 0 w 2395308"/>
              <a:gd name="connsiteY0" fmla="*/ 863950 h 863950"/>
              <a:gd name="connsiteX1" fmla="*/ 1193275 w 2395308"/>
              <a:gd name="connsiteY1" fmla="*/ 399042 h 863950"/>
              <a:gd name="connsiteX2" fmla="*/ 2395308 w 2395308"/>
              <a:gd name="connsiteY2" fmla="*/ 0 h 863950"/>
              <a:gd name="connsiteX0" fmla="*/ 0 w 2395308"/>
              <a:gd name="connsiteY0" fmla="*/ 927012 h 927012"/>
              <a:gd name="connsiteX1" fmla="*/ 1193275 w 2395308"/>
              <a:gd name="connsiteY1" fmla="*/ 399042 h 927012"/>
              <a:gd name="connsiteX2" fmla="*/ 2395308 w 2395308"/>
              <a:gd name="connsiteY2" fmla="*/ 0 h 927012"/>
              <a:gd name="connsiteX0" fmla="*/ 0 w 2395308"/>
              <a:gd name="connsiteY0" fmla="*/ 927012 h 927012"/>
              <a:gd name="connsiteX1" fmla="*/ 1193275 w 2395308"/>
              <a:gd name="connsiteY1" fmla="*/ 399042 h 927012"/>
              <a:gd name="connsiteX2" fmla="*/ 2395308 w 2395308"/>
              <a:gd name="connsiteY2" fmla="*/ 0 h 92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5308" h="927012">
                <a:moveTo>
                  <a:pt x="0" y="927012"/>
                </a:moveTo>
                <a:cubicBezTo>
                  <a:pt x="516233" y="628854"/>
                  <a:pt x="794057" y="553544"/>
                  <a:pt x="1193275" y="399042"/>
                </a:cubicBezTo>
                <a:cubicBezTo>
                  <a:pt x="1592493" y="244540"/>
                  <a:pt x="1994630" y="133014"/>
                  <a:pt x="2395308" y="0"/>
                </a:cubicBezTo>
              </a:path>
            </a:pathLst>
          </a:custGeom>
          <a:noFill/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5" name="Группа 74"/>
          <p:cNvGrpSpPr/>
          <p:nvPr/>
        </p:nvGrpSpPr>
        <p:grpSpPr>
          <a:xfrm>
            <a:off x="929926" y="3109154"/>
            <a:ext cx="3051348" cy="1253768"/>
            <a:chOff x="1502119" y="3131705"/>
            <a:chExt cx="3051348" cy="1253768"/>
          </a:xfrm>
        </p:grpSpPr>
        <p:sp>
          <p:nvSpPr>
            <p:cNvPr id="76" name="TextBox 75"/>
            <p:cNvSpPr txBox="1"/>
            <p:nvPr/>
          </p:nvSpPr>
          <p:spPr>
            <a:xfrm>
              <a:off x="1502119" y="3131705"/>
              <a:ext cx="29931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110000</a:t>
              </a:r>
              <a:endParaRPr lang="ru-RU" sz="7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26464" y="3147007"/>
              <a:ext cx="29931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>
                      <a:lumMod val="50000"/>
                    </a:schemeClr>
                  </a:solidFill>
                </a:rPr>
                <a:t>110000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60340" y="3185144"/>
              <a:ext cx="29931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accent2"/>
                  </a:solidFill>
                </a:rPr>
                <a:t>110000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1605844" y="3626790"/>
            <a:ext cx="1257734" cy="1265191"/>
            <a:chOff x="1694768" y="2373608"/>
            <a:chExt cx="1257734" cy="1265191"/>
          </a:xfrm>
        </p:grpSpPr>
        <p:sp>
          <p:nvSpPr>
            <p:cNvPr id="80" name="TextBox 79"/>
            <p:cNvSpPr txBox="1"/>
            <p:nvPr/>
          </p:nvSpPr>
          <p:spPr>
            <a:xfrm>
              <a:off x="1694768" y="2373608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/>
                <a:t>мс</a:t>
              </a:r>
              <a:endParaRPr lang="ru-RU" sz="7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23150" y="2410423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>
                      <a:lumMod val="50000"/>
                    </a:schemeClr>
                  </a:solidFill>
                </a:rPr>
                <a:t>мс</a:t>
              </a:r>
              <a:endParaRPr lang="ru-RU" sz="7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1532" y="2438470"/>
              <a:ext cx="12009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200" dirty="0" err="1" smtClean="0">
                  <a:solidFill>
                    <a:schemeClr val="accent2"/>
                  </a:solidFill>
                </a:rPr>
                <a:t>мс</a:t>
              </a:r>
              <a:endParaRPr lang="ru-RU" sz="7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912332" y="2208435"/>
            <a:ext cx="794300" cy="675360"/>
            <a:chOff x="2912332" y="2208435"/>
            <a:chExt cx="794300" cy="675360"/>
          </a:xfrm>
        </p:grpSpPr>
        <p:pic>
          <p:nvPicPr>
            <p:cNvPr id="11268" name="Picture 4" descr="Center, data, digital, server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824" y="2208435"/>
              <a:ext cx="664808" cy="66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 descr="Web icon - Material Co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32" y="2501505"/>
              <a:ext cx="382290" cy="38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Группа 83"/>
          <p:cNvGrpSpPr/>
          <p:nvPr/>
        </p:nvGrpSpPr>
        <p:grpSpPr>
          <a:xfrm>
            <a:off x="5423840" y="5505015"/>
            <a:ext cx="1344319" cy="754164"/>
            <a:chOff x="3713801" y="5263909"/>
            <a:chExt cx="2435860" cy="1366519"/>
          </a:xfrm>
        </p:grpSpPr>
        <p:pic>
          <p:nvPicPr>
            <p:cNvPr id="8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8" name="TextBox 87"/>
          <p:cNvSpPr txBox="1"/>
          <p:nvPr/>
        </p:nvSpPr>
        <p:spPr>
          <a:xfrm>
            <a:off x="4429987" y="5188697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  <a:r>
              <a:rPr lang="ru-RU" dirty="0" smtClean="0"/>
              <a:t>ля запросов к основному сервису</a:t>
            </a:r>
            <a:endParaRPr lang="ru-RU" dirty="0"/>
          </a:p>
        </p:txBody>
      </p:sp>
      <p:grpSp>
        <p:nvGrpSpPr>
          <p:cNvPr id="89" name="Группа 88"/>
          <p:cNvGrpSpPr/>
          <p:nvPr/>
        </p:nvGrpSpPr>
        <p:grpSpPr>
          <a:xfrm>
            <a:off x="6660881" y="5684067"/>
            <a:ext cx="937990" cy="526213"/>
            <a:chOff x="3713801" y="5263909"/>
            <a:chExt cx="2435860" cy="1366519"/>
          </a:xfrm>
        </p:grpSpPr>
        <p:pic>
          <p:nvPicPr>
            <p:cNvPr id="9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Группа 92"/>
          <p:cNvGrpSpPr/>
          <p:nvPr/>
        </p:nvGrpSpPr>
        <p:grpSpPr>
          <a:xfrm>
            <a:off x="4727767" y="5735598"/>
            <a:ext cx="798627" cy="448030"/>
            <a:chOff x="3713801" y="5263909"/>
            <a:chExt cx="2435860" cy="1366519"/>
          </a:xfrm>
        </p:grpSpPr>
        <p:pic>
          <p:nvPicPr>
            <p:cNvPr id="9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Группа 96"/>
          <p:cNvGrpSpPr/>
          <p:nvPr/>
        </p:nvGrpSpPr>
        <p:grpSpPr>
          <a:xfrm>
            <a:off x="4244019" y="5830652"/>
            <a:ext cx="571397" cy="320554"/>
            <a:chOff x="3713801" y="5263909"/>
            <a:chExt cx="2435860" cy="1366519"/>
          </a:xfrm>
        </p:grpSpPr>
        <p:pic>
          <p:nvPicPr>
            <p:cNvPr id="98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Группа 100"/>
          <p:cNvGrpSpPr/>
          <p:nvPr/>
        </p:nvGrpSpPr>
        <p:grpSpPr>
          <a:xfrm>
            <a:off x="7506845" y="5833434"/>
            <a:ext cx="571397" cy="320554"/>
            <a:chOff x="3713801" y="5263909"/>
            <a:chExt cx="2435860" cy="1366519"/>
          </a:xfrm>
        </p:grpSpPr>
        <p:pic>
          <p:nvPicPr>
            <p:cNvPr id="10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89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Распределение работы</a:t>
            </a:r>
          </a:p>
        </p:txBody>
      </p:sp>
      <p:pic>
        <p:nvPicPr>
          <p:cNvPr id="8194" name="Picture 2" descr="Av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50" y="1167563"/>
            <a:ext cx="2364105" cy="23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www.gravatar.com/avatar/2e9636dad01b44f21d1dbc6a32535e0b?s=328&amp;d=identicon&amp;r=PG&amp;f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2" y="1167563"/>
            <a:ext cx="2364105" cy="23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7019" y="3952240"/>
            <a:ext cx="44937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Сергей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YoungTeurus</a:t>
            </a:r>
            <a:r>
              <a:rPr lang="en-US" sz="2400" b="1" dirty="0" smtClean="0"/>
              <a:t>)</a:t>
            </a:r>
            <a:endParaRPr lang="ru-RU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библиотеки для архитектуры</a:t>
            </a:r>
            <a:br>
              <a:rPr lang="ru-RU" dirty="0" smtClean="0"/>
            </a:br>
            <a:r>
              <a:rPr lang="ru-RU" dirty="0" smtClean="0"/>
              <a:t>«Модель-коннектор-база данных»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структуры БД сервиса</a:t>
            </a:r>
            <a:br>
              <a:rPr lang="ru-RU" dirty="0"/>
            </a:br>
            <a:r>
              <a:rPr lang="ru-RU" dirty="0" smtClean="0"/>
              <a:t>кредитной истории и </a:t>
            </a:r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соответствующих </a:t>
            </a:r>
            <a:r>
              <a:rPr lang="ru-RU" dirty="0" smtClean="0"/>
              <a:t>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 кода </a:t>
            </a:r>
            <a:r>
              <a:rPr lang="en-US" dirty="0" smtClean="0"/>
              <a:t>Credit </a:t>
            </a:r>
            <a:r>
              <a:rPr lang="ru-RU" dirty="0" err="1" smtClean="0"/>
              <a:t>сервлета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784895" y="3813740"/>
            <a:ext cx="430361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Дмитрий (</a:t>
            </a:r>
            <a:r>
              <a:rPr lang="en-US" sz="2400" b="1" dirty="0" smtClean="0"/>
              <a:t>dimon7147</a:t>
            </a:r>
            <a:r>
              <a:rPr lang="ru-RU" sz="2400" b="1" dirty="0" smtClean="0"/>
              <a:t>)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Развёртывание удалённого сервера</a:t>
            </a:r>
            <a:br>
              <a:rPr lang="ru-RU" dirty="0" smtClean="0"/>
            </a:br>
            <a:r>
              <a:rPr lang="ru-RU" dirty="0" smtClean="0"/>
              <a:t>БД и 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структуры БД сервиса</a:t>
            </a:r>
            <a:br>
              <a:rPr lang="ru-RU" dirty="0" smtClean="0"/>
            </a:br>
            <a:r>
              <a:rPr lang="ru-RU" dirty="0" smtClean="0"/>
              <a:t>данных пользователей</a:t>
            </a:r>
            <a:r>
              <a:rPr lang="en-US" dirty="0" smtClean="0"/>
              <a:t> </a:t>
            </a:r>
            <a:r>
              <a:rPr lang="ru-RU" dirty="0" smtClean="0"/>
              <a:t>и разработка</a:t>
            </a:r>
            <a:br>
              <a:rPr lang="ru-RU" dirty="0" smtClean="0"/>
            </a:br>
            <a:r>
              <a:rPr lang="ru-RU" dirty="0" smtClean="0"/>
              <a:t>соответствующих 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Написание кода </a:t>
            </a:r>
            <a:r>
              <a:rPr lang="en-US" dirty="0" smtClean="0"/>
              <a:t>Main </a:t>
            </a:r>
            <a:r>
              <a:rPr lang="ru-RU" dirty="0" smtClean="0"/>
              <a:t>и </a:t>
            </a:r>
            <a:r>
              <a:rPr lang="en-US" dirty="0" smtClean="0"/>
              <a:t>User </a:t>
            </a:r>
            <a:r>
              <a:rPr lang="ru-RU" dirty="0" err="1" smtClean="0"/>
              <a:t>сервлетов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Разработка веб-интерфейса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12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Выводы</a:t>
            </a:r>
          </a:p>
        </p:txBody>
      </p:sp>
      <p:sp>
        <p:nvSpPr>
          <p:cNvPr id="5" name="Улыбающееся лицо 4"/>
          <p:cNvSpPr/>
          <p:nvPr/>
        </p:nvSpPr>
        <p:spPr>
          <a:xfrm>
            <a:off x="2525437" y="1364023"/>
            <a:ext cx="914400" cy="914400"/>
          </a:xfrm>
          <a:prstGeom prst="smileyFac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32164" y="2562282"/>
            <a:ext cx="4361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Личные достижения: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Достигли поставленной цели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Получили навыки работы с новыми</a:t>
            </a:r>
            <a:r>
              <a:rPr lang="ru-RU" dirty="0"/>
              <a:t> </a:t>
            </a:r>
            <a:r>
              <a:rPr lang="ru-RU" dirty="0" smtClean="0"/>
              <a:t>инструментами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Развили навыки </a:t>
            </a:r>
            <a:r>
              <a:rPr lang="ru-RU" dirty="0" smtClean="0"/>
              <a:t>парной разработки</a:t>
            </a:r>
          </a:p>
          <a:p>
            <a:pPr algn="ctr"/>
            <a:r>
              <a:rPr lang="ru-RU" b="1" dirty="0" smtClean="0"/>
              <a:t>Достижения системы: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Система позволяет распределить задачи между независимыми сервисами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Система «моделей» позволяет легко добавлять новые сущности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2037" y="2562281"/>
            <a:ext cx="4717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Возможные доработки</a:t>
            </a:r>
            <a:r>
              <a:rPr lang="ru-RU" b="1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и удаление </a:t>
            </a:r>
            <a:r>
              <a:rPr lang="ru-RU" dirty="0" smtClean="0"/>
              <a:t>новых записей в БД с помощью </a:t>
            </a:r>
            <a:r>
              <a:rPr lang="en-US" dirty="0" smtClean="0"/>
              <a:t>REST-API</a:t>
            </a:r>
            <a:r>
              <a:rPr lang="ru-RU" dirty="0" smtClean="0"/>
              <a:t> (заготовки в коде</a:t>
            </a:r>
            <a:r>
              <a:rPr lang="ru-RU" dirty="0" smtClean="0"/>
              <a:t>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Реализация авто-регистрации пользователей в сервисе кредитной истории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Балансировка нагрузки между несколькими серверами однотипных </a:t>
            </a:r>
            <a:r>
              <a:rPr lang="ru-RU" dirty="0" smtClean="0"/>
              <a:t>сервисов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7461989" y="1364023"/>
            <a:ext cx="914400" cy="909201"/>
            <a:chOff x="5550991" y="1361424"/>
            <a:chExt cx="914400" cy="909201"/>
          </a:xfrm>
        </p:grpSpPr>
        <p:sp>
          <p:nvSpPr>
            <p:cNvPr id="4" name="Выноска-облако 3"/>
            <p:cNvSpPr/>
            <p:nvPr/>
          </p:nvSpPr>
          <p:spPr>
            <a:xfrm>
              <a:off x="5550991" y="1361424"/>
              <a:ext cx="914400" cy="612648"/>
            </a:xfrm>
            <a:prstGeom prst="cloudCallou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Молния 6"/>
            <p:cNvSpPr/>
            <p:nvPr/>
          </p:nvSpPr>
          <p:spPr>
            <a:xfrm>
              <a:off x="6000334" y="1805568"/>
              <a:ext cx="465057" cy="465057"/>
            </a:xfrm>
            <a:prstGeom prst="lightningBol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584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42452" y="18654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1" y="42549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41230" y="305966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47" name="Группа 46"/>
          <p:cNvGrpSpPr/>
          <p:nvPr/>
        </p:nvGrpSpPr>
        <p:grpSpPr>
          <a:xfrm>
            <a:off x="2206057" y="305787"/>
            <a:ext cx="2691761" cy="6534018"/>
            <a:chOff x="1849913" y="305787"/>
            <a:chExt cx="2691761" cy="6534018"/>
          </a:xfrm>
        </p:grpSpPr>
        <p:sp>
          <p:nvSpPr>
            <p:cNvPr id="48" name="TextBox 47"/>
            <p:cNvSpPr txBox="1"/>
            <p:nvPr/>
          </p:nvSpPr>
          <p:spPr>
            <a:xfrm>
              <a:off x="1906016" y="305787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70009" y="34883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9913" y="39188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933825" y="1590443"/>
            <a:ext cx="446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 smtClean="0"/>
              <a:t>СЕРВИСА,</a:t>
            </a:r>
            <a:endParaRPr lang="ru-RU" sz="8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33825" y="2761227"/>
            <a:ext cx="69238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осуществляющих</a:t>
            </a:r>
          </a:p>
          <a:p>
            <a:r>
              <a:rPr lang="ru-RU" sz="5400" dirty="0"/>
              <a:t>о</a:t>
            </a:r>
            <a:r>
              <a:rPr lang="ru-RU" sz="5400" dirty="0" smtClean="0"/>
              <a:t>бщение между собой</a:t>
            </a:r>
          </a:p>
          <a:p>
            <a:r>
              <a:rPr lang="ru-RU" sz="5400" dirty="0"/>
              <a:t>п</a:t>
            </a:r>
            <a:r>
              <a:rPr lang="ru-RU" sz="5400" dirty="0" smtClean="0"/>
              <a:t>осредством </a:t>
            </a:r>
            <a:r>
              <a:rPr lang="en-US" sz="5400" dirty="0" smtClean="0"/>
              <a:t>REST-API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34575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MAIN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899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7571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344481" y="4576546"/>
            <a:ext cx="3423773" cy="2422320"/>
            <a:chOff x="7214717" y="4325337"/>
            <a:chExt cx="3143060" cy="2223715"/>
          </a:xfrm>
        </p:grpSpPr>
        <p:pic>
          <p:nvPicPr>
            <p:cNvPr id="1032" name="Picture 8" descr="Top 15 API interview questions for Software Testing - SstudyHu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411" y="4912843"/>
              <a:ext cx="599024" cy="59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esktop Computer With Screen Vector Icon | Desktop computers, Vector icons,  Comput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717" y="4325337"/>
              <a:ext cx="3143060" cy="222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677656"/>
              <a:chOff x="4724398" y="1628582"/>
              <a:chExt cx="2743202" cy="267765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Существует в едином экземпляре: 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Количество сервисов больше или равно количеству организаций</a:t>
                </a:r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Одна </a:t>
                </a:r>
                <a:r>
                  <a:rPr lang="ru-RU" dirty="0" smtClean="0"/>
                  <a:t>организация (банк) </a:t>
                </a:r>
                <a:r>
                  <a:rPr lang="ru-RU" dirty="0" smtClean="0"/>
                  <a:t>– один сервис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  <a:endParaRPr lang="ru-RU" sz="2800" b="1" dirty="0" smtClean="0"/>
          </a:p>
        </p:txBody>
      </p:sp>
      <p:grpSp>
        <p:nvGrpSpPr>
          <p:cNvPr id="9" name="Группа 8"/>
          <p:cNvGrpSpPr/>
          <p:nvPr/>
        </p:nvGrpSpPr>
        <p:grpSpPr>
          <a:xfrm>
            <a:off x="3713801" y="5263909"/>
            <a:ext cx="2435860" cy="1366519"/>
            <a:chOff x="3713801" y="5263909"/>
            <a:chExt cx="2435860" cy="1366519"/>
          </a:xfrm>
        </p:grpSpPr>
        <p:pic>
          <p:nvPicPr>
            <p:cNvPr id="3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4272986" y="2801536"/>
            <a:ext cx="451412" cy="363304"/>
            <a:chOff x="4272985" y="2759867"/>
            <a:chExt cx="463461" cy="484632"/>
          </a:xfrm>
        </p:grpSpPr>
        <p:sp>
          <p:nvSpPr>
            <p:cNvPr id="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 flipH="1">
            <a:off x="7467600" y="2798288"/>
            <a:ext cx="451412" cy="363304"/>
            <a:chOff x="4272985" y="2759867"/>
            <a:chExt cx="463461" cy="484632"/>
          </a:xfrm>
        </p:grpSpPr>
        <p:sp>
          <p:nvSpPr>
            <p:cNvPr id="3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 rot="16200000" flipH="1" flipV="1">
            <a:off x="5706417" y="4462553"/>
            <a:ext cx="790669" cy="636344"/>
            <a:chOff x="4272985" y="2759867"/>
            <a:chExt cx="463461" cy="484632"/>
          </a:xfrm>
        </p:grpSpPr>
        <p:sp>
          <p:nvSpPr>
            <p:cNvPr id="3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1" name="Прямоугольник 40"/>
          <p:cNvSpPr/>
          <p:nvPr/>
        </p:nvSpPr>
        <p:spPr>
          <a:xfrm rot="16200000">
            <a:off x="-74013" y="2768012"/>
            <a:ext cx="2742152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CREDIT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  <p:sp>
        <p:nvSpPr>
          <p:cNvPr id="42" name="Прямоугольник 41"/>
          <p:cNvSpPr/>
          <p:nvPr/>
        </p:nvSpPr>
        <p:spPr>
          <a:xfrm rot="5400000">
            <a:off x="9523336" y="2768012"/>
            <a:ext cx="2742152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725448" y="1167563"/>
            <a:ext cx="2742152" cy="46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88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8941" y="1167563"/>
            <a:ext cx="379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кредитной истории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 smtClean="0"/>
              <a:t>4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 сервиса кредитной истории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Займы, взятые пользователями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Платежи по займам</a:t>
            </a:r>
            <a:endParaRPr lang="en-US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21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userId</a:t>
            </a:r>
            <a:r>
              <a:rPr lang="en-US" dirty="0" smtClean="0"/>
              <a:t>=&lt;</a:t>
            </a:r>
            <a:r>
              <a:rPr lang="ru-RU" dirty="0" err="1" smtClean="0"/>
              <a:t>уникальный_идентификатор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16200000" flipH="1">
            <a:off x="10011292" y="2992781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23722" y="3080456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кредитах и платежах</a:t>
            </a:r>
            <a:r>
              <a:rPr lang="en-US" dirty="0" smtClean="0"/>
              <a:t>:</a:t>
            </a:r>
            <a:endParaRPr lang="ru-RU" dirty="0" smtClean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858436" y="3449788"/>
            <a:ext cx="4077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creditsAndPayments</a:t>
            </a:r>
            <a:r>
              <a:rPr lang="en-US" dirty="0" smtClean="0"/>
              <a:t>:[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[{}, {}, …]},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[…]},</a:t>
            </a:r>
          </a:p>
          <a:p>
            <a:r>
              <a:rPr lang="en-US" dirty="0"/>
              <a:t> </a:t>
            </a:r>
            <a:r>
              <a:rPr lang="en-US" dirty="0" smtClean="0"/>
              <a:t>      …</a:t>
            </a:r>
          </a:p>
          <a:p>
            <a:r>
              <a:rPr lang="en-US" dirty="0"/>
              <a:t> </a:t>
            </a:r>
            <a:r>
              <a:rPr lang="en-US" dirty="0" smtClean="0"/>
              <a:t>  ]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-936851" y="3175804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CREDIT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44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3595" y="1167563"/>
            <a:ext cx="428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данных пользователей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/>
              <a:t>3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о пользователях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связи родитель-ребёнок между пользователями</a:t>
            </a:r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114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/>
              <a:t>i</a:t>
            </a:r>
            <a:r>
              <a:rPr lang="en-US" i="1" dirty="0" smtClean="0"/>
              <a:t>d</a:t>
            </a:r>
            <a:r>
              <a:rPr lang="en-US" dirty="0" smtClean="0"/>
              <a:t>=&lt;</a:t>
            </a:r>
            <a:r>
              <a:rPr lang="ru-RU" dirty="0" err="1" smtClean="0"/>
              <a:t>идентификатор_пользователя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findRelatives</a:t>
            </a:r>
            <a:r>
              <a:rPr lang="en-US" i="1" dirty="0" smtClean="0"/>
              <a:t>=</a:t>
            </a:r>
            <a:r>
              <a:rPr lang="ru-RU" dirty="0" smtClean="0"/>
              <a:t>1</a:t>
            </a:r>
            <a:r>
              <a:rPr lang="en-US" dirty="0" smtClean="0"/>
              <a:t>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723722" y="3311283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ИЛИ</a:t>
            </a:r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4583843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3610388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i="1" dirty="0" smtClean="0"/>
              <a:t>surname</a:t>
            </a:r>
            <a:r>
              <a:rPr lang="en-US" dirty="0" smtClean="0"/>
              <a:t>=&lt;</a:t>
            </a:r>
            <a:r>
              <a:rPr lang="ru-RU" dirty="0" smtClean="0"/>
              <a:t>Ф</a:t>
            </a:r>
            <a:r>
              <a:rPr lang="en-US" dirty="0" smtClean="0"/>
              <a:t>&gt;&amp;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</a:t>
            </a:r>
            <a:r>
              <a:rPr lang="en-US" i="1" dirty="0" smtClean="0"/>
              <a:t>patronymic</a:t>
            </a:r>
            <a:r>
              <a:rPr lang="en-US" dirty="0" smtClean="0"/>
              <a:t>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4532321"/>
            <a:ext cx="42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пользователе</a:t>
            </a:r>
            <a:br>
              <a:rPr lang="ru-RU" dirty="0" smtClean="0"/>
            </a:br>
            <a:r>
              <a:rPr lang="ru-RU" dirty="0" smtClean="0"/>
              <a:t>(с указанием родственных связей)</a:t>
            </a:r>
          </a:p>
        </p:txBody>
      </p:sp>
      <p:sp>
        <p:nvSpPr>
          <p:cNvPr id="32" name="Прямоугольник 31"/>
          <p:cNvSpPr/>
          <p:nvPr/>
        </p:nvSpPr>
        <p:spPr>
          <a:xfrm rot="5400000">
            <a:off x="8651743" y="3175804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0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  <a:endParaRPr lang="ru-RU" sz="28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3590" y="1167563"/>
            <a:ext cx="428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Сервис данных пользователей</a:t>
            </a:r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30976" y="1611073"/>
            <a:ext cx="282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Уточняющая информация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9785" y="2090893"/>
            <a:ext cx="502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паспорта: </a:t>
            </a:r>
            <a:r>
              <a:rPr lang="en-US" dirty="0" err="1" smtClean="0"/>
              <a:t>passportNumber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водительского удостоверения: </a:t>
            </a:r>
            <a:r>
              <a:rPr lang="en-US" dirty="0" err="1" smtClean="0"/>
              <a:t>driverID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Идентификатор налогоплательщика: </a:t>
            </a:r>
            <a:r>
              <a:rPr lang="en-US" dirty="0" err="1" smtClean="0"/>
              <a:t>taxID</a:t>
            </a:r>
            <a:endParaRPr lang="ru-R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457569" y="1629228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Отправляемый </a:t>
            </a:r>
            <a:r>
              <a:rPr lang="en-US" b="1" dirty="0" smtClean="0"/>
              <a:t>JSON: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76060" y="2090893"/>
            <a:ext cx="4086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userAndRelatives</a:t>
            </a:r>
            <a:r>
              <a:rPr lang="en-US" dirty="0" smtClean="0"/>
              <a:t>:{</a:t>
            </a:r>
          </a:p>
          <a:p>
            <a:r>
              <a:rPr lang="en-US" dirty="0"/>
              <a:t> </a:t>
            </a:r>
            <a:r>
              <a:rPr lang="en-US" dirty="0" smtClean="0"/>
              <a:t>      user: {USER},</a:t>
            </a:r>
          </a:p>
          <a:p>
            <a:r>
              <a:rPr lang="en-US" dirty="0"/>
              <a:t> </a:t>
            </a:r>
            <a:r>
              <a:rPr lang="en-US" dirty="0" smtClean="0"/>
              <a:t>      parents: [{USER}, {USER}],</a:t>
            </a:r>
          </a:p>
          <a:p>
            <a:r>
              <a:rPr lang="en-US" dirty="0"/>
              <a:t> </a:t>
            </a:r>
            <a:r>
              <a:rPr lang="en-US" dirty="0" smtClean="0"/>
              <a:t>      children: [{USER}, {USER}]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USER = {</a:t>
            </a:r>
          </a:p>
          <a:p>
            <a:r>
              <a:rPr lang="en-US" dirty="0"/>
              <a:t> </a:t>
            </a:r>
            <a:r>
              <a:rPr lang="en-US" dirty="0" smtClean="0"/>
              <a:t>  id: &lt;&gt;, </a:t>
            </a:r>
            <a:r>
              <a:rPr lang="en-US" dirty="0" err="1" smtClean="0"/>
              <a:t>creditServiceId</a:t>
            </a:r>
            <a:r>
              <a:rPr lang="en-US" dirty="0" smtClean="0"/>
              <a:t>: &lt;&gt;,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firstname</a:t>
            </a:r>
            <a:r>
              <a:rPr lang="en-US" dirty="0" smtClean="0"/>
              <a:t>: &lt;&gt;, surname: &lt;&gt;, …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799420" y="3106556"/>
            <a:ext cx="248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Контрольное значение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29784" y="3568221"/>
            <a:ext cx="5023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SHA-256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секретное значение</a:t>
            </a:r>
          </a:p>
          <a:p>
            <a:pPr algn="ctr"/>
            <a:r>
              <a:rPr lang="ru-RU" sz="1600" dirty="0" smtClean="0"/>
              <a:t>(знает отправитель и получатель)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</a:t>
            </a:r>
            <a:br>
              <a:rPr lang="ru-RU" dirty="0" smtClean="0"/>
            </a:br>
            <a:r>
              <a:rPr lang="ru-RU" sz="2400" dirty="0" smtClean="0"/>
              <a:t>текущая дата</a:t>
            </a:r>
          </a:p>
        </p:txBody>
      </p:sp>
      <p:sp>
        <p:nvSpPr>
          <p:cNvPr id="35" name="Прямоугольник 34"/>
          <p:cNvSpPr/>
          <p:nvPr/>
        </p:nvSpPr>
        <p:spPr>
          <a:xfrm rot="5400000">
            <a:off x="8651743" y="3175804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43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8031" y="1167563"/>
            <a:ext cx="369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основного доступа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0765" y="1739716"/>
            <a:ext cx="34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 имеет доступа к БД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3150969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108184" y="1004145"/>
            <a:ext cx="1006999" cy="86247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  <a:gd name="connsiteX0" fmla="*/ 0 w 696794"/>
              <a:gd name="connsiteY0" fmla="*/ 242316 h 653469"/>
              <a:gd name="connsiteX1" fmla="*/ 135270 w 696794"/>
              <a:gd name="connsiteY1" fmla="*/ 0 h 653469"/>
              <a:gd name="connsiteX2" fmla="*/ 135270 w 696794"/>
              <a:gd name="connsiteY2" fmla="*/ 90435 h 653469"/>
              <a:gd name="connsiteX3" fmla="*/ 696794 w 696794"/>
              <a:gd name="connsiteY3" fmla="*/ 653469 h 653469"/>
              <a:gd name="connsiteX4" fmla="*/ 135270 w 696794"/>
              <a:gd name="connsiteY4" fmla="*/ 394197 h 653469"/>
              <a:gd name="connsiteX5" fmla="*/ 135270 w 696794"/>
              <a:gd name="connsiteY5" fmla="*/ 484632 h 653469"/>
              <a:gd name="connsiteX6" fmla="*/ 0 w 696794"/>
              <a:gd name="connsiteY6" fmla="*/ 242316 h 653469"/>
              <a:gd name="connsiteX0" fmla="*/ 0 w 696794"/>
              <a:gd name="connsiteY0" fmla="*/ 242316 h 639909"/>
              <a:gd name="connsiteX1" fmla="*/ 135270 w 696794"/>
              <a:gd name="connsiteY1" fmla="*/ 0 h 639909"/>
              <a:gd name="connsiteX2" fmla="*/ 135270 w 696794"/>
              <a:gd name="connsiteY2" fmla="*/ 90435 h 639909"/>
              <a:gd name="connsiteX3" fmla="*/ 696794 w 696794"/>
              <a:gd name="connsiteY3" fmla="*/ 639909 h 639909"/>
              <a:gd name="connsiteX4" fmla="*/ 135270 w 696794"/>
              <a:gd name="connsiteY4" fmla="*/ 394197 h 639909"/>
              <a:gd name="connsiteX5" fmla="*/ 135270 w 696794"/>
              <a:gd name="connsiteY5" fmla="*/ 484632 h 639909"/>
              <a:gd name="connsiteX6" fmla="*/ 0 w 696794"/>
              <a:gd name="connsiteY6" fmla="*/ 242316 h 639909"/>
              <a:gd name="connsiteX0" fmla="*/ 0 w 689597"/>
              <a:gd name="connsiteY0" fmla="*/ 242316 h 752128"/>
              <a:gd name="connsiteX1" fmla="*/ 135270 w 689597"/>
              <a:gd name="connsiteY1" fmla="*/ 0 h 752128"/>
              <a:gd name="connsiteX2" fmla="*/ 135270 w 689597"/>
              <a:gd name="connsiteY2" fmla="*/ 90435 h 752128"/>
              <a:gd name="connsiteX3" fmla="*/ 689597 w 689597"/>
              <a:gd name="connsiteY3" fmla="*/ 752128 h 752128"/>
              <a:gd name="connsiteX4" fmla="*/ 135270 w 689597"/>
              <a:gd name="connsiteY4" fmla="*/ 394197 h 752128"/>
              <a:gd name="connsiteX5" fmla="*/ 135270 w 689597"/>
              <a:gd name="connsiteY5" fmla="*/ 484632 h 752128"/>
              <a:gd name="connsiteX6" fmla="*/ 0 w 689597"/>
              <a:gd name="connsiteY6" fmla="*/ 242316 h 752128"/>
              <a:gd name="connsiteX0" fmla="*/ 0 w 689597"/>
              <a:gd name="connsiteY0" fmla="*/ 242316 h 767383"/>
              <a:gd name="connsiteX1" fmla="*/ 135270 w 689597"/>
              <a:gd name="connsiteY1" fmla="*/ 0 h 767383"/>
              <a:gd name="connsiteX2" fmla="*/ 135270 w 689597"/>
              <a:gd name="connsiteY2" fmla="*/ 90435 h 767383"/>
              <a:gd name="connsiteX3" fmla="*/ 689597 w 689597"/>
              <a:gd name="connsiteY3" fmla="*/ 767383 h 767383"/>
              <a:gd name="connsiteX4" fmla="*/ 135270 w 689597"/>
              <a:gd name="connsiteY4" fmla="*/ 394197 h 767383"/>
              <a:gd name="connsiteX5" fmla="*/ 135270 w 689597"/>
              <a:gd name="connsiteY5" fmla="*/ 484632 h 767383"/>
              <a:gd name="connsiteX6" fmla="*/ 0 w 689597"/>
              <a:gd name="connsiteY6" fmla="*/ 242316 h 76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597" h="76738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689597" y="76738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rot="16200000" flipV="1">
            <a:off x="999209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2213635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i="1" dirty="0" smtClean="0"/>
              <a:t>surname</a:t>
            </a:r>
            <a:r>
              <a:rPr lang="en-US" dirty="0" smtClean="0"/>
              <a:t>=&lt;</a:t>
            </a:r>
            <a:r>
              <a:rPr lang="ru-RU" dirty="0" smtClean="0"/>
              <a:t>Ф</a:t>
            </a:r>
            <a:r>
              <a:rPr lang="en-US" dirty="0" smtClean="0"/>
              <a:t>&gt;&amp;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</a:t>
            </a:r>
            <a:r>
              <a:rPr lang="en-US" i="1" dirty="0" smtClean="0"/>
              <a:t>patronymic</a:t>
            </a:r>
            <a:r>
              <a:rPr lang="en-US" dirty="0" smtClean="0"/>
              <a:t>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3099447"/>
            <a:ext cx="421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пользователе</a:t>
            </a:r>
            <a:br>
              <a:rPr lang="ru-RU" dirty="0" smtClean="0"/>
            </a:br>
            <a:r>
              <a:rPr lang="ru-RU" dirty="0" smtClean="0"/>
              <a:t>(с указанием родственных связей) и всех кредитах пользователя (с платежами)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2972475" y="2127664"/>
            <a:ext cx="638634" cy="638634"/>
            <a:chOff x="2611225" y="1885433"/>
            <a:chExt cx="775953" cy="775953"/>
          </a:xfrm>
        </p:grpSpPr>
        <p:pic>
          <p:nvPicPr>
            <p:cNvPr id="2052" name="Picture 4" descr="Database Table Icons - Download Free Vector Icons | Noun Projec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211" y="1919252"/>
              <a:ext cx="707979" cy="707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Знак запрета 2"/>
            <p:cNvSpPr/>
            <p:nvPr/>
          </p:nvSpPr>
          <p:spPr>
            <a:xfrm>
              <a:off x="2611225" y="1885433"/>
              <a:ext cx="775953" cy="775953"/>
            </a:xfrm>
            <a:prstGeom prst="noSmoking">
              <a:avLst>
                <a:gd name="adj" fmla="val 872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58413" y="2766298"/>
            <a:ext cx="3482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Известная информация: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IP</a:t>
            </a:r>
            <a:r>
              <a:rPr lang="ru-RU" dirty="0" smtClean="0"/>
              <a:t>-адреса сервисов кредитной истории и данных о польз-</a:t>
            </a:r>
            <a:r>
              <a:rPr lang="ru-RU" dirty="0" err="1" smtClean="0"/>
              <a:t>ях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Секретные фразы для вычисления контрольных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Модели данных, совпадающие с таковыми у других сервисов</a:t>
            </a:r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5400000">
            <a:off x="10838935" y="815909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5423839" y="5958723"/>
            <a:ext cx="1344319" cy="754164"/>
            <a:chOff x="3713801" y="5263909"/>
            <a:chExt cx="2435860" cy="1366519"/>
          </a:xfrm>
        </p:grpSpPr>
        <p:pic>
          <p:nvPicPr>
            <p:cNvPr id="3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Двойная стрелка влево/вправо 5"/>
          <p:cNvSpPr/>
          <p:nvPr/>
        </p:nvSpPr>
        <p:spPr>
          <a:xfrm rot="5400000" flipH="1" flipV="1">
            <a:off x="10387768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723722" y="3985259"/>
            <a:ext cx="4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userAndRelatives</a:t>
            </a:r>
            <a:r>
              <a:rPr lang="en-US" dirty="0" smtClean="0"/>
              <a:t>: {USER_AND_RELATIVES},</a:t>
            </a:r>
          </a:p>
          <a:p>
            <a:r>
              <a:rPr lang="en-US" dirty="0"/>
              <a:t> </a:t>
            </a:r>
            <a:r>
              <a:rPr lang="en-US" dirty="0" smtClean="0"/>
              <a:t>  credits: {CREDITS_AND_PAYMENTS}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40" name="Прямоугольник 39"/>
          <p:cNvSpPr/>
          <p:nvPr/>
        </p:nvSpPr>
        <p:spPr>
          <a:xfrm rot="16200000">
            <a:off x="-936589" y="3167461"/>
            <a:ext cx="4480883" cy="4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r>
              <a:rPr lang="ru-RU" sz="2800" dirty="0" smtClean="0"/>
              <a:t> </a:t>
            </a:r>
            <a:r>
              <a:rPr lang="en-US" sz="2800" dirty="0" smtClean="0"/>
              <a:t>service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505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2469824" y="1635207"/>
            <a:ext cx="7236092" cy="4916419"/>
            <a:chOff x="4272985" y="2759867"/>
            <a:chExt cx="463461" cy="484632"/>
          </a:xfrm>
        </p:grpSpPr>
        <p:sp>
          <p:nvSpPr>
            <p:cNvPr id="54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Работа с данными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37136" y="1167469"/>
            <a:ext cx="2717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Коннектор модели</a:t>
            </a:r>
            <a:endParaRPr lang="ru-RU" sz="24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726586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8534400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914401" y="1629134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40873" y="1167469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База данных</a:t>
            </a:r>
            <a:endParaRPr lang="ru-RU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279450" y="1167468"/>
            <a:ext cx="1253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Модель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767585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БД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24948" y="2552368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подключение к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Даёт возможность выполнять подготовленные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24948" y="4797301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i="1" dirty="0" err="1" smtClean="0"/>
              <a:t>BasePostgresDataBase</a:t>
            </a:r>
            <a:endParaRPr lang="en-US" dirty="0" smtClean="0"/>
          </a:p>
          <a:p>
            <a:r>
              <a:rPr lang="ru-RU" dirty="0" smtClean="0"/>
              <a:t>Каждый сервис наследует базовый класс, предоставляя данные для подключения к БД.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722211" y="1629133"/>
            <a:ext cx="273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том, как правильно общаться с БД для каждой из моделей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534397" y="1767539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Data-</a:t>
            </a:r>
            <a:r>
              <a:rPr lang="ru-RU" dirty="0" smtClean="0"/>
              <a:t>объект, содержащий значащую информацию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8534396" y="2552274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Хранит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Предоставляет методы для задания</a:t>
            </a:r>
            <a:r>
              <a:rPr lang="ru-RU" dirty="0"/>
              <a:t> </a:t>
            </a:r>
            <a:r>
              <a:rPr lang="ru-RU" dirty="0" smtClean="0"/>
              <a:t>и получения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использоваться при передаче данных между сервисами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544947" y="4583599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базовая реализация </a:t>
            </a:r>
            <a:r>
              <a:rPr lang="en-US" i="1" dirty="0" err="1" smtClean="0"/>
              <a:t>AbstractModel</a:t>
            </a:r>
            <a:endParaRPr lang="ru-RU" dirty="0" smtClean="0"/>
          </a:p>
          <a:p>
            <a:r>
              <a:rPr lang="ru-RU" dirty="0"/>
              <a:t>Н</a:t>
            </a:r>
            <a:r>
              <a:rPr lang="ru-RU" dirty="0" smtClean="0"/>
              <a:t>аследоваться от неё необязательно, если нет необходимости получать объект по </a:t>
            </a:r>
            <a:r>
              <a:rPr lang="en-US" dirty="0" smtClean="0"/>
              <a:t>ID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716035" y="2829462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</a:t>
            </a:r>
            <a:r>
              <a:rPr lang="en-US" dirty="0" smtClean="0"/>
              <a:t>SQL</a:t>
            </a:r>
            <a:r>
              <a:rPr lang="ru-RU" dirty="0" smtClean="0"/>
              <a:t> запросы для получения </a:t>
            </a:r>
            <a:r>
              <a:rPr lang="ru-RU" dirty="0"/>
              <a:t>(</a:t>
            </a:r>
            <a:r>
              <a:rPr lang="ru-RU" dirty="0" smtClean="0"/>
              <a:t>отправки) объектов моделей из (в) БД.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объекты из результатов </a:t>
            </a:r>
            <a:r>
              <a:rPr lang="en-US" dirty="0" smtClean="0"/>
              <a:t>SQL</a:t>
            </a:r>
            <a:r>
              <a:rPr lang="ru-RU" dirty="0" smtClean="0"/>
              <a:t> запросов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722211" y="4860787"/>
            <a:ext cx="27326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sz="1600" i="1" dirty="0" err="1" smtClean="0"/>
              <a:t>BaseDatabaseConnector</a:t>
            </a:r>
            <a:r>
              <a:rPr lang="en-US" sz="1600" i="1" dirty="0" smtClean="0"/>
              <a:t>&lt;T</a:t>
            </a:r>
            <a:r>
              <a:rPr lang="en-US" sz="1600" dirty="0" smtClean="0"/>
              <a:t>&gt;</a:t>
            </a:r>
            <a:r>
              <a:rPr lang="ru-RU" sz="1600" dirty="0"/>
              <a:t> </a:t>
            </a:r>
            <a:r>
              <a:rPr lang="ru-RU" sz="1600" dirty="0" smtClean="0"/>
              <a:t>и </a:t>
            </a:r>
            <a:r>
              <a:rPr lang="en-US" sz="1600" i="1" dirty="0" err="1" smtClean="0"/>
              <a:t>AbstractModelD</a:t>
            </a:r>
            <a:r>
              <a:rPr lang="en-US" sz="1600" i="1" dirty="0" smtClean="0"/>
              <a:t>…C…&lt;T&gt;</a:t>
            </a:r>
            <a:endParaRPr lang="ru-RU" sz="1600" i="1" dirty="0"/>
          </a:p>
          <a:p>
            <a:r>
              <a:rPr lang="ru-RU" dirty="0" smtClean="0"/>
              <a:t>Наследуется для каждой модели, для которой необходима работа с БД.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8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1267</Words>
  <Application>Microsoft Office PowerPoint</Application>
  <PresentationFormat>Широкоэкранный</PresentationFormat>
  <Paragraphs>363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Open Sans Condensed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Азаренко</dc:creator>
  <cp:lastModifiedBy>Сергей Азаренко</cp:lastModifiedBy>
  <cp:revision>70</cp:revision>
  <dcterms:created xsi:type="dcterms:W3CDTF">2021-05-30T18:03:34Z</dcterms:created>
  <dcterms:modified xsi:type="dcterms:W3CDTF">2021-06-15T11:32:30Z</dcterms:modified>
</cp:coreProperties>
</file>