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6" r:id="rId4"/>
    <p:sldId id="265" r:id="rId5"/>
    <p:sldId id="264" r:id="rId6"/>
    <p:sldId id="266" r:id="rId7"/>
    <p:sldId id="272" r:id="rId8"/>
    <p:sldId id="278" r:id="rId9"/>
    <p:sldId id="279" r:id="rId10"/>
    <p:sldId id="280" r:id="rId11"/>
    <p:sldId id="281" r:id="rId12"/>
    <p:sldId id="282" r:id="rId13"/>
    <p:sldId id="285" r:id="rId14"/>
    <p:sldId id="287" r:id="rId15"/>
    <p:sldId id="288" r:id="rId16"/>
    <p:sldId id="283" r:id="rId17"/>
    <p:sldId id="28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>
        <p:scale>
          <a:sx n="150" d="100"/>
          <a:sy n="150" d="100"/>
        </p:scale>
        <p:origin x="-2909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296419" y="815910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 и всех кредитах пользователя (с платежами)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  <a:endParaRPr lang="ru-RU" sz="6000" b="1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Нагрузочное тестирование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926" y="1363236"/>
            <a:ext cx="414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с удалённой БД по </a:t>
            </a:r>
            <a:r>
              <a:rPr lang="en-US" dirty="0" err="1" smtClean="0"/>
              <a:t>WiFi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42721" y="5221298"/>
            <a:ext cx="33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Ryzen 5 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БД и сервисы расположены на одном сервере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4925878" y="2385151"/>
            <a:ext cx="2370872" cy="2743056"/>
            <a:chOff x="5209972" y="2363809"/>
            <a:chExt cx="2370872" cy="2743056"/>
          </a:xfrm>
        </p:grpSpPr>
        <p:sp>
          <p:nvSpPr>
            <p:cNvPr id="3" name="TextBox 2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148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47" y="19970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29827" y="2525189"/>
            <a:ext cx="1734727" cy="1919108"/>
            <a:chOff x="5182474" y="2363809"/>
            <a:chExt cx="1734727" cy="1919108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296133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914401" y="3103040"/>
            <a:ext cx="2583542" cy="1235729"/>
            <a:chOff x="1468006" y="2553901"/>
            <a:chExt cx="2583542" cy="1235729"/>
          </a:xfrm>
        </p:grpSpPr>
        <p:sp>
          <p:nvSpPr>
            <p:cNvPr id="43" name="TextBox 42"/>
            <p:cNvSpPr txBox="1"/>
            <p:nvPr/>
          </p:nvSpPr>
          <p:spPr>
            <a:xfrm>
              <a:off x="1468006" y="25539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20000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7252" y="256373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20000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6498" y="25893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20000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51" name="TextBox 50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55" name="TextBox 54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926" y="1363236"/>
            <a:ext cx="414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с удалённой БД по </a:t>
            </a:r>
            <a:r>
              <a:rPr lang="en-US" dirty="0" err="1" smtClean="0"/>
              <a:t>WiFi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42721" y="5221298"/>
            <a:ext cx="33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Ryzen 5 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БД и сервисы расположены на одном сервере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4041015" y="2034970"/>
            <a:ext cx="4101011" cy="3272937"/>
            <a:chOff x="4009073" y="3181955"/>
            <a:chExt cx="4101011" cy="3272937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4641" y="2525189"/>
            <a:ext cx="2496912" cy="1939423"/>
            <a:chOff x="5167288" y="2363809"/>
            <a:chExt cx="2496912" cy="1939423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296133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1014006" y="2951504"/>
            <a:ext cx="2499158" cy="1256151"/>
            <a:chOff x="1502119" y="3131705"/>
            <a:chExt cx="2499158" cy="1256151"/>
          </a:xfrm>
        </p:grpSpPr>
        <p:sp>
          <p:nvSpPr>
            <p:cNvPr id="43" name="TextBox 42"/>
            <p:cNvSpPr txBox="1"/>
            <p:nvPr/>
          </p:nvSpPr>
          <p:spPr>
            <a:xfrm>
              <a:off x="1502119" y="3131705"/>
              <a:ext cx="2427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долго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43575" y="3154065"/>
              <a:ext cx="2427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долго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73689" y="3187527"/>
              <a:ext cx="2427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долго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47" name="TextBox 46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536755" y="5321665"/>
            <a:ext cx="947803" cy="556436"/>
            <a:chOff x="3713801" y="5263909"/>
            <a:chExt cx="2435860" cy="1366519"/>
          </a:xfrm>
        </p:grpSpPr>
        <p:pic>
          <p:nvPicPr>
            <p:cNvPr id="5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Группа 57"/>
          <p:cNvGrpSpPr/>
          <p:nvPr/>
        </p:nvGrpSpPr>
        <p:grpSpPr>
          <a:xfrm>
            <a:off x="4652711" y="5321665"/>
            <a:ext cx="1049299" cy="568114"/>
            <a:chOff x="3713801" y="5263909"/>
            <a:chExt cx="2435860" cy="1366519"/>
          </a:xfrm>
        </p:grpSpPr>
        <p:pic>
          <p:nvPicPr>
            <p:cNvPr id="5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47" y="19970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926" y="1363236"/>
            <a:ext cx="414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с удалённой БД по </a:t>
            </a:r>
            <a:r>
              <a:rPr lang="en-US" dirty="0" err="1" smtClean="0"/>
              <a:t>WiFi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42721" y="5221298"/>
            <a:ext cx="33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Ryzen 5 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БД и сервисы расположены на одном сервере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775261" y="1569028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2537" y="2525189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296133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Группа 53"/>
          <p:cNvGrpSpPr/>
          <p:nvPr/>
        </p:nvGrpSpPr>
        <p:grpSpPr>
          <a:xfrm>
            <a:off x="6536755" y="5321665"/>
            <a:ext cx="947803" cy="556436"/>
            <a:chOff x="3713801" y="5263909"/>
            <a:chExt cx="2435860" cy="1366519"/>
          </a:xfrm>
        </p:grpSpPr>
        <p:pic>
          <p:nvPicPr>
            <p:cNvPr id="5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Группа 57"/>
          <p:cNvGrpSpPr/>
          <p:nvPr/>
        </p:nvGrpSpPr>
        <p:grpSpPr>
          <a:xfrm>
            <a:off x="4652711" y="5321665"/>
            <a:ext cx="1049299" cy="568114"/>
            <a:chOff x="3713801" y="5263909"/>
            <a:chExt cx="2435860" cy="1366519"/>
          </a:xfrm>
        </p:grpSpPr>
        <p:pic>
          <p:nvPicPr>
            <p:cNvPr id="5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6" y="4267738"/>
            <a:ext cx="2555964" cy="1586977"/>
          </a:xfrm>
          <a:prstGeom prst="rect">
            <a:avLst/>
          </a:prstGeom>
          <a:ln w="28575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42" name="Picture 2" descr="https://sun9-8.userapi.com/impg/MVtmjslBXKaqUNyQShlm3GQxj11hOOHBRHKFDw/5-Nkbnnn4JA.jpg?size=2560x829&amp;quality=96&amp;sign=5c7c83eac14f0691d45ca919af74eb96&amp;type=alb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37" y="1119297"/>
            <a:ext cx="2532022" cy="164700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Группа 49"/>
          <p:cNvGrpSpPr/>
          <p:nvPr/>
        </p:nvGrpSpPr>
        <p:grpSpPr>
          <a:xfrm>
            <a:off x="6297685" y="5980630"/>
            <a:ext cx="834516" cy="468164"/>
            <a:chOff x="3713801" y="5263909"/>
            <a:chExt cx="2435860" cy="1366519"/>
          </a:xfrm>
        </p:grpSpPr>
        <p:pic>
          <p:nvPicPr>
            <p:cNvPr id="5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Группа 61"/>
          <p:cNvGrpSpPr/>
          <p:nvPr/>
        </p:nvGrpSpPr>
        <p:grpSpPr>
          <a:xfrm>
            <a:off x="5039735" y="6000862"/>
            <a:ext cx="834516" cy="468164"/>
            <a:chOff x="3713801" y="5263909"/>
            <a:chExt cx="2435860" cy="1366519"/>
          </a:xfrm>
        </p:grpSpPr>
        <p:pic>
          <p:nvPicPr>
            <p:cNvPr id="6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Группа 65"/>
          <p:cNvGrpSpPr/>
          <p:nvPr/>
        </p:nvGrpSpPr>
        <p:grpSpPr>
          <a:xfrm>
            <a:off x="914401" y="3089482"/>
            <a:ext cx="3241670" cy="1079322"/>
            <a:chOff x="1502119" y="3131705"/>
            <a:chExt cx="3241670" cy="1079322"/>
          </a:xfrm>
        </p:grpSpPr>
        <p:sp>
          <p:nvSpPr>
            <p:cNvPr id="67" name="TextBox 66"/>
            <p:cNvSpPr txBox="1"/>
            <p:nvPr/>
          </p:nvSpPr>
          <p:spPr>
            <a:xfrm>
              <a:off x="1502119" y="3131705"/>
              <a:ext cx="3188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/>
                <a:t>о</a:t>
              </a:r>
              <a:r>
                <a:rPr lang="ru-RU" sz="6000" dirty="0" smtClean="0"/>
                <a:t>ч. долго</a:t>
              </a:r>
              <a:endParaRPr lang="ru-RU" sz="6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3953" y="3167704"/>
              <a:ext cx="3188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chemeClr val="accent2">
                      <a:lumMod val="50000"/>
                    </a:schemeClr>
                  </a:solidFill>
                </a:rPr>
                <a:t>о</a:t>
              </a:r>
              <a:r>
                <a:rPr lang="ru-RU" sz="6000" dirty="0" smtClean="0">
                  <a:solidFill>
                    <a:schemeClr val="accent2">
                      <a:lumMod val="50000"/>
                    </a:schemeClr>
                  </a:solidFill>
                </a:rPr>
                <a:t>ч.</a:t>
              </a:r>
              <a:r>
                <a:rPr lang="en-US" sz="6000" dirty="0" smtClean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ru-RU" sz="6000" dirty="0" smtClean="0">
                  <a:solidFill>
                    <a:schemeClr val="accent2">
                      <a:lumMod val="50000"/>
                    </a:schemeClr>
                  </a:solidFill>
                </a:rPr>
                <a:t>долго</a:t>
              </a:r>
              <a:endParaRPr lang="ru-RU" sz="6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55096" y="3195364"/>
              <a:ext cx="3188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chemeClr val="accent2"/>
                  </a:solidFill>
                </a:rPr>
                <a:t>о</a:t>
              </a:r>
              <a:r>
                <a:rPr lang="ru-RU" sz="6000" dirty="0" smtClean="0">
                  <a:solidFill>
                    <a:schemeClr val="accent2"/>
                  </a:solidFill>
                </a:rPr>
                <a:t>ч. долго</a:t>
              </a:r>
              <a:endParaRPr lang="ru-RU" sz="6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71" name="TextBox 70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74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47" y="19970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 11"/>
          <p:cNvSpPr/>
          <p:nvPr/>
        </p:nvSpPr>
        <p:spPr>
          <a:xfrm>
            <a:off x="8942071" y="1417320"/>
            <a:ext cx="2449830" cy="1219200"/>
          </a:xfrm>
          <a:custGeom>
            <a:avLst/>
            <a:gdLst>
              <a:gd name="connsiteX0" fmla="*/ 0 w 2530371"/>
              <a:gd name="connsiteY0" fmla="*/ 1379682 h 1379682"/>
              <a:gd name="connsiteX1" fmla="*/ 2331720 w 2530371"/>
              <a:gd name="connsiteY1" fmla="*/ 198582 h 1379682"/>
              <a:gd name="connsiteX2" fmla="*/ 2247900 w 2530371"/>
              <a:gd name="connsiteY2" fmla="*/ 11892 h 1379682"/>
              <a:gd name="connsiteX0" fmla="*/ 0 w 2277511"/>
              <a:gd name="connsiteY0" fmla="*/ 1368154 h 1368154"/>
              <a:gd name="connsiteX1" fmla="*/ 937260 w 2277511"/>
              <a:gd name="connsiteY1" fmla="*/ 1070974 h 1368154"/>
              <a:gd name="connsiteX2" fmla="*/ 2247900 w 2277511"/>
              <a:gd name="connsiteY2" fmla="*/ 364 h 1368154"/>
              <a:gd name="connsiteX0" fmla="*/ 0 w 2327218"/>
              <a:gd name="connsiteY0" fmla="*/ 1417687 h 1417687"/>
              <a:gd name="connsiteX1" fmla="*/ 986790 w 2327218"/>
              <a:gd name="connsiteY1" fmla="*/ 1070977 h 1417687"/>
              <a:gd name="connsiteX2" fmla="*/ 2297430 w 2327218"/>
              <a:gd name="connsiteY2" fmla="*/ 367 h 1417687"/>
              <a:gd name="connsiteX0" fmla="*/ 0 w 2484521"/>
              <a:gd name="connsiteY0" fmla="*/ 1250118 h 1250118"/>
              <a:gd name="connsiteX1" fmla="*/ 986790 w 2484521"/>
              <a:gd name="connsiteY1" fmla="*/ 903408 h 1250118"/>
              <a:gd name="connsiteX2" fmla="*/ 2457450 w 2484521"/>
              <a:gd name="connsiteY2" fmla="*/ 438 h 1250118"/>
              <a:gd name="connsiteX0" fmla="*/ 0 w 2457450"/>
              <a:gd name="connsiteY0" fmla="*/ 1249680 h 1249680"/>
              <a:gd name="connsiteX1" fmla="*/ 986790 w 2457450"/>
              <a:gd name="connsiteY1" fmla="*/ 902970 h 1249680"/>
              <a:gd name="connsiteX2" fmla="*/ 2457450 w 2457450"/>
              <a:gd name="connsiteY2" fmla="*/ 0 h 1249680"/>
              <a:gd name="connsiteX0" fmla="*/ 0 w 2457450"/>
              <a:gd name="connsiteY0" fmla="*/ 1226820 h 1226820"/>
              <a:gd name="connsiteX1" fmla="*/ 986790 w 2457450"/>
              <a:gd name="connsiteY1" fmla="*/ 902970 h 1226820"/>
              <a:gd name="connsiteX2" fmla="*/ 2457450 w 2457450"/>
              <a:gd name="connsiteY2" fmla="*/ 0 h 1226820"/>
              <a:gd name="connsiteX0" fmla="*/ 0 w 2457450"/>
              <a:gd name="connsiteY0" fmla="*/ 1226820 h 1232454"/>
              <a:gd name="connsiteX1" fmla="*/ 986790 w 2457450"/>
              <a:gd name="connsiteY1" fmla="*/ 902970 h 1232454"/>
              <a:gd name="connsiteX2" fmla="*/ 2457450 w 2457450"/>
              <a:gd name="connsiteY2" fmla="*/ 0 h 1232454"/>
              <a:gd name="connsiteX0" fmla="*/ 0 w 2457450"/>
              <a:gd name="connsiteY0" fmla="*/ 1226820 h 1233705"/>
              <a:gd name="connsiteX1" fmla="*/ 986790 w 2457450"/>
              <a:gd name="connsiteY1" fmla="*/ 902970 h 1233705"/>
              <a:gd name="connsiteX2" fmla="*/ 2457450 w 2457450"/>
              <a:gd name="connsiteY2" fmla="*/ 0 h 1233705"/>
              <a:gd name="connsiteX0" fmla="*/ 0 w 2442210"/>
              <a:gd name="connsiteY0" fmla="*/ 1249680 h 1254815"/>
              <a:gd name="connsiteX1" fmla="*/ 971550 w 2442210"/>
              <a:gd name="connsiteY1" fmla="*/ 902970 h 1254815"/>
              <a:gd name="connsiteX2" fmla="*/ 2442210 w 2442210"/>
              <a:gd name="connsiteY2" fmla="*/ 0 h 1254815"/>
              <a:gd name="connsiteX0" fmla="*/ 0 w 2449830"/>
              <a:gd name="connsiteY0" fmla="*/ 1219200 h 1225021"/>
              <a:gd name="connsiteX1" fmla="*/ 979170 w 2449830"/>
              <a:gd name="connsiteY1" fmla="*/ 902970 h 1225021"/>
              <a:gd name="connsiteX2" fmla="*/ 2449830 w 2449830"/>
              <a:gd name="connsiteY2" fmla="*/ 0 h 1225021"/>
              <a:gd name="connsiteX0" fmla="*/ 0 w 2449830"/>
              <a:gd name="connsiteY0" fmla="*/ 1219200 h 1219200"/>
              <a:gd name="connsiteX1" fmla="*/ 979170 w 2449830"/>
              <a:gd name="connsiteY1" fmla="*/ 902970 h 1219200"/>
              <a:gd name="connsiteX2" fmla="*/ 2449830 w 244983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830" h="1219200">
                <a:moveTo>
                  <a:pt x="0" y="1219200"/>
                </a:moveTo>
                <a:cubicBezTo>
                  <a:pt x="696595" y="1218882"/>
                  <a:pt x="570865" y="1106170"/>
                  <a:pt x="979170" y="902970"/>
                </a:cubicBezTo>
                <a:cubicBezTo>
                  <a:pt x="1387475" y="699770"/>
                  <a:pt x="1806575" y="242252"/>
                  <a:pt x="2449830" y="0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203960" y="4607561"/>
            <a:ext cx="2164080" cy="853440"/>
          </a:xfrm>
          <a:custGeom>
            <a:avLst/>
            <a:gdLst>
              <a:gd name="connsiteX0" fmla="*/ 0 w 2214880"/>
              <a:gd name="connsiteY0" fmla="*/ 498419 h 584901"/>
              <a:gd name="connsiteX1" fmla="*/ 431800 w 2214880"/>
              <a:gd name="connsiteY1" fmla="*/ 579 h 584901"/>
              <a:gd name="connsiteX2" fmla="*/ 1188720 w 2214880"/>
              <a:gd name="connsiteY2" fmla="*/ 584779 h 584901"/>
              <a:gd name="connsiteX3" fmla="*/ 2214880 w 2214880"/>
              <a:gd name="connsiteY3" fmla="*/ 41219 h 584901"/>
              <a:gd name="connsiteX0" fmla="*/ 0 w 2184400"/>
              <a:gd name="connsiteY0" fmla="*/ 732251 h 732251"/>
              <a:gd name="connsiteX1" fmla="*/ 401320 w 2184400"/>
              <a:gd name="connsiteY1" fmla="*/ 731 h 732251"/>
              <a:gd name="connsiteX2" fmla="*/ 1158240 w 2184400"/>
              <a:gd name="connsiteY2" fmla="*/ 584931 h 732251"/>
              <a:gd name="connsiteX3" fmla="*/ 2184400 w 2184400"/>
              <a:gd name="connsiteY3" fmla="*/ 41371 h 732251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58240 w 2184400"/>
              <a:gd name="connsiteY2" fmla="*/ 543560 h 690880"/>
              <a:gd name="connsiteX3" fmla="*/ 2184400 w 2184400"/>
              <a:gd name="connsiteY3" fmla="*/ 0 h 690880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98880 w 2184400"/>
              <a:gd name="connsiteY2" fmla="*/ 309880 h 690880"/>
              <a:gd name="connsiteX3" fmla="*/ 2184400 w 2184400"/>
              <a:gd name="connsiteY3" fmla="*/ 0 h 690880"/>
              <a:gd name="connsiteX0" fmla="*/ 0 w 2164080"/>
              <a:gd name="connsiteY0" fmla="*/ 853440 h 853440"/>
              <a:gd name="connsiteX1" fmla="*/ 447040 w 2164080"/>
              <a:gd name="connsiteY1" fmla="*/ 314960 h 853440"/>
              <a:gd name="connsiteX2" fmla="*/ 1198880 w 2164080"/>
              <a:gd name="connsiteY2" fmla="*/ 472440 h 853440"/>
              <a:gd name="connsiteX3" fmla="*/ 2164080 w 2164080"/>
              <a:gd name="connsiteY3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080" h="853440">
                <a:moveTo>
                  <a:pt x="0" y="853440"/>
                </a:moveTo>
                <a:cubicBezTo>
                  <a:pt x="116840" y="597323"/>
                  <a:pt x="247227" y="378460"/>
                  <a:pt x="447040" y="314960"/>
                </a:cubicBezTo>
                <a:cubicBezTo>
                  <a:pt x="646853" y="251460"/>
                  <a:pt x="912707" y="524933"/>
                  <a:pt x="1198880" y="472440"/>
                </a:cubicBezTo>
                <a:cubicBezTo>
                  <a:pt x="1485053" y="419947"/>
                  <a:pt x="1799590" y="275166"/>
                  <a:pt x="2164080" y="0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  <a:endParaRPr lang="ru-RU" sz="6000" b="1" dirty="0" smtClean="0"/>
          </a:p>
        </p:txBody>
      </p:sp>
      <p:pic>
        <p:nvPicPr>
          <p:cNvPr id="8194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1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gravatar.com/avatar/2e9636dad01b44f21d1dbc6a32535e0b?s=328&amp;d=identicon&amp;r=PG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7019" y="3952240"/>
            <a:ext cx="44937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Сергей </a:t>
            </a:r>
            <a:r>
              <a:rPr lang="en-US" b="1" dirty="0" smtClean="0"/>
              <a:t>(</a:t>
            </a:r>
            <a:r>
              <a:rPr lang="en-US" b="1" dirty="0" err="1" smtClean="0"/>
              <a:t>YoungTeurus</a:t>
            </a:r>
            <a:r>
              <a:rPr lang="en-US" b="1" dirty="0" smtClean="0"/>
              <a:t>)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библиотеки для архитектуры</a:t>
            </a:r>
            <a:br>
              <a:rPr lang="ru-RU" dirty="0" smtClean="0"/>
            </a:br>
            <a:r>
              <a:rPr lang="ru-RU" dirty="0" smtClean="0"/>
              <a:t>«Модель-коннектор-база данных»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структуры БД сервиса</a:t>
            </a:r>
            <a:br>
              <a:rPr lang="ru-RU" dirty="0"/>
            </a:br>
            <a:r>
              <a:rPr lang="ru-RU" dirty="0" smtClean="0"/>
              <a:t>кредитной истории и </a:t>
            </a:r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соответствующих </a:t>
            </a:r>
            <a:r>
              <a:rPr lang="ru-RU" dirty="0" smtClean="0"/>
              <a:t>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Credit </a:t>
            </a:r>
            <a:r>
              <a:rPr lang="ru-RU" dirty="0" err="1" smtClean="0"/>
              <a:t>сервлета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86349" y="3952240"/>
            <a:ext cx="4303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Дмитрий (</a:t>
            </a:r>
            <a:r>
              <a:rPr lang="en-US" b="1" dirty="0" smtClean="0"/>
              <a:t>dimon7147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Развёртывание удалённого сервера</a:t>
            </a:r>
            <a:br>
              <a:rPr lang="ru-RU" dirty="0" smtClean="0"/>
            </a:br>
            <a:r>
              <a:rPr lang="ru-RU" dirty="0" smtClean="0"/>
              <a:t>БД и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структуры БД сервиса</a:t>
            </a:r>
            <a:br>
              <a:rPr lang="ru-RU" dirty="0" smtClean="0"/>
            </a:br>
            <a:r>
              <a:rPr lang="ru-RU" dirty="0" smtClean="0"/>
              <a:t>данных пользователей</a:t>
            </a:r>
            <a:r>
              <a:rPr lang="en-US" dirty="0" smtClean="0"/>
              <a:t> </a:t>
            </a:r>
            <a:r>
              <a:rPr lang="ru-RU" dirty="0" smtClean="0"/>
              <a:t>и разработка</a:t>
            </a:r>
            <a:br>
              <a:rPr lang="ru-RU" dirty="0" smtClean="0"/>
            </a:br>
            <a:r>
              <a:rPr lang="ru-RU" dirty="0" smtClean="0"/>
              <a:t>соответствующих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Main </a:t>
            </a:r>
            <a:r>
              <a:rPr lang="ru-RU" dirty="0" smtClean="0"/>
              <a:t>и </a:t>
            </a:r>
            <a:r>
              <a:rPr lang="en-US" dirty="0" smtClean="0"/>
              <a:t>User </a:t>
            </a:r>
            <a:r>
              <a:rPr lang="ru-RU" dirty="0" err="1" smtClean="0"/>
              <a:t>сервлетов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21031" y="1593130"/>
            <a:ext cx="689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можно добавить, что получилось хорошо, что получилось плохо</a:t>
            </a:r>
          </a:p>
        </p:txBody>
      </p: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14401" y="305787"/>
            <a:ext cx="1036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37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</a:t>
            </a:r>
            <a:r>
              <a:rPr lang="ru-RU" dirty="0" smtClean="0"/>
              <a:t>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</a:t>
            </a:r>
            <a:r>
              <a:rPr lang="ru-RU" dirty="0" smtClean="0"/>
              <a:t>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  <a:endParaRPr lang="ru-RU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findRelatives</a:t>
            </a:r>
            <a:r>
              <a:rPr lang="en-US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  <a:endParaRPr lang="ru-RU" dirty="0" smtClean="0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  <a:endParaRPr lang="ru-RU" sz="2400" b="1" dirty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734</Words>
  <Application>Microsoft Office PowerPoint</Application>
  <PresentationFormat>Широкоэкранный</PresentationFormat>
  <Paragraphs>260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44</cp:revision>
  <dcterms:created xsi:type="dcterms:W3CDTF">2021-05-30T18:03:34Z</dcterms:created>
  <dcterms:modified xsi:type="dcterms:W3CDTF">2021-06-09T09:33:43Z</dcterms:modified>
</cp:coreProperties>
</file>