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566A45-FD1A-ABA7-7D84-AC0E1242AF8D}" v="58" dt="2022-07-09T17:48:43.424"/>
    <p1510:client id="{49267D29-A72B-F866-4E78-EA9CDC2CE6B0}" v="60" dt="2022-07-10T18:07:19.867"/>
    <p1510:client id="{4DE4F1EA-A52A-F6C2-90C4-3525E407FADC}" v="137" dt="2022-07-10T17:44:35.090"/>
    <p1510:client id="{6742F134-AB86-4CB0-B31C-D5674B455E80}" v="43" dt="2022-07-08T06:51:15.047"/>
    <p1510:client id="{DC76C829-203C-1737-3CE9-CD23D328A78B}" v="131" dt="2022-07-10T17:25:40.4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supu, Pushpa (Contingent Worker)" userId="S::pushpa.pasupu@wabtec.com::4e1ab9e7-2f10-4f0f-938a-8b1f7ace26d9" providerId="AD" clId="Web-{49267D29-A72B-F866-4E78-EA9CDC2CE6B0}"/>
    <pc:docChg chg="addSld delSld modSld">
      <pc:chgData name="Pasupu, Pushpa (Contingent Worker)" userId="S::pushpa.pasupu@wabtec.com::4e1ab9e7-2f10-4f0f-938a-8b1f7ace26d9" providerId="AD" clId="Web-{49267D29-A72B-F866-4E78-EA9CDC2CE6B0}" dt="2022-07-10T18:07:19.867" v="59" actId="14100"/>
      <pc:docMkLst>
        <pc:docMk/>
      </pc:docMkLst>
      <pc:sldChg chg="modSp">
        <pc:chgData name="Pasupu, Pushpa (Contingent Worker)" userId="S::pushpa.pasupu@wabtec.com::4e1ab9e7-2f10-4f0f-938a-8b1f7ace26d9" providerId="AD" clId="Web-{49267D29-A72B-F866-4E78-EA9CDC2CE6B0}" dt="2022-07-10T18:05:17.942" v="33" actId="20577"/>
        <pc:sldMkLst>
          <pc:docMk/>
          <pc:sldMk cId="346039209" sldId="260"/>
        </pc:sldMkLst>
        <pc:spChg chg="mod">
          <ac:chgData name="Pasupu, Pushpa (Contingent Worker)" userId="S::pushpa.pasupu@wabtec.com::4e1ab9e7-2f10-4f0f-938a-8b1f7ace26d9" providerId="AD" clId="Web-{49267D29-A72B-F866-4E78-EA9CDC2CE6B0}" dt="2022-07-10T18:05:17.942" v="33" actId="20577"/>
          <ac:spMkLst>
            <pc:docMk/>
            <pc:sldMk cId="346039209" sldId="260"/>
            <ac:spMk id="3" creationId="{B5C9FC5F-4B4B-840D-59B9-C28DC6F1216F}"/>
          </ac:spMkLst>
        </pc:spChg>
      </pc:sldChg>
      <pc:sldChg chg="addSp delSp modSp mod setBg setClrOvrMap">
        <pc:chgData name="Pasupu, Pushpa (Contingent Worker)" userId="S::pushpa.pasupu@wabtec.com::4e1ab9e7-2f10-4f0f-938a-8b1f7ace26d9" providerId="AD" clId="Web-{49267D29-A72B-F866-4E78-EA9CDC2CE6B0}" dt="2022-07-10T18:07:19.867" v="59" actId="14100"/>
        <pc:sldMkLst>
          <pc:docMk/>
          <pc:sldMk cId="2972906571" sldId="261"/>
        </pc:sldMkLst>
        <pc:spChg chg="del mod">
          <ac:chgData name="Pasupu, Pushpa (Contingent Worker)" userId="S::pushpa.pasupu@wabtec.com::4e1ab9e7-2f10-4f0f-938a-8b1f7ace26d9" providerId="AD" clId="Web-{49267D29-A72B-F866-4E78-EA9CDC2CE6B0}" dt="2022-07-10T18:06:16.787" v="48"/>
          <ac:spMkLst>
            <pc:docMk/>
            <pc:sldMk cId="2972906571" sldId="261"/>
            <ac:spMk id="2" creationId="{45F1690E-FB48-A3E4-55E4-651D49399AFB}"/>
          </ac:spMkLst>
        </pc:spChg>
        <pc:spChg chg="add mod">
          <ac:chgData name="Pasupu, Pushpa (Contingent Worker)" userId="S::pushpa.pasupu@wabtec.com::4e1ab9e7-2f10-4f0f-938a-8b1f7ace26d9" providerId="AD" clId="Web-{49267D29-A72B-F866-4E78-EA9CDC2CE6B0}" dt="2022-07-10T18:07:07.663" v="56" actId="14100"/>
          <ac:spMkLst>
            <pc:docMk/>
            <pc:sldMk cId="2972906571" sldId="261"/>
            <ac:spMk id="5" creationId="{6E2CF574-D04F-51DF-EACE-5583F2E8DFC8}"/>
          </ac:spMkLst>
        </pc:spChg>
        <pc:spChg chg="mod ord">
          <ac:chgData name="Pasupu, Pushpa (Contingent Worker)" userId="S::pushpa.pasupu@wabtec.com::4e1ab9e7-2f10-4f0f-938a-8b1f7ace26d9" providerId="AD" clId="Web-{49267D29-A72B-F866-4E78-EA9CDC2CE6B0}" dt="2022-07-10T18:06:54.882" v="54"/>
          <ac:spMkLst>
            <pc:docMk/>
            <pc:sldMk cId="2972906571" sldId="261"/>
            <ac:spMk id="8" creationId="{2E5F3C10-B8F4-E441-14E4-0F4300370D9F}"/>
          </ac:spMkLst>
        </pc:spChg>
        <pc:spChg chg="del">
          <ac:chgData name="Pasupu, Pushpa (Contingent Worker)" userId="S::pushpa.pasupu@wabtec.com::4e1ab9e7-2f10-4f0f-938a-8b1f7ace26d9" providerId="AD" clId="Web-{49267D29-A72B-F866-4E78-EA9CDC2CE6B0}" dt="2022-07-10T18:06:54.882" v="54"/>
          <ac:spMkLst>
            <pc:docMk/>
            <pc:sldMk cId="2972906571" sldId="261"/>
            <ac:spMk id="11" creationId="{6697F791-5FFA-4164-899F-EB52EA72B024}"/>
          </ac:spMkLst>
        </pc:spChg>
        <pc:spChg chg="del">
          <ac:chgData name="Pasupu, Pushpa (Contingent Worker)" userId="S::pushpa.pasupu@wabtec.com::4e1ab9e7-2f10-4f0f-938a-8b1f7ace26d9" providerId="AD" clId="Web-{49267D29-A72B-F866-4E78-EA9CDC2CE6B0}" dt="2022-07-10T18:06:54.882" v="54"/>
          <ac:spMkLst>
            <pc:docMk/>
            <pc:sldMk cId="2972906571" sldId="261"/>
            <ac:spMk id="15" creationId="{B773AB25-A422-41AA-9737-5E04C1966DE1}"/>
          </ac:spMkLst>
        </pc:spChg>
        <pc:spChg chg="add">
          <ac:chgData name="Pasupu, Pushpa (Contingent Worker)" userId="S::pushpa.pasupu@wabtec.com::4e1ab9e7-2f10-4f0f-938a-8b1f7ace26d9" providerId="AD" clId="Web-{49267D29-A72B-F866-4E78-EA9CDC2CE6B0}" dt="2022-07-10T18:06:54.882" v="54"/>
          <ac:spMkLst>
            <pc:docMk/>
            <pc:sldMk cId="2972906571" sldId="261"/>
            <ac:spMk id="48" creationId="{C2E4E997-8672-4FFD-B8EC-9932A8E4714B}"/>
          </ac:spMkLst>
        </pc:spChg>
        <pc:grpChg chg="del">
          <ac:chgData name="Pasupu, Pushpa (Contingent Worker)" userId="S::pushpa.pasupu@wabtec.com::4e1ab9e7-2f10-4f0f-938a-8b1f7ace26d9" providerId="AD" clId="Web-{49267D29-A72B-F866-4E78-EA9CDC2CE6B0}" dt="2022-07-10T18:06:54.882" v="54"/>
          <ac:grpSpMkLst>
            <pc:docMk/>
            <pc:sldMk cId="2972906571" sldId="261"/>
            <ac:grpSpMk id="19" creationId="{6AD0D387-1584-4477-B5F8-52B50D4F2205}"/>
          </ac:grpSpMkLst>
        </pc:grpChg>
        <pc:grpChg chg="add">
          <ac:chgData name="Pasupu, Pushpa (Contingent Worker)" userId="S::pushpa.pasupu@wabtec.com::4e1ab9e7-2f10-4f0f-938a-8b1f7ace26d9" providerId="AD" clId="Web-{49267D29-A72B-F866-4E78-EA9CDC2CE6B0}" dt="2022-07-10T18:06:54.882" v="54"/>
          <ac:grpSpMkLst>
            <pc:docMk/>
            <pc:sldMk cId="2972906571" sldId="261"/>
            <ac:grpSpMk id="50" creationId="{453E4DEE-E996-40F8-8635-0FF43D7348F9}"/>
          </ac:grpSpMkLst>
        </pc:grpChg>
        <pc:picChg chg="mod ord">
          <ac:chgData name="Pasupu, Pushpa (Contingent Worker)" userId="S::pushpa.pasupu@wabtec.com::4e1ab9e7-2f10-4f0f-938a-8b1f7ace26d9" providerId="AD" clId="Web-{49267D29-A72B-F866-4E78-EA9CDC2CE6B0}" dt="2022-07-10T18:07:19.867" v="59" actId="14100"/>
          <ac:picMkLst>
            <pc:docMk/>
            <pc:sldMk cId="2972906571" sldId="261"/>
            <ac:picMk id="4" creationId="{FF844BC1-B3A4-65BB-1D4E-2DF27ED59BEA}"/>
          </ac:picMkLst>
        </pc:picChg>
        <pc:picChg chg="del">
          <ac:chgData name="Pasupu, Pushpa (Contingent Worker)" userId="S::pushpa.pasupu@wabtec.com::4e1ab9e7-2f10-4f0f-938a-8b1f7ace26d9" providerId="AD" clId="Web-{49267D29-A72B-F866-4E78-EA9CDC2CE6B0}" dt="2022-07-10T18:06:54.882" v="54"/>
          <ac:picMkLst>
            <pc:docMk/>
            <pc:sldMk cId="2972906571" sldId="261"/>
            <ac:picMk id="13" creationId="{4E28A1A9-FB81-4816-AAEA-C3B430946951}"/>
          </ac:picMkLst>
        </pc:picChg>
        <pc:picChg chg="del">
          <ac:chgData name="Pasupu, Pushpa (Contingent Worker)" userId="S::pushpa.pasupu@wabtec.com::4e1ab9e7-2f10-4f0f-938a-8b1f7ace26d9" providerId="AD" clId="Web-{49267D29-A72B-F866-4E78-EA9CDC2CE6B0}" dt="2022-07-10T18:06:54.882" v="54"/>
          <ac:picMkLst>
            <pc:docMk/>
            <pc:sldMk cId="2972906571" sldId="261"/>
            <ac:picMk id="17" creationId="{AF0552B8-DE8C-40DF-B29F-1728E6A10619}"/>
          </ac:picMkLst>
        </pc:picChg>
        <pc:picChg chg="add">
          <ac:chgData name="Pasupu, Pushpa (Contingent Worker)" userId="S::pushpa.pasupu@wabtec.com::4e1ab9e7-2f10-4f0f-938a-8b1f7ace26d9" providerId="AD" clId="Web-{49267D29-A72B-F866-4E78-EA9CDC2CE6B0}" dt="2022-07-10T18:06:54.882" v="54"/>
          <ac:picMkLst>
            <pc:docMk/>
            <pc:sldMk cId="2972906571" sldId="261"/>
            <ac:picMk id="49" creationId="{FE6BA9E6-1D9E-4D30-B528-D49FA1342E4E}"/>
          </ac:picMkLst>
        </pc:picChg>
      </pc:sldChg>
      <pc:sldChg chg="modSp">
        <pc:chgData name="Pasupu, Pushpa (Contingent Worker)" userId="S::pushpa.pasupu@wabtec.com::4e1ab9e7-2f10-4f0f-938a-8b1f7ace26d9" providerId="AD" clId="Web-{49267D29-A72B-F866-4E78-EA9CDC2CE6B0}" dt="2022-07-10T18:02:01.717" v="13" actId="14100"/>
        <pc:sldMkLst>
          <pc:docMk/>
          <pc:sldMk cId="2426940996" sldId="262"/>
        </pc:sldMkLst>
        <pc:spChg chg="mod">
          <ac:chgData name="Pasupu, Pushpa (Contingent Worker)" userId="S::pushpa.pasupu@wabtec.com::4e1ab9e7-2f10-4f0f-938a-8b1f7ace26d9" providerId="AD" clId="Web-{49267D29-A72B-F866-4E78-EA9CDC2CE6B0}" dt="2022-07-10T18:01:53.092" v="12" actId="14100"/>
          <ac:spMkLst>
            <pc:docMk/>
            <pc:sldMk cId="2426940996" sldId="262"/>
            <ac:spMk id="2" creationId="{446C306A-5B69-F2FF-8D51-0449301B5847}"/>
          </ac:spMkLst>
        </pc:spChg>
        <pc:picChg chg="mod">
          <ac:chgData name="Pasupu, Pushpa (Contingent Worker)" userId="S::pushpa.pasupu@wabtec.com::4e1ab9e7-2f10-4f0f-938a-8b1f7ace26d9" providerId="AD" clId="Web-{49267D29-A72B-F866-4E78-EA9CDC2CE6B0}" dt="2022-07-10T18:02:01.717" v="13" actId="14100"/>
          <ac:picMkLst>
            <pc:docMk/>
            <pc:sldMk cId="2426940996" sldId="262"/>
            <ac:picMk id="4" creationId="{2BD7E309-3A7E-16E0-26A5-AFB77CEE242C}"/>
          </ac:picMkLst>
        </pc:picChg>
      </pc:sldChg>
      <pc:sldChg chg="addSp delSp modSp new del">
        <pc:chgData name="Pasupu, Pushpa (Contingent Worker)" userId="S::pushpa.pasupu@wabtec.com::4e1ab9e7-2f10-4f0f-938a-8b1f7ace26d9" providerId="AD" clId="Web-{49267D29-A72B-F866-4E78-EA9CDC2CE6B0}" dt="2022-07-10T17:55:25.238" v="8"/>
        <pc:sldMkLst>
          <pc:docMk/>
          <pc:sldMk cId="1434859843" sldId="263"/>
        </pc:sldMkLst>
        <pc:spChg chg="del">
          <ac:chgData name="Pasupu, Pushpa (Contingent Worker)" userId="S::pushpa.pasupu@wabtec.com::4e1ab9e7-2f10-4f0f-938a-8b1f7ace26d9" providerId="AD" clId="Web-{49267D29-A72B-F866-4E78-EA9CDC2CE6B0}" dt="2022-07-10T17:54:30.705" v="5"/>
          <ac:spMkLst>
            <pc:docMk/>
            <pc:sldMk cId="1434859843" sldId="263"/>
            <ac:spMk id="3" creationId="{BF2A6937-FFA1-855A-7C29-0266DDC0C3B3}"/>
          </ac:spMkLst>
        </pc:spChg>
        <pc:spChg chg="add mod">
          <ac:chgData name="Pasupu, Pushpa (Contingent Worker)" userId="S::pushpa.pasupu@wabtec.com::4e1ab9e7-2f10-4f0f-938a-8b1f7ace26d9" providerId="AD" clId="Web-{49267D29-A72B-F866-4E78-EA9CDC2CE6B0}" dt="2022-07-10T17:54:42.846" v="7"/>
          <ac:spMkLst>
            <pc:docMk/>
            <pc:sldMk cId="1434859843" sldId="263"/>
            <ac:spMk id="6" creationId="{124315E7-9312-139A-8F16-40B330AAF715}"/>
          </ac:spMkLst>
        </pc:spChg>
        <pc:picChg chg="add del mod ord">
          <ac:chgData name="Pasupu, Pushpa (Contingent Worker)" userId="S::pushpa.pasupu@wabtec.com::4e1ab9e7-2f10-4f0f-938a-8b1f7ace26d9" providerId="AD" clId="Web-{49267D29-A72B-F866-4E78-EA9CDC2CE6B0}" dt="2022-07-10T17:54:42.846" v="7"/>
          <ac:picMkLst>
            <pc:docMk/>
            <pc:sldMk cId="1434859843" sldId="263"/>
            <ac:picMk id="4" creationId="{3F9A9FC6-B776-21DF-E1C6-D984F924B5A2}"/>
          </ac:picMkLst>
        </pc:picChg>
      </pc:sldChg>
      <pc:sldChg chg="addSp delSp modSp del">
        <pc:chgData name="Pasupu, Pushpa (Contingent Worker)" userId="S::pushpa.pasupu@wabtec.com::4e1ab9e7-2f10-4f0f-938a-8b1f7ace26d9" providerId="AD" clId="Web-{49267D29-A72B-F866-4E78-EA9CDC2CE6B0}" dt="2022-07-10T17:53:52.579" v="3"/>
        <pc:sldMkLst>
          <pc:docMk/>
          <pc:sldMk cId="2090301108" sldId="263"/>
        </pc:sldMkLst>
        <pc:picChg chg="add del mod">
          <ac:chgData name="Pasupu, Pushpa (Contingent Worker)" userId="S::pushpa.pasupu@wabtec.com::4e1ab9e7-2f10-4f0f-938a-8b1f7ace26d9" providerId="AD" clId="Web-{49267D29-A72B-F866-4E78-EA9CDC2CE6B0}" dt="2022-07-10T17:53:42.641" v="2"/>
          <ac:picMkLst>
            <pc:docMk/>
            <pc:sldMk cId="2090301108" sldId="263"/>
            <ac:picMk id="5" creationId="{5C63D5B8-81D6-2A92-1932-70D3D09E8A5D}"/>
          </ac:picMkLst>
        </pc:picChg>
      </pc:sldChg>
      <pc:sldChg chg="addSp modSp new mod setBg">
        <pc:chgData name="Pasupu, Pushpa (Contingent Worker)" userId="S::pushpa.pasupu@wabtec.com::4e1ab9e7-2f10-4f0f-938a-8b1f7ace26d9" providerId="AD" clId="Web-{49267D29-A72B-F866-4E78-EA9CDC2CE6B0}" dt="2022-07-10T18:03:09.735" v="25" actId="20577"/>
        <pc:sldMkLst>
          <pc:docMk/>
          <pc:sldMk cId="3071777677" sldId="263"/>
        </pc:sldMkLst>
        <pc:spChg chg="mod ord">
          <ac:chgData name="Pasupu, Pushpa (Contingent Worker)" userId="S::pushpa.pasupu@wabtec.com::4e1ab9e7-2f10-4f0f-938a-8b1f7ace26d9" providerId="AD" clId="Web-{49267D29-A72B-F866-4E78-EA9CDC2CE6B0}" dt="2022-07-10T18:02:55.594" v="24"/>
          <ac:spMkLst>
            <pc:docMk/>
            <pc:sldMk cId="3071777677" sldId="263"/>
            <ac:spMk id="2" creationId="{AD521468-1D9B-2AF5-051C-D565AB0604DA}"/>
          </ac:spMkLst>
        </pc:spChg>
        <pc:spChg chg="mod">
          <ac:chgData name="Pasupu, Pushpa (Contingent Worker)" userId="S::pushpa.pasupu@wabtec.com::4e1ab9e7-2f10-4f0f-938a-8b1f7ace26d9" providerId="AD" clId="Web-{49267D29-A72B-F866-4E78-EA9CDC2CE6B0}" dt="2022-07-10T18:03:09.735" v="25" actId="20577"/>
          <ac:spMkLst>
            <pc:docMk/>
            <pc:sldMk cId="3071777677" sldId="263"/>
            <ac:spMk id="3" creationId="{6768AB55-9435-330D-ACD9-6B9EB57F043F}"/>
          </ac:spMkLst>
        </pc:spChg>
        <pc:spChg chg="add">
          <ac:chgData name="Pasupu, Pushpa (Contingent Worker)" userId="S::pushpa.pasupu@wabtec.com::4e1ab9e7-2f10-4f0f-938a-8b1f7ace26d9" providerId="AD" clId="Web-{49267D29-A72B-F866-4E78-EA9CDC2CE6B0}" dt="2022-07-10T18:02:55.594" v="24"/>
          <ac:spMkLst>
            <pc:docMk/>
            <pc:sldMk cId="3071777677" sldId="263"/>
            <ac:spMk id="10" creationId="{C2E4E997-8672-4FFD-B8EC-9932A8E4714B}"/>
          </ac:spMkLst>
        </pc:spChg>
        <pc:grpChg chg="add">
          <ac:chgData name="Pasupu, Pushpa (Contingent Worker)" userId="S::pushpa.pasupu@wabtec.com::4e1ab9e7-2f10-4f0f-938a-8b1f7ace26d9" providerId="AD" clId="Web-{49267D29-A72B-F866-4E78-EA9CDC2CE6B0}" dt="2022-07-10T18:02:55.594" v="24"/>
          <ac:grpSpMkLst>
            <pc:docMk/>
            <pc:sldMk cId="3071777677" sldId="263"/>
            <ac:grpSpMk id="14" creationId="{453E4DEE-E996-40F8-8635-0FF43D7348F9}"/>
          </ac:grpSpMkLst>
        </pc:grpChg>
        <pc:picChg chg="add">
          <ac:chgData name="Pasupu, Pushpa (Contingent Worker)" userId="S::pushpa.pasupu@wabtec.com::4e1ab9e7-2f10-4f0f-938a-8b1f7ace26d9" providerId="AD" clId="Web-{49267D29-A72B-F866-4E78-EA9CDC2CE6B0}" dt="2022-07-10T18:02:55.594" v="24"/>
          <ac:picMkLst>
            <pc:docMk/>
            <pc:sldMk cId="3071777677" sldId="263"/>
            <ac:picMk id="7" creationId="{060B2804-B82F-5F3E-85DB-091C79504910}"/>
          </ac:picMkLst>
        </pc:picChg>
        <pc:picChg chg="add">
          <ac:chgData name="Pasupu, Pushpa (Contingent Worker)" userId="S::pushpa.pasupu@wabtec.com::4e1ab9e7-2f10-4f0f-938a-8b1f7ace26d9" providerId="AD" clId="Web-{49267D29-A72B-F866-4E78-EA9CDC2CE6B0}" dt="2022-07-10T18:02:55.594" v="24"/>
          <ac:picMkLst>
            <pc:docMk/>
            <pc:sldMk cId="3071777677" sldId="263"/>
            <ac:picMk id="12" creationId="{FE6BA9E6-1D9E-4D30-B528-D49FA1342E4E}"/>
          </ac:picMkLst>
        </pc:picChg>
      </pc:sldChg>
    </pc:docChg>
  </pc:docChgLst>
  <pc:docChgLst>
    <pc:chgData name="Pasupu, Pushpa (Contingent Worker)" userId="S::pushpa.pasupu@wabtec.com::4e1ab9e7-2f10-4f0f-938a-8b1f7ace26d9" providerId="AD" clId="Web-{4DE4F1EA-A52A-F6C2-90C4-3525E407FADC}"/>
    <pc:docChg chg="addSld delSld modSld">
      <pc:chgData name="Pasupu, Pushpa (Contingent Worker)" userId="S::pushpa.pasupu@wabtec.com::4e1ab9e7-2f10-4f0f-938a-8b1f7ace26d9" providerId="AD" clId="Web-{4DE4F1EA-A52A-F6C2-90C4-3525E407FADC}" dt="2022-07-10T17:44:35.090" v="134" actId="20577"/>
      <pc:docMkLst>
        <pc:docMk/>
      </pc:docMkLst>
      <pc:sldChg chg="addSp delSp modSp">
        <pc:chgData name="Pasupu, Pushpa (Contingent Worker)" userId="S::pushpa.pasupu@wabtec.com::4e1ab9e7-2f10-4f0f-938a-8b1f7ace26d9" providerId="AD" clId="Web-{4DE4F1EA-A52A-F6C2-90C4-3525E407FADC}" dt="2022-07-10T17:40:01.939" v="100" actId="20577"/>
        <pc:sldMkLst>
          <pc:docMk/>
          <pc:sldMk cId="2972906571" sldId="261"/>
        </pc:sldMkLst>
        <pc:spChg chg="mod">
          <ac:chgData name="Pasupu, Pushpa (Contingent Worker)" userId="S::pushpa.pasupu@wabtec.com::4e1ab9e7-2f10-4f0f-938a-8b1f7ace26d9" providerId="AD" clId="Web-{4DE4F1EA-A52A-F6C2-90C4-3525E407FADC}" dt="2022-07-10T17:39:30.532" v="94"/>
          <ac:spMkLst>
            <pc:docMk/>
            <pc:sldMk cId="2972906571" sldId="261"/>
            <ac:spMk id="2" creationId="{45F1690E-FB48-A3E4-55E4-651D49399AFB}"/>
          </ac:spMkLst>
        </pc:spChg>
        <pc:spChg chg="mod ord">
          <ac:chgData name="Pasupu, Pushpa (Contingent Worker)" userId="S::pushpa.pasupu@wabtec.com::4e1ab9e7-2f10-4f0f-938a-8b1f7ace26d9" providerId="AD" clId="Web-{4DE4F1EA-A52A-F6C2-90C4-3525E407FADC}" dt="2022-07-10T17:40:01.939" v="100" actId="20577"/>
          <ac:spMkLst>
            <pc:docMk/>
            <pc:sldMk cId="2972906571" sldId="261"/>
            <ac:spMk id="8" creationId="{2E5F3C10-B8F4-E441-14E4-0F4300370D9F}"/>
          </ac:spMkLst>
        </pc:spChg>
        <pc:spChg chg="add del">
          <ac:chgData name="Pasupu, Pushpa (Contingent Worker)" userId="S::pushpa.pasupu@wabtec.com::4e1ab9e7-2f10-4f0f-938a-8b1f7ace26d9" providerId="AD" clId="Web-{4DE4F1EA-A52A-F6C2-90C4-3525E407FADC}" dt="2022-07-10T17:39:39.439" v="96"/>
          <ac:spMkLst>
            <pc:docMk/>
            <pc:sldMk cId="2972906571" sldId="261"/>
            <ac:spMk id="11" creationId="{6697F791-5FFA-4164-899F-EB52EA72B024}"/>
          </ac:spMkLst>
        </pc:spChg>
        <pc:spChg chg="add del">
          <ac:chgData name="Pasupu, Pushpa (Contingent Worker)" userId="S::pushpa.pasupu@wabtec.com::4e1ab9e7-2f10-4f0f-938a-8b1f7ace26d9" providerId="AD" clId="Web-{4DE4F1EA-A52A-F6C2-90C4-3525E407FADC}" dt="2022-07-10T17:39:39.439" v="96"/>
          <ac:spMkLst>
            <pc:docMk/>
            <pc:sldMk cId="2972906571" sldId="261"/>
            <ac:spMk id="15" creationId="{B773AB25-A422-41AA-9737-5E04C1966DE1}"/>
          </ac:spMkLst>
        </pc:spChg>
        <pc:spChg chg="add del">
          <ac:chgData name="Pasupu, Pushpa (Contingent Worker)" userId="S::pushpa.pasupu@wabtec.com::4e1ab9e7-2f10-4f0f-938a-8b1f7ace26d9" providerId="AD" clId="Web-{4DE4F1EA-A52A-F6C2-90C4-3525E407FADC}" dt="2022-07-10T17:39:30.532" v="94"/>
          <ac:spMkLst>
            <pc:docMk/>
            <pc:sldMk cId="2972906571" sldId="261"/>
            <ac:spMk id="51" creationId="{9775AF3B-5284-4B97-9BB7-55C6FB3699C2}"/>
          </ac:spMkLst>
        </pc:spChg>
        <pc:spChg chg="add del">
          <ac:chgData name="Pasupu, Pushpa (Contingent Worker)" userId="S::pushpa.pasupu@wabtec.com::4e1ab9e7-2f10-4f0f-938a-8b1f7ace26d9" providerId="AD" clId="Web-{4DE4F1EA-A52A-F6C2-90C4-3525E407FADC}" dt="2022-07-10T17:39:39.439" v="96"/>
          <ac:spMkLst>
            <pc:docMk/>
            <pc:sldMk cId="2972906571" sldId="261"/>
            <ac:spMk id="55" creationId="{B773AB25-A422-41AA-9737-5E04C1966DE1}"/>
          </ac:spMkLst>
        </pc:spChg>
        <pc:spChg chg="add del">
          <ac:chgData name="Pasupu, Pushpa (Contingent Worker)" userId="S::pushpa.pasupu@wabtec.com::4e1ab9e7-2f10-4f0f-938a-8b1f7ace26d9" providerId="AD" clId="Web-{4DE4F1EA-A52A-F6C2-90C4-3525E407FADC}" dt="2022-07-10T17:39:30.532" v="94"/>
          <ac:spMkLst>
            <pc:docMk/>
            <pc:sldMk cId="2972906571" sldId="261"/>
            <ac:spMk id="96" creationId="{66D4F5BA-1D71-49B2-8A7F-6B4EB94D7265}"/>
          </ac:spMkLst>
        </pc:spChg>
        <pc:spChg chg="add del">
          <ac:chgData name="Pasupu, Pushpa (Contingent Worker)" userId="S::pushpa.pasupu@wabtec.com::4e1ab9e7-2f10-4f0f-938a-8b1f7ace26d9" providerId="AD" clId="Web-{4DE4F1EA-A52A-F6C2-90C4-3525E407FADC}" dt="2022-07-10T17:39:39.439" v="96"/>
          <ac:spMkLst>
            <pc:docMk/>
            <pc:sldMk cId="2972906571" sldId="261"/>
            <ac:spMk id="98" creationId="{6697F791-5FFA-4164-899F-EB52EA72B024}"/>
          </ac:spMkLst>
        </pc:spChg>
        <pc:grpChg chg="add del">
          <ac:chgData name="Pasupu, Pushpa (Contingent Worker)" userId="S::pushpa.pasupu@wabtec.com::4e1ab9e7-2f10-4f0f-938a-8b1f7ace26d9" providerId="AD" clId="Web-{4DE4F1EA-A52A-F6C2-90C4-3525E407FADC}" dt="2022-07-10T17:39:39.439" v="96"/>
          <ac:grpSpMkLst>
            <pc:docMk/>
            <pc:sldMk cId="2972906571" sldId="261"/>
            <ac:grpSpMk id="19" creationId="{6AD0D387-1584-4477-B5F8-52B50D4F2205}"/>
          </ac:grpSpMkLst>
        </pc:grpChg>
        <pc:grpChg chg="add del">
          <ac:chgData name="Pasupu, Pushpa (Contingent Worker)" userId="S::pushpa.pasupu@wabtec.com::4e1ab9e7-2f10-4f0f-938a-8b1f7ace26d9" providerId="AD" clId="Web-{4DE4F1EA-A52A-F6C2-90C4-3525E407FADC}" dt="2022-07-10T17:39:30.532" v="94"/>
          <ac:grpSpMkLst>
            <pc:docMk/>
            <pc:sldMk cId="2972906571" sldId="261"/>
            <ac:grpSpMk id="53" creationId="{A0F1F7ED-DA39-478F-85DA-317DE08941E8}"/>
          </ac:grpSpMkLst>
        </pc:grpChg>
        <pc:grpChg chg="add del">
          <ac:chgData name="Pasupu, Pushpa (Contingent Worker)" userId="S::pushpa.pasupu@wabtec.com::4e1ab9e7-2f10-4f0f-938a-8b1f7ace26d9" providerId="AD" clId="Web-{4DE4F1EA-A52A-F6C2-90C4-3525E407FADC}" dt="2022-07-10T17:39:39.439" v="96"/>
          <ac:grpSpMkLst>
            <pc:docMk/>
            <pc:sldMk cId="2972906571" sldId="261"/>
            <ac:grpSpMk id="59" creationId="{6AD0D387-1584-4477-B5F8-52B50D4F2205}"/>
          </ac:grpSpMkLst>
        </pc:grpChg>
        <pc:picChg chg="mod">
          <ac:chgData name="Pasupu, Pushpa (Contingent Worker)" userId="S::pushpa.pasupu@wabtec.com::4e1ab9e7-2f10-4f0f-938a-8b1f7ace26d9" providerId="AD" clId="Web-{4DE4F1EA-A52A-F6C2-90C4-3525E407FADC}" dt="2022-07-10T17:39:30.532" v="94"/>
          <ac:picMkLst>
            <pc:docMk/>
            <pc:sldMk cId="2972906571" sldId="261"/>
            <ac:picMk id="4" creationId="{FF844BC1-B3A4-65BB-1D4E-2DF27ED59BEA}"/>
          </ac:picMkLst>
        </pc:picChg>
        <pc:picChg chg="add del">
          <ac:chgData name="Pasupu, Pushpa (Contingent Worker)" userId="S::pushpa.pasupu@wabtec.com::4e1ab9e7-2f10-4f0f-938a-8b1f7ace26d9" providerId="AD" clId="Web-{4DE4F1EA-A52A-F6C2-90C4-3525E407FADC}" dt="2022-07-10T17:39:39.439" v="96"/>
          <ac:picMkLst>
            <pc:docMk/>
            <pc:sldMk cId="2972906571" sldId="261"/>
            <ac:picMk id="13" creationId="{4E28A1A9-FB81-4816-AAEA-C3B430946951}"/>
          </ac:picMkLst>
        </pc:picChg>
        <pc:picChg chg="add del">
          <ac:chgData name="Pasupu, Pushpa (Contingent Worker)" userId="S::pushpa.pasupu@wabtec.com::4e1ab9e7-2f10-4f0f-938a-8b1f7ace26d9" providerId="AD" clId="Web-{4DE4F1EA-A52A-F6C2-90C4-3525E407FADC}" dt="2022-07-10T17:39:39.439" v="96"/>
          <ac:picMkLst>
            <pc:docMk/>
            <pc:sldMk cId="2972906571" sldId="261"/>
            <ac:picMk id="17" creationId="{AF0552B8-DE8C-40DF-B29F-1728E6A10619}"/>
          </ac:picMkLst>
        </pc:picChg>
        <pc:picChg chg="add del">
          <ac:chgData name="Pasupu, Pushpa (Contingent Worker)" userId="S::pushpa.pasupu@wabtec.com::4e1ab9e7-2f10-4f0f-938a-8b1f7ace26d9" providerId="AD" clId="Web-{4DE4F1EA-A52A-F6C2-90C4-3525E407FADC}" dt="2022-07-10T17:39:39.439" v="96"/>
          <ac:picMkLst>
            <pc:docMk/>
            <pc:sldMk cId="2972906571" sldId="261"/>
            <ac:picMk id="57" creationId="{AF0552B8-DE8C-40DF-B29F-1728E6A10619}"/>
          </ac:picMkLst>
        </pc:picChg>
        <pc:picChg chg="add del">
          <ac:chgData name="Pasupu, Pushpa (Contingent Worker)" userId="S::pushpa.pasupu@wabtec.com::4e1ab9e7-2f10-4f0f-938a-8b1f7ace26d9" providerId="AD" clId="Web-{4DE4F1EA-A52A-F6C2-90C4-3525E407FADC}" dt="2022-07-10T17:39:30.532" v="94"/>
          <ac:picMkLst>
            <pc:docMk/>
            <pc:sldMk cId="2972906571" sldId="261"/>
            <ac:picMk id="94" creationId="{1B17CCE2-CEEF-40CA-8C4D-0DC2DCA78A23}"/>
          </ac:picMkLst>
        </pc:picChg>
        <pc:picChg chg="add del">
          <ac:chgData name="Pasupu, Pushpa (Contingent Worker)" userId="S::pushpa.pasupu@wabtec.com::4e1ab9e7-2f10-4f0f-938a-8b1f7ace26d9" providerId="AD" clId="Web-{4DE4F1EA-A52A-F6C2-90C4-3525E407FADC}" dt="2022-07-10T17:39:39.439" v="96"/>
          <ac:picMkLst>
            <pc:docMk/>
            <pc:sldMk cId="2972906571" sldId="261"/>
            <ac:picMk id="99" creationId="{4E28A1A9-FB81-4816-AAEA-C3B430946951}"/>
          </ac:picMkLst>
        </pc:picChg>
      </pc:sldChg>
      <pc:sldChg chg="addSp delSp modSp">
        <pc:chgData name="Pasupu, Pushpa (Contingent Worker)" userId="S::pushpa.pasupu@wabtec.com::4e1ab9e7-2f10-4f0f-938a-8b1f7ace26d9" providerId="AD" clId="Web-{4DE4F1EA-A52A-F6C2-90C4-3525E407FADC}" dt="2022-07-10T17:37:03.714" v="41" actId="14100"/>
        <pc:sldMkLst>
          <pc:docMk/>
          <pc:sldMk cId="2426940996" sldId="262"/>
        </pc:sldMkLst>
        <pc:spChg chg="mod">
          <ac:chgData name="Pasupu, Pushpa (Contingent Worker)" userId="S::pushpa.pasupu@wabtec.com::4e1ab9e7-2f10-4f0f-938a-8b1f7ace26d9" providerId="AD" clId="Web-{4DE4F1EA-A52A-F6C2-90C4-3525E407FADC}" dt="2022-07-10T17:36:54.792" v="40" actId="14100"/>
          <ac:spMkLst>
            <pc:docMk/>
            <pc:sldMk cId="2426940996" sldId="262"/>
            <ac:spMk id="2" creationId="{446C306A-5B69-F2FF-8D51-0449301B5847}"/>
          </ac:spMkLst>
        </pc:spChg>
        <pc:spChg chg="del">
          <ac:chgData name="Pasupu, Pushpa (Contingent Worker)" userId="S::pushpa.pasupu@wabtec.com::4e1ab9e7-2f10-4f0f-938a-8b1f7ace26d9" providerId="AD" clId="Web-{4DE4F1EA-A52A-F6C2-90C4-3525E407FADC}" dt="2022-07-10T17:35:51.868" v="32"/>
          <ac:spMkLst>
            <pc:docMk/>
            <pc:sldMk cId="2426940996" sldId="262"/>
            <ac:spMk id="3" creationId="{4141DA3F-825E-8182-2D76-599DBAE0AF6F}"/>
          </ac:spMkLst>
        </pc:spChg>
        <pc:picChg chg="add mod ord">
          <ac:chgData name="Pasupu, Pushpa (Contingent Worker)" userId="S::pushpa.pasupu@wabtec.com::4e1ab9e7-2f10-4f0f-938a-8b1f7ace26d9" providerId="AD" clId="Web-{4DE4F1EA-A52A-F6C2-90C4-3525E407FADC}" dt="2022-07-10T17:37:03.714" v="41" actId="14100"/>
          <ac:picMkLst>
            <pc:docMk/>
            <pc:sldMk cId="2426940996" sldId="262"/>
            <ac:picMk id="4" creationId="{2BD7E309-3A7E-16E0-26A5-AFB77CEE242C}"/>
          </ac:picMkLst>
        </pc:picChg>
      </pc:sldChg>
      <pc:sldChg chg="addSp delSp modSp new mod setBg setClrOvrMap">
        <pc:chgData name="Pasupu, Pushpa (Contingent Worker)" userId="S::pushpa.pasupu@wabtec.com::4e1ab9e7-2f10-4f0f-938a-8b1f7ace26d9" providerId="AD" clId="Web-{4DE4F1EA-A52A-F6C2-90C4-3525E407FADC}" dt="2022-07-10T17:44:35.090" v="134" actId="20577"/>
        <pc:sldMkLst>
          <pc:docMk/>
          <pc:sldMk cId="2090301108" sldId="263"/>
        </pc:sldMkLst>
        <pc:spChg chg="mod">
          <ac:chgData name="Pasupu, Pushpa (Contingent Worker)" userId="S::pushpa.pasupu@wabtec.com::4e1ab9e7-2f10-4f0f-938a-8b1f7ace26d9" providerId="AD" clId="Web-{4DE4F1EA-A52A-F6C2-90C4-3525E407FADC}" dt="2022-07-10T17:43:50.088" v="133"/>
          <ac:spMkLst>
            <pc:docMk/>
            <pc:sldMk cId="2090301108" sldId="263"/>
            <ac:spMk id="2" creationId="{2DD9AE43-2C75-F5E3-CDB9-F89ECB74F2F4}"/>
          </ac:spMkLst>
        </pc:spChg>
        <pc:spChg chg="mod ord">
          <ac:chgData name="Pasupu, Pushpa (Contingent Worker)" userId="S::pushpa.pasupu@wabtec.com::4e1ab9e7-2f10-4f0f-938a-8b1f7ace26d9" providerId="AD" clId="Web-{4DE4F1EA-A52A-F6C2-90C4-3525E407FADC}" dt="2022-07-10T17:44:35.090" v="134" actId="20577"/>
          <ac:spMkLst>
            <pc:docMk/>
            <pc:sldMk cId="2090301108" sldId="263"/>
            <ac:spMk id="3" creationId="{9927DC2A-4D12-4990-6C7E-7B4AC6BC7355}"/>
          </ac:spMkLst>
        </pc:spChg>
        <pc:spChg chg="add mod">
          <ac:chgData name="Pasupu, Pushpa (Contingent Worker)" userId="S::pushpa.pasupu@wabtec.com::4e1ab9e7-2f10-4f0f-938a-8b1f7ace26d9" providerId="AD" clId="Web-{4DE4F1EA-A52A-F6C2-90C4-3525E407FADC}" dt="2022-07-10T17:43:39.510" v="132" actId="20577"/>
          <ac:spMkLst>
            <pc:docMk/>
            <pc:sldMk cId="2090301108" sldId="263"/>
            <ac:spMk id="4" creationId="{387720F7-403E-C2AB-D89F-BA5164A3823C}"/>
          </ac:spMkLst>
        </pc:spChg>
        <pc:spChg chg="add del">
          <ac:chgData name="Pasupu, Pushpa (Contingent Worker)" userId="S::pushpa.pasupu@wabtec.com::4e1ab9e7-2f10-4f0f-938a-8b1f7ace26d9" providerId="AD" clId="Web-{4DE4F1EA-A52A-F6C2-90C4-3525E407FADC}" dt="2022-07-10T17:43:50.088" v="133"/>
          <ac:spMkLst>
            <pc:docMk/>
            <pc:sldMk cId="2090301108" sldId="263"/>
            <ac:spMk id="10" creationId="{C2E4E997-8672-4FFD-B8EC-9932A8E4714B}"/>
          </ac:spMkLst>
        </pc:spChg>
        <pc:spChg chg="add">
          <ac:chgData name="Pasupu, Pushpa (Contingent Worker)" userId="S::pushpa.pasupu@wabtec.com::4e1ab9e7-2f10-4f0f-938a-8b1f7ace26d9" providerId="AD" clId="Web-{4DE4F1EA-A52A-F6C2-90C4-3525E407FADC}" dt="2022-07-10T17:43:50.088" v="133"/>
          <ac:spMkLst>
            <pc:docMk/>
            <pc:sldMk cId="2090301108" sldId="263"/>
            <ac:spMk id="46" creationId="{9775AF3B-5284-4B97-9BB7-55C6FB3699C2}"/>
          </ac:spMkLst>
        </pc:spChg>
        <pc:spChg chg="add">
          <ac:chgData name="Pasupu, Pushpa (Contingent Worker)" userId="S::pushpa.pasupu@wabtec.com::4e1ab9e7-2f10-4f0f-938a-8b1f7ace26d9" providerId="AD" clId="Web-{4DE4F1EA-A52A-F6C2-90C4-3525E407FADC}" dt="2022-07-10T17:43:50.088" v="133"/>
          <ac:spMkLst>
            <pc:docMk/>
            <pc:sldMk cId="2090301108" sldId="263"/>
            <ac:spMk id="91" creationId="{66D4F5BA-1D71-49B2-8A7F-6B4EB94D7265}"/>
          </ac:spMkLst>
        </pc:spChg>
        <pc:grpChg chg="add del">
          <ac:chgData name="Pasupu, Pushpa (Contingent Worker)" userId="S::pushpa.pasupu@wabtec.com::4e1ab9e7-2f10-4f0f-938a-8b1f7ace26d9" providerId="AD" clId="Web-{4DE4F1EA-A52A-F6C2-90C4-3525E407FADC}" dt="2022-07-10T17:43:50.088" v="133"/>
          <ac:grpSpMkLst>
            <pc:docMk/>
            <pc:sldMk cId="2090301108" sldId="263"/>
            <ac:grpSpMk id="14" creationId="{453E4DEE-E996-40F8-8635-0FF43D7348F9}"/>
          </ac:grpSpMkLst>
        </pc:grpChg>
        <pc:grpChg chg="add">
          <ac:chgData name="Pasupu, Pushpa (Contingent Worker)" userId="S::pushpa.pasupu@wabtec.com::4e1ab9e7-2f10-4f0f-938a-8b1f7ace26d9" providerId="AD" clId="Web-{4DE4F1EA-A52A-F6C2-90C4-3525E407FADC}" dt="2022-07-10T17:43:50.088" v="133"/>
          <ac:grpSpMkLst>
            <pc:docMk/>
            <pc:sldMk cId="2090301108" sldId="263"/>
            <ac:grpSpMk id="48" creationId="{A0F1F7ED-DA39-478F-85DA-317DE08941E8}"/>
          </ac:grpSpMkLst>
        </pc:grpChg>
        <pc:picChg chg="add mod">
          <ac:chgData name="Pasupu, Pushpa (Contingent Worker)" userId="S::pushpa.pasupu@wabtec.com::4e1ab9e7-2f10-4f0f-938a-8b1f7ace26d9" providerId="AD" clId="Web-{4DE4F1EA-A52A-F6C2-90C4-3525E407FADC}" dt="2022-07-10T17:43:50.088" v="133"/>
          <ac:picMkLst>
            <pc:docMk/>
            <pc:sldMk cId="2090301108" sldId="263"/>
            <ac:picMk id="7" creationId="{1A2AEAF7-1D87-21E7-2321-0243C12E211C}"/>
          </ac:picMkLst>
        </pc:picChg>
        <pc:picChg chg="add del">
          <ac:chgData name="Pasupu, Pushpa (Contingent Worker)" userId="S::pushpa.pasupu@wabtec.com::4e1ab9e7-2f10-4f0f-938a-8b1f7ace26d9" providerId="AD" clId="Web-{4DE4F1EA-A52A-F6C2-90C4-3525E407FADC}" dt="2022-07-10T17:43:50.088" v="133"/>
          <ac:picMkLst>
            <pc:docMk/>
            <pc:sldMk cId="2090301108" sldId="263"/>
            <ac:picMk id="12" creationId="{FE6BA9E6-1D9E-4D30-B528-D49FA1342E4E}"/>
          </ac:picMkLst>
        </pc:picChg>
        <pc:picChg chg="add">
          <ac:chgData name="Pasupu, Pushpa (Contingent Worker)" userId="S::pushpa.pasupu@wabtec.com::4e1ab9e7-2f10-4f0f-938a-8b1f7ace26d9" providerId="AD" clId="Web-{4DE4F1EA-A52A-F6C2-90C4-3525E407FADC}" dt="2022-07-10T17:43:50.088" v="133"/>
          <ac:picMkLst>
            <pc:docMk/>
            <pc:sldMk cId="2090301108" sldId="263"/>
            <ac:picMk id="89" creationId="{1B17CCE2-CEEF-40CA-8C4D-0DC2DCA78A23}"/>
          </ac:picMkLst>
        </pc:picChg>
      </pc:sldChg>
      <pc:sldChg chg="addSp modSp new del mod setBg">
        <pc:chgData name="Pasupu, Pushpa (Contingent Worker)" userId="S::pushpa.pasupu@wabtec.com::4e1ab9e7-2f10-4f0f-938a-8b1f7ace26d9" providerId="AD" clId="Web-{4DE4F1EA-A52A-F6C2-90C4-3525E407FADC}" dt="2022-07-10T17:41:11.364" v="113"/>
        <pc:sldMkLst>
          <pc:docMk/>
          <pc:sldMk cId="2352146197" sldId="263"/>
        </pc:sldMkLst>
        <pc:spChg chg="mod">
          <ac:chgData name="Pasupu, Pushpa (Contingent Worker)" userId="S::pushpa.pasupu@wabtec.com::4e1ab9e7-2f10-4f0f-938a-8b1f7ace26d9" providerId="AD" clId="Web-{4DE4F1EA-A52A-F6C2-90C4-3525E407FADC}" dt="2022-07-10T17:40:35.831" v="111"/>
          <ac:spMkLst>
            <pc:docMk/>
            <pc:sldMk cId="2352146197" sldId="263"/>
            <ac:spMk id="2" creationId="{0A5A0429-3B5C-3C9F-B3B6-E17E43313C6E}"/>
          </ac:spMkLst>
        </pc:spChg>
        <pc:spChg chg="mod">
          <ac:chgData name="Pasupu, Pushpa (Contingent Worker)" userId="S::pushpa.pasupu@wabtec.com::4e1ab9e7-2f10-4f0f-938a-8b1f7ace26d9" providerId="AD" clId="Web-{4DE4F1EA-A52A-F6C2-90C4-3525E407FADC}" dt="2022-07-10T17:41:00.520" v="112" actId="20577"/>
          <ac:spMkLst>
            <pc:docMk/>
            <pc:sldMk cId="2352146197" sldId="263"/>
            <ac:spMk id="3" creationId="{3F441FF3-3BA2-0FFA-D95B-258700665147}"/>
          </ac:spMkLst>
        </pc:spChg>
        <pc:spChg chg="add">
          <ac:chgData name="Pasupu, Pushpa (Contingent Worker)" userId="S::pushpa.pasupu@wabtec.com::4e1ab9e7-2f10-4f0f-938a-8b1f7ace26d9" providerId="AD" clId="Web-{4DE4F1EA-A52A-F6C2-90C4-3525E407FADC}" dt="2022-07-10T17:40:35.831" v="111"/>
          <ac:spMkLst>
            <pc:docMk/>
            <pc:sldMk cId="2352146197" sldId="263"/>
            <ac:spMk id="10" creationId="{C2E4E997-8672-4FFD-B8EC-9932A8E4714B}"/>
          </ac:spMkLst>
        </pc:spChg>
        <pc:grpChg chg="add">
          <ac:chgData name="Pasupu, Pushpa (Contingent Worker)" userId="S::pushpa.pasupu@wabtec.com::4e1ab9e7-2f10-4f0f-938a-8b1f7ace26d9" providerId="AD" clId="Web-{4DE4F1EA-A52A-F6C2-90C4-3525E407FADC}" dt="2022-07-10T17:40:35.831" v="111"/>
          <ac:grpSpMkLst>
            <pc:docMk/>
            <pc:sldMk cId="2352146197" sldId="263"/>
            <ac:grpSpMk id="14" creationId="{453E4DEE-E996-40F8-8635-0FF43D7348F9}"/>
          </ac:grpSpMkLst>
        </pc:grpChg>
        <pc:picChg chg="add">
          <ac:chgData name="Pasupu, Pushpa (Contingent Worker)" userId="S::pushpa.pasupu@wabtec.com::4e1ab9e7-2f10-4f0f-938a-8b1f7ace26d9" providerId="AD" clId="Web-{4DE4F1EA-A52A-F6C2-90C4-3525E407FADC}" dt="2022-07-10T17:40:35.831" v="111"/>
          <ac:picMkLst>
            <pc:docMk/>
            <pc:sldMk cId="2352146197" sldId="263"/>
            <ac:picMk id="7" creationId="{3DDB39A4-34D7-8052-73D6-DB1E05CA1A02}"/>
          </ac:picMkLst>
        </pc:picChg>
        <pc:picChg chg="add">
          <ac:chgData name="Pasupu, Pushpa (Contingent Worker)" userId="S::pushpa.pasupu@wabtec.com::4e1ab9e7-2f10-4f0f-938a-8b1f7ace26d9" providerId="AD" clId="Web-{4DE4F1EA-A52A-F6C2-90C4-3525E407FADC}" dt="2022-07-10T17:40:35.831" v="111"/>
          <ac:picMkLst>
            <pc:docMk/>
            <pc:sldMk cId="2352146197" sldId="263"/>
            <ac:picMk id="12" creationId="{FE6BA9E6-1D9E-4D30-B528-D49FA1342E4E}"/>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7/10/2022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7/10/2022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7/10/2022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7/10/2022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17233" y="4539573"/>
            <a:ext cx="8957534" cy="1182838"/>
          </a:xfrm>
        </p:spPr>
        <p:txBody>
          <a:bodyPr>
            <a:normAutofit/>
          </a:bodyPr>
          <a:lstStyle/>
          <a:p>
            <a:pPr algn="ctr"/>
            <a:r>
              <a:rPr lang="en-US">
                <a:latin typeface="Times New Roman"/>
                <a:ea typeface="Calibri"/>
                <a:cs typeface="Calibri"/>
              </a:rPr>
              <a:t>AWS Console</a:t>
            </a:r>
          </a:p>
        </p:txBody>
      </p:sp>
      <p:sp>
        <p:nvSpPr>
          <p:cNvPr id="3" name="Subtitle 2"/>
          <p:cNvSpPr>
            <a:spLocks noGrp="1"/>
          </p:cNvSpPr>
          <p:nvPr>
            <p:ph type="subTitle" idx="1"/>
          </p:nvPr>
        </p:nvSpPr>
        <p:spPr>
          <a:xfrm>
            <a:off x="1911275" y="5722411"/>
            <a:ext cx="8369450" cy="480330"/>
          </a:xfrm>
        </p:spPr>
        <p:txBody>
          <a:bodyPr vert="horz" lIns="91440" tIns="45720" rIns="91440" bIns="45720" rtlCol="0" anchor="t">
            <a:normAutofit/>
          </a:bodyPr>
          <a:lstStyle/>
          <a:p>
            <a:pPr algn="ctr"/>
            <a:r>
              <a:rPr lang="en-US"/>
              <a:t>Collection of services</a:t>
            </a:r>
          </a:p>
        </p:txBody>
      </p:sp>
      <p:sp>
        <p:nvSpPr>
          <p:cNvPr id="9" name="Round Diagonal Corner Rectangle 6">
            <a:extLst>
              <a:ext uri="{FF2B5EF4-FFF2-40B4-BE49-F238E27FC236}">
                <a16:creationId xmlns:a16="http://schemas.microsoft.com/office/drawing/2014/main" id="{C1C3FA74-6158-4157-A8F0-8CAE5091F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8B531332-AAD7-ACCD-9B35-7ABBDE2443B9}"/>
              </a:ext>
            </a:extLst>
          </p:cNvPr>
          <p:cNvPicPr>
            <a:picLocks noChangeAspect="1"/>
          </p:cNvPicPr>
          <p:nvPr/>
        </p:nvPicPr>
        <p:blipFill rotWithShape="1">
          <a:blip r:embed="rId3"/>
          <a:srcRect t="36118" r="1" b="8415"/>
          <a:stretch/>
        </p:blipFill>
        <p:spPr>
          <a:xfrm>
            <a:off x="973635" y="951493"/>
            <a:ext cx="10266669" cy="2975493"/>
          </a:xfrm>
          <a:prstGeom prst="rect">
            <a:avLst/>
          </a:prstGeom>
        </p:spPr>
      </p:pic>
    </p:spTree>
    <p:extLst>
      <p:ext uri="{BB962C8B-B14F-4D97-AF65-F5344CB8AC3E}">
        <p14:creationId xmlns:p14="http://schemas.microsoft.com/office/powerpoint/2010/main" val="385614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2F45-8308-C2F3-F070-7FB58ED2D29E}"/>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60CCBAD7-0C93-11FE-D104-260019D7BB91}"/>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AWS stands for Amazon Web Services, which is a cloud computing platform. It is designed in such a way that it provides cloud services in the form of small building blocks, and these blocks help create and deploy various types of applications in the cloud. These sequences of small blocks are integrated to deliver the services in a highly scalable manner.</a:t>
            </a:r>
            <a:endParaRPr lang="en-US"/>
          </a:p>
          <a:p>
            <a:endParaRPr lang="en-US"/>
          </a:p>
        </p:txBody>
      </p:sp>
    </p:spTree>
    <p:extLst>
      <p:ext uri="{BB962C8B-B14F-4D97-AF65-F5344CB8AC3E}">
        <p14:creationId xmlns:p14="http://schemas.microsoft.com/office/powerpoint/2010/main" val="29276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795E3-644F-A268-3E44-747537686AE1}"/>
              </a:ext>
            </a:extLst>
          </p:cNvPr>
          <p:cNvSpPr>
            <a:spLocks noGrp="1"/>
          </p:cNvSpPr>
          <p:nvPr>
            <p:ph type="title"/>
          </p:nvPr>
        </p:nvSpPr>
        <p:spPr/>
        <p:txBody>
          <a:bodyPr/>
          <a:lstStyle/>
          <a:p>
            <a:r>
              <a:rPr lang="en-US"/>
              <a:t>Purpose</a:t>
            </a:r>
          </a:p>
        </p:txBody>
      </p:sp>
      <p:sp>
        <p:nvSpPr>
          <p:cNvPr id="3" name="Content Placeholder 2">
            <a:extLst>
              <a:ext uri="{FF2B5EF4-FFF2-40B4-BE49-F238E27FC236}">
                <a16:creationId xmlns:a16="http://schemas.microsoft.com/office/drawing/2014/main" id="{8095B9DC-1602-D400-8CEA-FAB01EF34FD1}"/>
              </a:ext>
            </a:extLst>
          </p:cNvPr>
          <p:cNvSpPr>
            <a:spLocks noGrp="1"/>
          </p:cNvSpPr>
          <p:nvPr>
            <p:ph idx="1"/>
          </p:nvPr>
        </p:nvSpPr>
        <p:spPr/>
        <p:txBody>
          <a:bodyPr vert="horz" lIns="91440" tIns="45720" rIns="91440" bIns="45720" rtlCol="0" anchor="t">
            <a:normAutofit/>
          </a:bodyPr>
          <a:lstStyle/>
          <a:p>
            <a:r>
              <a:rPr lang="en-US">
                <a:ea typeface="+mn-lt"/>
                <a:cs typeface="+mn-lt"/>
              </a:rPr>
              <a:t>The AWS service is provided by the Amazon that uses distributed IT infrastructure to provide different IT resources available on demand.</a:t>
            </a:r>
          </a:p>
          <a:p>
            <a:r>
              <a:rPr lang="en-US">
                <a:ea typeface="+mn-lt"/>
                <a:cs typeface="+mn-lt"/>
              </a:rPr>
              <a:t>It provides different services such as infrastructure as a service (IaaS), platform as a service (PaaS) and packaged software as a service (SaaS)</a:t>
            </a:r>
            <a:endParaRPr lang="en-US"/>
          </a:p>
        </p:txBody>
      </p:sp>
    </p:spTree>
    <p:extLst>
      <p:ext uri="{BB962C8B-B14F-4D97-AF65-F5344CB8AC3E}">
        <p14:creationId xmlns:p14="http://schemas.microsoft.com/office/powerpoint/2010/main" val="318997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A6A6-EF21-C065-027D-71320F3C727B}"/>
              </a:ext>
            </a:extLst>
          </p:cNvPr>
          <p:cNvSpPr>
            <a:spLocks noGrp="1"/>
          </p:cNvSpPr>
          <p:nvPr>
            <p:ph type="title"/>
          </p:nvPr>
        </p:nvSpPr>
        <p:spPr/>
        <p:txBody>
          <a:bodyPr/>
          <a:lstStyle/>
          <a:p>
            <a:r>
              <a:rPr lang="en-US" err="1"/>
              <a:t>ADVAntages</a:t>
            </a:r>
            <a:r>
              <a:rPr lang="en-US"/>
              <a:t> of AWS</a:t>
            </a:r>
          </a:p>
        </p:txBody>
      </p:sp>
      <p:sp>
        <p:nvSpPr>
          <p:cNvPr id="3" name="Content Placeholder 2">
            <a:extLst>
              <a:ext uri="{FF2B5EF4-FFF2-40B4-BE49-F238E27FC236}">
                <a16:creationId xmlns:a16="http://schemas.microsoft.com/office/drawing/2014/main" id="{645390EA-4EED-8229-0DC1-A328C645A73D}"/>
              </a:ext>
            </a:extLst>
          </p:cNvPr>
          <p:cNvSpPr>
            <a:spLocks noGrp="1"/>
          </p:cNvSpPr>
          <p:nvPr>
            <p:ph idx="1"/>
          </p:nvPr>
        </p:nvSpPr>
        <p:spPr>
          <a:xfrm>
            <a:off x="1141412" y="2048204"/>
            <a:ext cx="9905999" cy="3742997"/>
          </a:xfrm>
        </p:spPr>
        <p:txBody>
          <a:bodyPr vert="horz" lIns="91440" tIns="45720" rIns="91440" bIns="45720" rtlCol="0" anchor="t">
            <a:normAutofit lnSpcReduction="10000"/>
          </a:bodyPr>
          <a:lstStyle/>
          <a:p>
            <a:r>
              <a:rPr lang="en-US">
                <a:ea typeface="+mn-lt"/>
                <a:cs typeface="+mn-lt"/>
              </a:rPr>
              <a:t>A small manufacturing organization uses their expertise to expand their business by leaving their IT management to the AWS.</a:t>
            </a:r>
          </a:p>
          <a:p>
            <a:r>
              <a:rPr lang="en-US">
                <a:ea typeface="+mn-lt"/>
                <a:cs typeface="+mn-lt"/>
              </a:rPr>
              <a:t>A large enterprise spread across the globe can utilize the AWS to deliver the training to the distributed workforce.</a:t>
            </a:r>
          </a:p>
          <a:p>
            <a:r>
              <a:rPr lang="en-US">
                <a:ea typeface="+mn-lt"/>
                <a:cs typeface="+mn-lt"/>
              </a:rPr>
              <a:t>An architecture consulting company can use AWS to get the high-compute rendering of construction prototype.</a:t>
            </a:r>
          </a:p>
          <a:p>
            <a:r>
              <a:rPr lang="en-US">
                <a:ea typeface="+mn-lt"/>
                <a:cs typeface="+mn-lt"/>
              </a:rPr>
              <a:t>A media company can use the AWS to provide different types of content such as </a:t>
            </a:r>
            <a:r>
              <a:rPr lang="en-US" err="1">
                <a:ea typeface="+mn-lt"/>
                <a:cs typeface="+mn-lt"/>
              </a:rPr>
              <a:t>ebox</a:t>
            </a:r>
            <a:r>
              <a:rPr lang="en-US">
                <a:ea typeface="+mn-lt"/>
                <a:cs typeface="+mn-lt"/>
              </a:rPr>
              <a:t> or audio files to the worldwide files.</a:t>
            </a:r>
            <a:endParaRPr lang="en-US"/>
          </a:p>
        </p:txBody>
      </p:sp>
    </p:spTree>
    <p:extLst>
      <p:ext uri="{BB962C8B-B14F-4D97-AF65-F5344CB8AC3E}">
        <p14:creationId xmlns:p14="http://schemas.microsoft.com/office/powerpoint/2010/main" val="2089092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9155F-05AC-3636-1B59-B42EBA4E5509}"/>
              </a:ext>
            </a:extLst>
          </p:cNvPr>
          <p:cNvSpPr>
            <a:spLocks noGrp="1"/>
          </p:cNvSpPr>
          <p:nvPr>
            <p:ph type="title"/>
          </p:nvPr>
        </p:nvSpPr>
        <p:spPr/>
        <p:txBody>
          <a:bodyPr/>
          <a:lstStyle/>
          <a:p>
            <a:r>
              <a:rPr lang="en-US"/>
              <a:t>AWS services</a:t>
            </a:r>
          </a:p>
        </p:txBody>
      </p:sp>
      <p:sp>
        <p:nvSpPr>
          <p:cNvPr id="3" name="Content Placeholder 2">
            <a:extLst>
              <a:ext uri="{FF2B5EF4-FFF2-40B4-BE49-F238E27FC236}">
                <a16:creationId xmlns:a16="http://schemas.microsoft.com/office/drawing/2014/main" id="{B5C9FC5F-4B4B-840D-59B9-C28DC6F1216F}"/>
              </a:ext>
            </a:extLst>
          </p:cNvPr>
          <p:cNvSpPr>
            <a:spLocks noGrp="1"/>
          </p:cNvSpPr>
          <p:nvPr>
            <p:ph idx="1"/>
          </p:nvPr>
        </p:nvSpPr>
        <p:spPr/>
        <p:txBody>
          <a:bodyPr vert="horz" lIns="91440" tIns="45720" rIns="91440" bIns="45720" rtlCol="0" anchor="t">
            <a:normAutofit/>
          </a:bodyPr>
          <a:lstStyle/>
          <a:p>
            <a:r>
              <a:rPr lang="en">
                <a:ea typeface="+mn-lt"/>
                <a:cs typeface="+mn-lt"/>
              </a:rPr>
              <a:t>Amazon Web Services (AWS) is the world's most comprehensive and broadly adopted cloud platform, offering </a:t>
            </a:r>
            <a:r>
              <a:rPr lang="en" b="1">
                <a:ea typeface="+mn-lt"/>
                <a:cs typeface="+mn-lt"/>
              </a:rPr>
              <a:t>over 200</a:t>
            </a:r>
            <a:r>
              <a:rPr lang="en">
                <a:ea typeface="+mn-lt"/>
                <a:cs typeface="+mn-lt"/>
              </a:rPr>
              <a:t>+ fully featured services from data centers globally.</a:t>
            </a:r>
          </a:p>
          <a:p>
            <a:r>
              <a:rPr lang="en"/>
              <a:t>We have </a:t>
            </a:r>
            <a:r>
              <a:rPr lang="en">
                <a:ea typeface="+mn-lt"/>
                <a:cs typeface="+mn-lt"/>
              </a:rPr>
              <a:t>different domains in which AWS offer services.</a:t>
            </a:r>
          </a:p>
          <a:p>
            <a:r>
              <a:rPr lang="en-US">
                <a:ea typeface="+mn-lt"/>
                <a:cs typeface="+mn-lt"/>
              </a:rPr>
              <a:t>In search bar, we can search for required service as shown below:</a:t>
            </a:r>
            <a:endParaRPr lang="en">
              <a:ea typeface="+mn-lt"/>
              <a:cs typeface="+mn-lt"/>
            </a:endParaRPr>
          </a:p>
          <a:p>
            <a:pPr marL="0" indent="0">
              <a:buNone/>
            </a:pPr>
            <a:endParaRPr lang="en"/>
          </a:p>
        </p:txBody>
      </p:sp>
    </p:spTree>
    <p:extLst>
      <p:ext uri="{BB962C8B-B14F-4D97-AF65-F5344CB8AC3E}">
        <p14:creationId xmlns:p14="http://schemas.microsoft.com/office/powerpoint/2010/main" val="34603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8" name="Rectangle 5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9"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 name="Title 4">
            <a:extLst>
              <a:ext uri="{FF2B5EF4-FFF2-40B4-BE49-F238E27FC236}">
                <a16:creationId xmlns:a16="http://schemas.microsoft.com/office/drawing/2014/main" id="{6E2CF574-D04F-51DF-EACE-5583F2E8DFC8}"/>
              </a:ext>
            </a:extLst>
          </p:cNvPr>
          <p:cNvSpPr>
            <a:spLocks noGrp="1"/>
          </p:cNvSpPr>
          <p:nvPr>
            <p:ph type="title"/>
          </p:nvPr>
        </p:nvSpPr>
        <p:spPr>
          <a:xfrm>
            <a:off x="1141413" y="-1063632"/>
            <a:ext cx="4459286" cy="357136"/>
          </a:xfrm>
        </p:spPr>
        <p:txBody>
          <a:bodyPr>
            <a:normAutofit fontScale="90000"/>
          </a:bodyPr>
          <a:lstStyle/>
          <a:p>
            <a:endParaRPr lang="en-US" sz="3200"/>
          </a:p>
        </p:txBody>
      </p:sp>
      <p:pic>
        <p:nvPicPr>
          <p:cNvPr id="4" name="Picture 4" descr="Graphical user interface, application&#10;&#10;Description automatically generated">
            <a:extLst>
              <a:ext uri="{FF2B5EF4-FFF2-40B4-BE49-F238E27FC236}">
                <a16:creationId xmlns:a16="http://schemas.microsoft.com/office/drawing/2014/main" id="{FF844BC1-B3A4-65BB-1D4E-2DF27ED59BEA}"/>
              </a:ext>
            </a:extLst>
          </p:cNvPr>
          <p:cNvPicPr>
            <a:picLocks noChangeAspect="1"/>
          </p:cNvPicPr>
          <p:nvPr/>
        </p:nvPicPr>
        <p:blipFill>
          <a:blip r:embed="rId4"/>
          <a:stretch>
            <a:fillRect/>
          </a:stretch>
        </p:blipFill>
        <p:spPr>
          <a:xfrm>
            <a:off x="1222076" y="496350"/>
            <a:ext cx="10330203" cy="582597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0" name="Group 5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2"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8" name="Content Placeholder 7">
            <a:extLst>
              <a:ext uri="{FF2B5EF4-FFF2-40B4-BE49-F238E27FC236}">
                <a16:creationId xmlns:a16="http://schemas.microsoft.com/office/drawing/2014/main" id="{2E5F3C10-B8F4-E441-14E4-0F4300370D9F}"/>
              </a:ext>
            </a:extLst>
          </p:cNvPr>
          <p:cNvSpPr>
            <a:spLocks noGrp="1"/>
          </p:cNvSpPr>
          <p:nvPr>
            <p:ph idx="1"/>
          </p:nvPr>
        </p:nvSpPr>
        <p:spPr>
          <a:xfrm>
            <a:off x="858997" y="-1517380"/>
            <a:ext cx="2862444" cy="247943"/>
          </a:xfrm>
        </p:spPr>
        <p:txBody>
          <a:bodyPr vert="horz" lIns="91440" tIns="45720" rIns="91440" bIns="45720" rtlCol="0" anchor="t">
            <a:normAutofit fontScale="40000" lnSpcReduction="20000"/>
          </a:bodyPr>
          <a:lstStyle/>
          <a:p>
            <a:pPr marL="0" indent="0">
              <a:buNone/>
            </a:pPr>
            <a:endParaRPr lang="en-US">
              <a:solidFill>
                <a:srgbClr val="FFFFFF"/>
              </a:solidFill>
            </a:endParaRPr>
          </a:p>
        </p:txBody>
      </p:sp>
    </p:spTree>
    <p:extLst>
      <p:ext uri="{BB962C8B-B14F-4D97-AF65-F5344CB8AC3E}">
        <p14:creationId xmlns:p14="http://schemas.microsoft.com/office/powerpoint/2010/main" val="2972906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C306A-5B69-F2FF-8D51-0449301B5847}"/>
              </a:ext>
            </a:extLst>
          </p:cNvPr>
          <p:cNvSpPr>
            <a:spLocks noGrp="1"/>
          </p:cNvSpPr>
          <p:nvPr>
            <p:ph type="title"/>
          </p:nvPr>
        </p:nvSpPr>
        <p:spPr>
          <a:xfrm flipV="1">
            <a:off x="1141413" y="-3021251"/>
            <a:ext cx="9905998" cy="2144524"/>
          </a:xfrm>
        </p:spPr>
        <p:txBody>
          <a:bodyPr>
            <a:normAutofit/>
          </a:bodyPr>
          <a:lstStyle/>
          <a:p>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2BD7E309-3A7E-16E0-26A5-AFB77CEE242C}"/>
              </a:ext>
            </a:extLst>
          </p:cNvPr>
          <p:cNvPicPr>
            <a:picLocks noGrp="1" noChangeAspect="1"/>
          </p:cNvPicPr>
          <p:nvPr>
            <p:ph idx="1"/>
          </p:nvPr>
        </p:nvPicPr>
        <p:blipFill>
          <a:blip r:embed="rId2"/>
          <a:stretch>
            <a:fillRect/>
          </a:stretch>
        </p:blipFill>
        <p:spPr>
          <a:xfrm>
            <a:off x="480953" y="524206"/>
            <a:ext cx="11212539" cy="5842088"/>
          </a:xfrm>
        </p:spPr>
      </p:pic>
    </p:spTree>
    <p:extLst>
      <p:ext uri="{BB962C8B-B14F-4D97-AF65-F5344CB8AC3E}">
        <p14:creationId xmlns:p14="http://schemas.microsoft.com/office/powerpoint/2010/main" val="2426940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3" name="Content Placeholder 2">
            <a:extLst>
              <a:ext uri="{FF2B5EF4-FFF2-40B4-BE49-F238E27FC236}">
                <a16:creationId xmlns:a16="http://schemas.microsoft.com/office/drawing/2014/main" id="{6768AB55-9435-330D-ACD9-6B9EB57F043F}"/>
              </a:ext>
            </a:extLst>
          </p:cNvPr>
          <p:cNvSpPr>
            <a:spLocks noGrp="1"/>
          </p:cNvSpPr>
          <p:nvPr>
            <p:ph idx="1"/>
          </p:nvPr>
        </p:nvSpPr>
        <p:spPr>
          <a:xfrm>
            <a:off x="1141412" y="2249487"/>
            <a:ext cx="4459287" cy="3965046"/>
          </a:xfrm>
        </p:spPr>
        <p:txBody>
          <a:bodyPr vert="horz" lIns="91440" tIns="45720" rIns="91440" bIns="45720" rtlCol="0" anchor="t">
            <a:normAutofit/>
          </a:bodyPr>
          <a:lstStyle/>
          <a:p>
            <a:pPr marL="0" indent="0">
              <a:buNone/>
            </a:pPr>
            <a:r>
              <a:rPr lang="en-US" sz="8000"/>
              <a:t>THANKS</a:t>
            </a:r>
          </a:p>
        </p:txBody>
      </p:sp>
      <p:pic>
        <p:nvPicPr>
          <p:cNvPr id="7" name="Graphic 6" descr="Smiling Face with No Fill">
            <a:extLst>
              <a:ext uri="{FF2B5EF4-FFF2-40B4-BE49-F238E27FC236}">
                <a16:creationId xmlns:a16="http://schemas.microsoft.com/office/drawing/2014/main" id="{060B2804-B82F-5F3E-85DB-091C7950491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0" y="688386"/>
            <a:ext cx="5456279" cy="54562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AD521468-1D9B-2AF5-051C-D565AB0604DA}"/>
              </a:ext>
            </a:extLst>
          </p:cNvPr>
          <p:cNvSpPr>
            <a:spLocks noGrp="1"/>
          </p:cNvSpPr>
          <p:nvPr>
            <p:ph type="title"/>
          </p:nvPr>
        </p:nvSpPr>
        <p:spPr>
          <a:xfrm>
            <a:off x="1141413" y="-905482"/>
            <a:ext cx="9905998" cy="83967"/>
          </a:xfrm>
        </p:spPr>
        <p:txBody>
          <a:bodyPr>
            <a:normAutofit fontScale="90000"/>
          </a:bodyPr>
          <a:lstStyle/>
          <a:p>
            <a:endParaRPr lang="en-US"/>
          </a:p>
        </p:txBody>
      </p:sp>
    </p:spTree>
    <p:extLst>
      <p:ext uri="{BB962C8B-B14F-4D97-AF65-F5344CB8AC3E}">
        <p14:creationId xmlns:p14="http://schemas.microsoft.com/office/powerpoint/2010/main" val="3071777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Circuit</vt:lpstr>
      <vt:lpstr>AWS Console</vt:lpstr>
      <vt:lpstr>Introduction</vt:lpstr>
      <vt:lpstr>Purpose</vt:lpstr>
      <vt:lpstr>ADVAntages of AWS</vt:lpstr>
      <vt:lpstr>AWS services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2022-07-08T06:39:44Z</dcterms:created>
  <dcterms:modified xsi:type="dcterms:W3CDTF">2022-07-10T18:07:26Z</dcterms:modified>
</cp:coreProperties>
</file>