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4A200-1C31-572D-BC2E-6E43CCA53B86}" v="546" dt="2022-07-11T13:01:51.351"/>
    <p1510:client id="{8245FEDE-9DC5-49FF-B6BC-2B4B8FD939CC}" v="272" dt="2022-07-10T17:34:48.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Kebin (Contingent Worker)" userId="S::kebin.raj@wabtec.com::dbdbdfb9-89b8-45a8-bfcc-f5510720c684" providerId="AD" clId="Web-{8245FEDE-9DC5-49FF-B6BC-2B4B8FD939CC}"/>
    <pc:docChg chg="addSld modSld">
      <pc:chgData name="Raj, Kebin (Contingent Worker)" userId="S::kebin.raj@wabtec.com::dbdbdfb9-89b8-45a8-bfcc-f5510720c684" providerId="AD" clId="Web-{8245FEDE-9DC5-49FF-B6BC-2B4B8FD939CC}" dt="2022-07-10T17:34:48.887" v="269" actId="14100"/>
      <pc:docMkLst>
        <pc:docMk/>
      </pc:docMkLst>
      <pc:sldChg chg="modSp mod modClrScheme chgLayout">
        <pc:chgData name="Raj, Kebin (Contingent Worker)" userId="S::kebin.raj@wabtec.com::dbdbdfb9-89b8-45a8-bfcc-f5510720c684" providerId="AD" clId="Web-{8245FEDE-9DC5-49FF-B6BC-2B4B8FD939CC}" dt="2022-07-10T17:21:00.674" v="99" actId="20577"/>
        <pc:sldMkLst>
          <pc:docMk/>
          <pc:sldMk cId="109857222" sldId="256"/>
        </pc:sldMkLst>
        <pc:spChg chg="mod ord">
          <ac:chgData name="Raj, Kebin (Contingent Worker)" userId="S::kebin.raj@wabtec.com::dbdbdfb9-89b8-45a8-bfcc-f5510720c684" providerId="AD" clId="Web-{8245FEDE-9DC5-49FF-B6BC-2B4B8FD939CC}" dt="2022-07-10T17:07:34.785" v="23" actId="20577"/>
          <ac:spMkLst>
            <pc:docMk/>
            <pc:sldMk cId="109857222" sldId="256"/>
            <ac:spMk id="2" creationId="{00000000-0000-0000-0000-000000000000}"/>
          </ac:spMkLst>
        </pc:spChg>
        <pc:spChg chg="mod ord">
          <ac:chgData name="Raj, Kebin (Contingent Worker)" userId="S::kebin.raj@wabtec.com::dbdbdfb9-89b8-45a8-bfcc-f5510720c684" providerId="AD" clId="Web-{8245FEDE-9DC5-49FF-B6BC-2B4B8FD939CC}" dt="2022-07-10T17:21:00.674" v="99" actId="20577"/>
          <ac:spMkLst>
            <pc:docMk/>
            <pc:sldMk cId="109857222" sldId="256"/>
            <ac:spMk id="3" creationId="{00000000-0000-0000-0000-000000000000}"/>
          </ac:spMkLst>
        </pc:spChg>
      </pc:sldChg>
      <pc:sldChg chg="addSp delSp modSp new">
        <pc:chgData name="Raj, Kebin (Contingent Worker)" userId="S::kebin.raj@wabtec.com::dbdbdfb9-89b8-45a8-bfcc-f5510720c684" providerId="AD" clId="Web-{8245FEDE-9DC5-49FF-B6BC-2B4B8FD939CC}" dt="2022-07-10T17:28:57.211" v="196" actId="14100"/>
        <pc:sldMkLst>
          <pc:docMk/>
          <pc:sldMk cId="2941216231" sldId="257"/>
        </pc:sldMkLst>
        <pc:spChg chg="del mod">
          <ac:chgData name="Raj, Kebin (Contingent Worker)" userId="S::kebin.raj@wabtec.com::dbdbdfb9-89b8-45a8-bfcc-f5510720c684" providerId="AD" clId="Web-{8245FEDE-9DC5-49FF-B6BC-2B4B8FD939CC}" dt="2022-07-10T17:26:48.319" v="103"/>
          <ac:spMkLst>
            <pc:docMk/>
            <pc:sldMk cId="2941216231" sldId="257"/>
            <ac:spMk id="2" creationId="{BE66B370-1B74-BDA0-B2FD-73825BE86BAD}"/>
          </ac:spMkLst>
        </pc:spChg>
        <pc:spChg chg="mod">
          <ac:chgData name="Raj, Kebin (Contingent Worker)" userId="S::kebin.raj@wabtec.com::dbdbdfb9-89b8-45a8-bfcc-f5510720c684" providerId="AD" clId="Web-{8245FEDE-9DC5-49FF-B6BC-2B4B8FD939CC}" dt="2022-07-10T17:28:36.507" v="191" actId="20577"/>
          <ac:spMkLst>
            <pc:docMk/>
            <pc:sldMk cId="2941216231" sldId="257"/>
            <ac:spMk id="3" creationId="{7E084687-7B21-76F3-C851-D728DBCBB7BB}"/>
          </ac:spMkLst>
        </pc:spChg>
        <pc:picChg chg="add mod">
          <ac:chgData name="Raj, Kebin (Contingent Worker)" userId="S::kebin.raj@wabtec.com::dbdbdfb9-89b8-45a8-bfcc-f5510720c684" providerId="AD" clId="Web-{8245FEDE-9DC5-49FF-B6BC-2B4B8FD939CC}" dt="2022-07-10T17:28:57.211" v="196" actId="14100"/>
          <ac:picMkLst>
            <pc:docMk/>
            <pc:sldMk cId="2941216231" sldId="257"/>
            <ac:picMk id="4" creationId="{46EE32DD-A507-1A0A-2292-782A5A7B92BD}"/>
          </ac:picMkLst>
        </pc:picChg>
      </pc:sldChg>
      <pc:sldChg chg="addSp delSp modSp new">
        <pc:chgData name="Raj, Kebin (Contingent Worker)" userId="S::kebin.raj@wabtec.com::dbdbdfb9-89b8-45a8-bfcc-f5510720c684" providerId="AD" clId="Web-{8245FEDE-9DC5-49FF-B6BC-2B4B8FD939CC}" dt="2022-07-10T17:34:48.887" v="269" actId="14100"/>
        <pc:sldMkLst>
          <pc:docMk/>
          <pc:sldMk cId="912632546" sldId="258"/>
        </pc:sldMkLst>
        <pc:spChg chg="del">
          <ac:chgData name="Raj, Kebin (Contingent Worker)" userId="S::kebin.raj@wabtec.com::dbdbdfb9-89b8-45a8-bfcc-f5510720c684" providerId="AD" clId="Web-{8245FEDE-9DC5-49FF-B6BC-2B4B8FD939CC}" dt="2022-07-10T17:29:30.414" v="198"/>
          <ac:spMkLst>
            <pc:docMk/>
            <pc:sldMk cId="912632546" sldId="258"/>
            <ac:spMk id="2" creationId="{75B0BC95-C69E-836B-1EC2-2AB3DF97B6FE}"/>
          </ac:spMkLst>
        </pc:spChg>
        <pc:spChg chg="mod">
          <ac:chgData name="Raj, Kebin (Contingent Worker)" userId="S::kebin.raj@wabtec.com::dbdbdfb9-89b8-45a8-bfcc-f5510720c684" providerId="AD" clId="Web-{8245FEDE-9DC5-49FF-B6BC-2B4B8FD939CC}" dt="2022-07-10T17:34:32.434" v="264" actId="20577"/>
          <ac:spMkLst>
            <pc:docMk/>
            <pc:sldMk cId="912632546" sldId="258"/>
            <ac:spMk id="3" creationId="{62DF4A68-C489-7EAC-72CE-6114B9705C52}"/>
          </ac:spMkLst>
        </pc:spChg>
        <pc:picChg chg="add mod">
          <ac:chgData name="Raj, Kebin (Contingent Worker)" userId="S::kebin.raj@wabtec.com::dbdbdfb9-89b8-45a8-bfcc-f5510720c684" providerId="AD" clId="Web-{8245FEDE-9DC5-49FF-B6BC-2B4B8FD939CC}" dt="2022-07-10T17:34:48.887" v="269" actId="14100"/>
          <ac:picMkLst>
            <pc:docMk/>
            <pc:sldMk cId="912632546" sldId="258"/>
            <ac:picMk id="4" creationId="{B64C9838-AD49-523B-630A-AB543CC8D5CC}"/>
          </ac:picMkLst>
        </pc:picChg>
      </pc:sldChg>
    </pc:docChg>
  </pc:docChgLst>
  <pc:docChgLst>
    <pc:chgData name="Raj, Kebin (Contingent Worker)" userId="S::kebin.raj@wabtec.com::dbdbdfb9-89b8-45a8-bfcc-f5510720c684" providerId="AD" clId="Web-{4E84A200-1C31-572D-BC2E-6E43CCA53B86}"/>
    <pc:docChg chg="addSld modSld addMainMaster delMainMaster">
      <pc:chgData name="Raj, Kebin (Contingent Worker)" userId="S::kebin.raj@wabtec.com::dbdbdfb9-89b8-45a8-bfcc-f5510720c684" providerId="AD" clId="Web-{4E84A200-1C31-572D-BC2E-6E43CCA53B86}" dt="2022-07-11T13:02:27.085" v="539"/>
      <pc:docMkLst>
        <pc:docMk/>
      </pc:docMkLst>
      <pc:sldChg chg="addSp modSp mod setBg modClrScheme chgLayout">
        <pc:chgData name="Raj, Kebin (Contingent Worker)" userId="S::kebin.raj@wabtec.com::dbdbdfb9-89b8-45a8-bfcc-f5510720c684" providerId="AD" clId="Web-{4E84A200-1C31-572D-BC2E-6E43CCA53B86}" dt="2022-07-11T13:02:27.085" v="539"/>
        <pc:sldMkLst>
          <pc:docMk/>
          <pc:sldMk cId="109857222" sldId="256"/>
        </pc:sldMkLst>
        <pc:spChg chg="mod ord">
          <ac:chgData name="Raj, Kebin (Contingent Worker)" userId="S::kebin.raj@wabtec.com::dbdbdfb9-89b8-45a8-bfcc-f5510720c684" providerId="AD" clId="Web-{4E84A200-1C31-572D-BC2E-6E43CCA53B86}" dt="2022-07-11T13:02:27.085" v="539"/>
          <ac:spMkLst>
            <pc:docMk/>
            <pc:sldMk cId="109857222" sldId="256"/>
            <ac:spMk id="2" creationId="{00000000-0000-0000-0000-000000000000}"/>
          </ac:spMkLst>
        </pc:spChg>
        <pc:spChg chg="mod ord">
          <ac:chgData name="Raj, Kebin (Contingent Worker)" userId="S::kebin.raj@wabtec.com::dbdbdfb9-89b8-45a8-bfcc-f5510720c684" providerId="AD" clId="Web-{4E84A200-1C31-572D-BC2E-6E43CCA53B86}" dt="2022-07-11T13:02:27.085" v="539"/>
          <ac:spMkLst>
            <pc:docMk/>
            <pc:sldMk cId="109857222" sldId="256"/>
            <ac:spMk id="3" creationId="{00000000-0000-0000-0000-000000000000}"/>
          </ac:spMkLst>
        </pc:spChg>
        <pc:spChg chg="add">
          <ac:chgData name="Raj, Kebin (Contingent Worker)" userId="S::kebin.raj@wabtec.com::dbdbdfb9-89b8-45a8-bfcc-f5510720c684" providerId="AD" clId="Web-{4E84A200-1C31-572D-BC2E-6E43CCA53B86}" dt="2022-07-11T13:02:27.085" v="539"/>
          <ac:spMkLst>
            <pc:docMk/>
            <pc:sldMk cId="109857222" sldId="256"/>
            <ac:spMk id="8" creationId="{DE7FFD28-545C-4C88-A2E7-152FB234C92C}"/>
          </ac:spMkLst>
        </pc:spChg>
      </pc:sldChg>
      <pc:sldChg chg="modSp mod modClrScheme chgLayout">
        <pc:chgData name="Raj, Kebin (Contingent Worker)" userId="S::kebin.raj@wabtec.com::dbdbdfb9-89b8-45a8-bfcc-f5510720c684" providerId="AD" clId="Web-{4E84A200-1C31-572D-BC2E-6E43CCA53B86}" dt="2022-07-11T13:01:51.351" v="538"/>
        <pc:sldMkLst>
          <pc:docMk/>
          <pc:sldMk cId="2941216231" sldId="257"/>
        </pc:sldMkLst>
        <pc:spChg chg="mod ord">
          <ac:chgData name="Raj, Kebin (Contingent Worker)" userId="S::kebin.raj@wabtec.com::dbdbdfb9-89b8-45a8-bfcc-f5510720c684" providerId="AD" clId="Web-{4E84A200-1C31-572D-BC2E-6E43CCA53B86}" dt="2022-07-11T13:01:51.351" v="538"/>
          <ac:spMkLst>
            <pc:docMk/>
            <pc:sldMk cId="2941216231" sldId="257"/>
            <ac:spMk id="3" creationId="{7E084687-7B21-76F3-C851-D728DBCBB7BB}"/>
          </ac:spMkLst>
        </pc:spChg>
      </pc:sldChg>
      <pc:sldChg chg="modSp mod modClrScheme chgLayout">
        <pc:chgData name="Raj, Kebin (Contingent Worker)" userId="S::kebin.raj@wabtec.com::dbdbdfb9-89b8-45a8-bfcc-f5510720c684" providerId="AD" clId="Web-{4E84A200-1C31-572D-BC2E-6E43CCA53B86}" dt="2022-07-11T13:01:51.351" v="538"/>
        <pc:sldMkLst>
          <pc:docMk/>
          <pc:sldMk cId="912632546" sldId="258"/>
        </pc:sldMkLst>
        <pc:spChg chg="mod ord">
          <ac:chgData name="Raj, Kebin (Contingent Worker)" userId="S::kebin.raj@wabtec.com::dbdbdfb9-89b8-45a8-bfcc-f5510720c684" providerId="AD" clId="Web-{4E84A200-1C31-572D-BC2E-6E43CCA53B86}" dt="2022-07-11T13:01:51.351" v="538"/>
          <ac:spMkLst>
            <pc:docMk/>
            <pc:sldMk cId="912632546" sldId="258"/>
            <ac:spMk id="3" creationId="{62DF4A68-C489-7EAC-72CE-6114B9705C52}"/>
          </ac:spMkLst>
        </pc:spChg>
      </pc:sldChg>
      <pc:sldChg chg="delSp modSp new mod modClrScheme chgLayout">
        <pc:chgData name="Raj, Kebin (Contingent Worker)" userId="S::kebin.raj@wabtec.com::dbdbdfb9-89b8-45a8-bfcc-f5510720c684" providerId="AD" clId="Web-{4E84A200-1C31-572D-BC2E-6E43CCA53B86}" dt="2022-07-11T13:01:51.351" v="538"/>
        <pc:sldMkLst>
          <pc:docMk/>
          <pc:sldMk cId="669342563" sldId="259"/>
        </pc:sldMkLst>
        <pc:spChg chg="del">
          <ac:chgData name="Raj, Kebin (Contingent Worker)" userId="S::kebin.raj@wabtec.com::dbdbdfb9-89b8-45a8-bfcc-f5510720c684" providerId="AD" clId="Web-{4E84A200-1C31-572D-BC2E-6E43CCA53B86}" dt="2022-07-11T12:35:53.290" v="1"/>
          <ac:spMkLst>
            <pc:docMk/>
            <pc:sldMk cId="669342563" sldId="259"/>
            <ac:spMk id="2" creationId="{0AF61BB7-DC08-F466-6A29-4763EAFAFE92}"/>
          </ac:spMkLst>
        </pc:spChg>
        <pc:spChg chg="mod ord">
          <ac:chgData name="Raj, Kebin (Contingent Worker)" userId="S::kebin.raj@wabtec.com::dbdbdfb9-89b8-45a8-bfcc-f5510720c684" providerId="AD" clId="Web-{4E84A200-1C31-572D-BC2E-6E43CCA53B86}" dt="2022-07-11T13:01:51.351" v="538"/>
          <ac:spMkLst>
            <pc:docMk/>
            <pc:sldMk cId="669342563" sldId="259"/>
            <ac:spMk id="3" creationId="{23CBEE12-82B6-1828-D98D-F565F5792C41}"/>
          </ac:spMkLst>
        </pc:spChg>
      </pc:sldChg>
      <pc:sldChg chg="modSp new mod modClrScheme chgLayout">
        <pc:chgData name="Raj, Kebin (Contingent Worker)" userId="S::kebin.raj@wabtec.com::dbdbdfb9-89b8-45a8-bfcc-f5510720c684" providerId="AD" clId="Web-{4E84A200-1C31-572D-BC2E-6E43CCA53B86}" dt="2022-07-11T13:01:51.351" v="538"/>
        <pc:sldMkLst>
          <pc:docMk/>
          <pc:sldMk cId="1441115330" sldId="260"/>
        </pc:sldMkLst>
        <pc:spChg chg="mod ord">
          <ac:chgData name="Raj, Kebin (Contingent Worker)" userId="S::kebin.raj@wabtec.com::dbdbdfb9-89b8-45a8-bfcc-f5510720c684" providerId="AD" clId="Web-{4E84A200-1C31-572D-BC2E-6E43CCA53B86}" dt="2022-07-11T13:01:51.351" v="538"/>
          <ac:spMkLst>
            <pc:docMk/>
            <pc:sldMk cId="1441115330" sldId="260"/>
            <ac:spMk id="2" creationId="{2AEBABDF-12D6-26C7-9812-2CBAE05DA786}"/>
          </ac:spMkLst>
        </pc:spChg>
        <pc:spChg chg="mod ord">
          <ac:chgData name="Raj, Kebin (Contingent Worker)" userId="S::kebin.raj@wabtec.com::dbdbdfb9-89b8-45a8-bfcc-f5510720c684" providerId="AD" clId="Web-{4E84A200-1C31-572D-BC2E-6E43CCA53B86}" dt="2022-07-11T13:01:51.351" v="538"/>
          <ac:spMkLst>
            <pc:docMk/>
            <pc:sldMk cId="1441115330" sldId="260"/>
            <ac:spMk id="3" creationId="{8653A6DC-7603-240A-B8F7-6AF0F545CB12}"/>
          </ac:spMkLst>
        </pc:spChg>
      </pc:sldChg>
      <pc:sldMasterChg chg="del delSldLayout">
        <pc:chgData name="Raj, Kebin (Contingent Worker)" userId="S::kebin.raj@wabtec.com::dbdbdfb9-89b8-45a8-bfcc-f5510720c684" providerId="AD" clId="Web-{4E84A200-1C31-572D-BC2E-6E43CCA53B86}" dt="2022-07-11T13:01:51.351" v="538"/>
        <pc:sldMasterMkLst>
          <pc:docMk/>
          <pc:sldMasterMk cId="2460954070" sldId="2147483660"/>
        </pc:sldMasterMkLst>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2385387890" sldId="2147483661"/>
          </pc:sldLayoutMkLst>
        </pc:sldLayoutChg>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949138452" sldId="2147483662"/>
          </pc:sldLayoutMkLst>
        </pc:sldLayoutChg>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2591524520" sldId="2147483663"/>
          </pc:sldLayoutMkLst>
        </pc:sldLayoutChg>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1203092039" sldId="2147483664"/>
          </pc:sldLayoutMkLst>
        </pc:sldLayoutChg>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3733172339" sldId="2147483665"/>
          </pc:sldLayoutMkLst>
        </pc:sldLayoutChg>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3210312558" sldId="2147483666"/>
          </pc:sldLayoutMkLst>
        </pc:sldLayoutChg>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3146388984" sldId="2147483667"/>
          </pc:sldLayoutMkLst>
        </pc:sldLayoutChg>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3171841454" sldId="2147483668"/>
          </pc:sldLayoutMkLst>
        </pc:sldLayoutChg>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1718958274" sldId="2147483669"/>
          </pc:sldLayoutMkLst>
        </pc:sldLayoutChg>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2202905451" sldId="2147483670"/>
          </pc:sldLayoutMkLst>
        </pc:sldLayoutChg>
        <pc:sldLayoutChg chg="del">
          <pc:chgData name="Raj, Kebin (Contingent Worker)" userId="S::kebin.raj@wabtec.com::dbdbdfb9-89b8-45a8-bfcc-f5510720c684" providerId="AD" clId="Web-{4E84A200-1C31-572D-BC2E-6E43CCA53B86}" dt="2022-07-11T13:01:51.351" v="538"/>
          <pc:sldLayoutMkLst>
            <pc:docMk/>
            <pc:sldMasterMk cId="2460954070" sldId="2147483660"/>
            <pc:sldLayoutMk cId="3479445657" sldId="2147483671"/>
          </pc:sldLayoutMkLst>
        </pc:sldLayoutChg>
      </pc:sldMasterChg>
      <pc:sldMasterChg chg="add addSldLayout modSldLayout">
        <pc:chgData name="Raj, Kebin (Contingent Worker)" userId="S::kebin.raj@wabtec.com::dbdbdfb9-89b8-45a8-bfcc-f5510720c684" providerId="AD" clId="Web-{4E84A200-1C31-572D-BC2E-6E43CCA53B86}" dt="2022-07-11T13:01:51.351" v="538"/>
        <pc:sldMasterMkLst>
          <pc:docMk/>
          <pc:sldMasterMk cId="1050400722" sldId="2147483672"/>
        </pc:sldMasterMkLst>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1307324654" sldId="2147483673"/>
          </pc:sldLayoutMkLst>
        </pc:sldLayoutChg>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648786579" sldId="2147483674"/>
          </pc:sldLayoutMkLst>
        </pc:sldLayoutChg>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4280798515" sldId="2147483675"/>
          </pc:sldLayoutMkLst>
        </pc:sldLayoutChg>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2586423167" sldId="2147483676"/>
          </pc:sldLayoutMkLst>
        </pc:sldLayoutChg>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357677100" sldId="2147483677"/>
          </pc:sldLayoutMkLst>
        </pc:sldLayoutChg>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4096284127" sldId="2147483678"/>
          </pc:sldLayoutMkLst>
        </pc:sldLayoutChg>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1213691697" sldId="2147483679"/>
          </pc:sldLayoutMkLst>
        </pc:sldLayoutChg>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1982047556" sldId="2147483680"/>
          </pc:sldLayoutMkLst>
        </pc:sldLayoutChg>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3541410507" sldId="2147483681"/>
          </pc:sldLayoutMkLst>
        </pc:sldLayoutChg>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1963105956" sldId="2147483682"/>
          </pc:sldLayoutMkLst>
        </pc:sldLayoutChg>
        <pc:sldLayoutChg chg="add mod replId">
          <pc:chgData name="Raj, Kebin (Contingent Worker)" userId="S::kebin.raj@wabtec.com::dbdbdfb9-89b8-45a8-bfcc-f5510720c684" providerId="AD" clId="Web-{4E84A200-1C31-572D-BC2E-6E43CCA53B86}" dt="2022-07-11T13:01:51.351" v="538"/>
          <pc:sldLayoutMkLst>
            <pc:docMk/>
            <pc:sldMasterMk cId="1050400722" sldId="2147483672"/>
            <pc:sldLayoutMk cId="3315315801"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732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310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1531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4878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079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8642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767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9628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369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204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141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05040072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solidFill>
                  <a:srgbClr val="FFFFFF"/>
                </a:solidFill>
                <a:ea typeface="Calibri Light"/>
                <a:cs typeface="Calibri Light"/>
              </a:rPr>
              <a:t>                       </a:t>
            </a:r>
            <a:r>
              <a:rPr lang="en-US" sz="4600" b="1">
                <a:solidFill>
                  <a:srgbClr val="FFFFFF"/>
                </a:solidFill>
                <a:ea typeface="Calibri Light"/>
                <a:cs typeface="Calibri Light"/>
              </a:rPr>
              <a:t>AWS SERVER STATUS</a:t>
            </a:r>
            <a:endParaRPr lang="en-US" sz="4600" b="1">
              <a:solidFill>
                <a:srgbClr val="FFFFFF"/>
              </a:solidFill>
            </a:endParaRPr>
          </a:p>
        </p:txBody>
      </p:sp>
      <p:sp>
        <p:nvSpPr>
          <p:cNvPr id="3" name="Subtitle 2"/>
          <p:cNvSpPr>
            <a:spLocks noGrp="1"/>
          </p:cNvSpPr>
          <p:nvPr>
            <p:ph idx="1"/>
          </p:nvPr>
        </p:nvSpPr>
        <p:spPr>
          <a:xfrm>
            <a:off x="838200" y="2438400"/>
            <a:ext cx="10515600" cy="3738562"/>
          </a:xfrm>
        </p:spPr>
        <p:txBody>
          <a:bodyPr vert="horz" lIns="91440" tIns="45720" rIns="91440" bIns="45720" rtlCol="0">
            <a:normAutofit/>
          </a:bodyPr>
          <a:lstStyle/>
          <a:p>
            <a:pPr>
              <a:buFont typeface="Wingdings" panose="020B0604020202020204" pitchFamily="34" charset="0"/>
              <a:buChar char="q"/>
            </a:pPr>
            <a:endParaRPr lang="en-US" sz="2600">
              <a:ea typeface="+mn-lt"/>
              <a:cs typeface="+mn-lt"/>
            </a:endParaRPr>
          </a:p>
          <a:p>
            <a:pPr>
              <a:buFont typeface="Wingdings" panose="020B0604020202020204" pitchFamily="34" charset="0"/>
              <a:buChar char="q"/>
            </a:pPr>
            <a:r>
              <a:rPr lang="en-US" sz="2600">
                <a:ea typeface="+mn-lt"/>
                <a:cs typeface="+mn-lt"/>
              </a:rPr>
              <a:t> AWS performs automated checks on every running EC2 instance to identify hardware and software issues.</a:t>
            </a:r>
            <a:endParaRPr lang="en-US" sz="2600"/>
          </a:p>
          <a:p>
            <a:pPr>
              <a:buFont typeface="Wingdings" panose="020B0604020202020204" pitchFamily="34" charset="0"/>
              <a:buChar char="q"/>
            </a:pPr>
            <a:r>
              <a:rPr lang="en-US" sz="2600">
                <a:ea typeface="+mn-lt"/>
                <a:cs typeface="+mn-lt"/>
              </a:rPr>
              <a:t> We can view the results of these status checks to identify specific and detectable problems. The event status data augments the information that Amazon EC2 already provides about the state of each instance (such as </a:t>
            </a:r>
            <a:r>
              <a:rPr lang="en-US" sz="2600">
                <a:latin typeface="Consolas"/>
                <a:ea typeface="Calibri" panose="020F0502020204030204"/>
                <a:cs typeface="Calibri" panose="020F0502020204030204"/>
              </a:rPr>
              <a:t>pending</a:t>
            </a:r>
            <a:r>
              <a:rPr lang="en-US" sz="2600">
                <a:ea typeface="+mn-lt"/>
                <a:cs typeface="+mn-lt"/>
              </a:rPr>
              <a:t>, </a:t>
            </a:r>
            <a:r>
              <a:rPr lang="en-US" sz="2600">
                <a:latin typeface="Consolas"/>
                <a:ea typeface="Calibri" panose="020F0502020204030204"/>
                <a:cs typeface="Calibri" panose="020F0502020204030204"/>
              </a:rPr>
              <a:t>running</a:t>
            </a:r>
            <a:r>
              <a:rPr lang="en-US" sz="2600">
                <a:ea typeface="+mn-lt"/>
                <a:cs typeface="+mn-lt"/>
              </a:rPr>
              <a:t>, Terminated).</a:t>
            </a:r>
          </a:p>
          <a:p>
            <a:pPr>
              <a:buFont typeface="Wingdings" panose="020B0604020202020204" pitchFamily="34" charset="0"/>
              <a:buChar char="q"/>
            </a:pPr>
            <a:r>
              <a:rPr lang="en-US" sz="2600">
                <a:ea typeface="Calibri" panose="020F0502020204030204"/>
                <a:cs typeface="Calibri" panose="020F0502020204030204"/>
              </a:rPr>
              <a:t> For checking this we need to connect to AWS console. </a:t>
            </a:r>
          </a:p>
          <a:p>
            <a:pPr marL="0" indent="0">
              <a:buNone/>
            </a:pPr>
            <a:endParaRPr lang="en-US" sz="2600">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84687-7B21-76F3-C851-D728DBCBB7BB}"/>
              </a:ext>
            </a:extLst>
          </p:cNvPr>
          <p:cNvSpPr>
            <a:spLocks noGrp="1"/>
          </p:cNvSpPr>
          <p:nvPr>
            <p:ph idx="1"/>
          </p:nvPr>
        </p:nvSpPr>
        <p:spPr>
          <a:xfrm>
            <a:off x="838200" y="344758"/>
            <a:ext cx="10515600" cy="5832205"/>
          </a:xfrm>
        </p:spPr>
        <p:txBody>
          <a:bodyPr vert="horz" lIns="91440" tIns="45720" rIns="91440" bIns="45720" rtlCol="0" anchor="t">
            <a:normAutofit/>
          </a:bodyPr>
          <a:lstStyle/>
          <a:p>
            <a:pPr marL="0" indent="0">
              <a:buNone/>
            </a:pPr>
            <a:r>
              <a:rPr lang="en-US" dirty="0">
                <a:ea typeface="Calibri" panose="020F0502020204030204"/>
                <a:cs typeface="Calibri" panose="020F0502020204030204"/>
              </a:rPr>
              <a:t>If any issue related to AWS Instance we will get mail like this.</a:t>
            </a:r>
          </a:p>
          <a:p>
            <a:pPr marL="0" indent="0">
              <a:buNone/>
            </a:pP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p:txBody>
      </p:sp>
      <p:pic>
        <p:nvPicPr>
          <p:cNvPr id="4" name="Picture 4" descr="Graphical user interface, text, application, email&#10;&#10;Description automatically generated">
            <a:extLst>
              <a:ext uri="{FF2B5EF4-FFF2-40B4-BE49-F238E27FC236}">
                <a16:creationId xmlns:a16="http://schemas.microsoft.com/office/drawing/2014/main" id="{46EE32DD-A507-1A0A-2292-782A5A7B92BD}"/>
              </a:ext>
            </a:extLst>
          </p:cNvPr>
          <p:cNvPicPr>
            <a:picLocks noChangeAspect="1"/>
          </p:cNvPicPr>
          <p:nvPr/>
        </p:nvPicPr>
        <p:blipFill>
          <a:blip r:embed="rId2"/>
          <a:stretch>
            <a:fillRect/>
          </a:stretch>
        </p:blipFill>
        <p:spPr>
          <a:xfrm>
            <a:off x="727495" y="1147593"/>
            <a:ext cx="10650746" cy="5252926"/>
          </a:xfrm>
          <a:prstGeom prst="rect">
            <a:avLst/>
          </a:prstGeom>
        </p:spPr>
      </p:pic>
    </p:spTree>
    <p:extLst>
      <p:ext uri="{BB962C8B-B14F-4D97-AF65-F5344CB8AC3E}">
        <p14:creationId xmlns:p14="http://schemas.microsoft.com/office/powerpoint/2010/main" val="294121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ABDF-12D6-26C7-9812-2CBAE05DA786}"/>
              </a:ext>
            </a:extLst>
          </p:cNvPr>
          <p:cNvSpPr>
            <a:spLocks noGrp="1"/>
          </p:cNvSpPr>
          <p:nvPr>
            <p:ph type="title"/>
          </p:nvPr>
        </p:nvSpPr>
        <p:spPr/>
        <p:txBody>
          <a:bodyPr/>
          <a:lstStyle/>
          <a:p>
            <a:r>
              <a:rPr lang="en-US" b="1" dirty="0">
                <a:ea typeface="Calibri Light"/>
                <a:cs typeface="Calibri Light"/>
              </a:rPr>
              <a:t>Steps:</a:t>
            </a:r>
            <a:endParaRPr lang="en-US" b="1" dirty="0"/>
          </a:p>
        </p:txBody>
      </p:sp>
      <p:sp>
        <p:nvSpPr>
          <p:cNvPr id="3" name="Content Placeholder 2">
            <a:extLst>
              <a:ext uri="{FF2B5EF4-FFF2-40B4-BE49-F238E27FC236}">
                <a16:creationId xmlns:a16="http://schemas.microsoft.com/office/drawing/2014/main" id="{8653A6DC-7603-240A-B8F7-6AF0F545CB12}"/>
              </a:ext>
            </a:extLst>
          </p:cNvPr>
          <p:cNvSpPr>
            <a:spLocks noGrp="1"/>
          </p:cNvSpPr>
          <p:nvPr>
            <p:ph idx="1"/>
          </p:nvPr>
        </p:nvSpPr>
        <p:spPr>
          <a:xfrm>
            <a:off x="838200" y="1408682"/>
            <a:ext cx="10515600" cy="4768281"/>
          </a:xfrm>
        </p:spPr>
        <p:txBody>
          <a:bodyPr vert="horz" lIns="91440" tIns="45720" rIns="91440" bIns="45720" rtlCol="0" anchor="t">
            <a:normAutofit/>
          </a:bodyPr>
          <a:lstStyle/>
          <a:p>
            <a:pPr>
              <a:buFont typeface="Wingdings" panose="020B0604020202020204" pitchFamily="34" charset="0"/>
              <a:buChar char="Ø"/>
            </a:pPr>
            <a:endParaRPr lang="en-US" dirty="0">
              <a:ea typeface="Calibri" panose="020F0502020204030204"/>
              <a:cs typeface="Calibri" panose="020F0502020204030204"/>
            </a:endParaRPr>
          </a:p>
          <a:p>
            <a:pPr>
              <a:buFont typeface="Wingdings" panose="020B0604020202020204" pitchFamily="34" charset="0"/>
              <a:buChar char="Ø"/>
            </a:pPr>
            <a:r>
              <a:rPr lang="en-US" dirty="0">
                <a:ea typeface="Calibri" panose="020F0502020204030204"/>
                <a:cs typeface="Calibri" panose="020F0502020204030204"/>
              </a:rPr>
              <a:t> Open AWS Console.</a:t>
            </a:r>
            <a:endParaRPr lang="en-US">
              <a:ea typeface="Calibri"/>
              <a:cs typeface="Calibri"/>
            </a:endParaRPr>
          </a:p>
          <a:p>
            <a:pPr>
              <a:buFont typeface="Wingdings" panose="020B0604020202020204" pitchFamily="34" charset="0"/>
              <a:buChar char="Ø"/>
            </a:pPr>
            <a:r>
              <a:rPr lang="en-US" dirty="0">
                <a:ea typeface="Calibri" panose="020F0502020204030204"/>
                <a:cs typeface="Calibri" panose="020F0502020204030204"/>
              </a:rPr>
              <a:t> Click on EC2 Instances.</a:t>
            </a:r>
          </a:p>
          <a:p>
            <a:pPr>
              <a:buFont typeface="Wingdings" panose="020B0604020202020204" pitchFamily="34" charset="0"/>
              <a:buChar char="Ø"/>
            </a:pPr>
            <a:r>
              <a:rPr lang="en-US" dirty="0">
                <a:ea typeface="Calibri" panose="020F0502020204030204"/>
                <a:cs typeface="Calibri" panose="020F0502020204030204"/>
              </a:rPr>
              <a:t> Select Instances</a:t>
            </a:r>
          </a:p>
          <a:p>
            <a:pPr>
              <a:buFont typeface="Wingdings" panose="020B0604020202020204" pitchFamily="34" charset="0"/>
              <a:buChar char="Ø"/>
            </a:pPr>
            <a:r>
              <a:rPr lang="en-US" dirty="0">
                <a:ea typeface="Calibri" panose="020F0502020204030204"/>
                <a:cs typeface="Calibri" panose="020F0502020204030204"/>
              </a:rPr>
              <a:t> Here we can see the list of Instances with Name, Instances ID, Instances state, Instances type, Status Check, Alarm state and </a:t>
            </a:r>
            <a:r>
              <a:rPr lang="en-US" dirty="0" err="1">
                <a:ea typeface="Calibri" panose="020F0502020204030204"/>
                <a:cs typeface="Calibri" panose="020F0502020204030204"/>
              </a:rPr>
              <a:t>Availablity</a:t>
            </a:r>
            <a:r>
              <a:rPr lang="en-US" dirty="0">
                <a:ea typeface="Calibri" panose="020F0502020204030204"/>
                <a:cs typeface="Calibri" panose="020F0502020204030204"/>
              </a:rPr>
              <a:t> Zone.</a:t>
            </a:r>
          </a:p>
          <a:p>
            <a:pPr>
              <a:buFont typeface="Wingdings" panose="020B0604020202020204" pitchFamily="34" charset="0"/>
              <a:buChar char="Ø"/>
            </a:pPr>
            <a:endParaRPr lang="en-US" dirty="0">
              <a:ea typeface="Calibri" panose="020F0502020204030204"/>
              <a:cs typeface="Calibri" panose="020F0502020204030204"/>
            </a:endParaRPr>
          </a:p>
          <a:p>
            <a:pPr>
              <a:buFont typeface="Wingdings" panose="020B0604020202020204" pitchFamily="34" charset="0"/>
              <a:buChar char="Ø"/>
            </a:pP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a:buFont typeface="Wingdings" panose="020B0604020202020204" pitchFamily="34" charset="0"/>
              <a:buChar char="Ø"/>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44111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F4A68-C489-7EAC-72CE-6114B9705C52}"/>
              </a:ext>
            </a:extLst>
          </p:cNvPr>
          <p:cNvSpPr>
            <a:spLocks noGrp="1"/>
          </p:cNvSpPr>
          <p:nvPr>
            <p:ph idx="1"/>
          </p:nvPr>
        </p:nvSpPr>
        <p:spPr>
          <a:xfrm>
            <a:off x="838200" y="560418"/>
            <a:ext cx="10515600" cy="5616545"/>
          </a:xfrm>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We need to login to the AWS console and check the status of Instance.</a:t>
            </a:r>
            <a:br>
              <a:rPr lang="en-US" dirty="0">
                <a:ea typeface="Calibri" panose="020F0502020204030204"/>
                <a:cs typeface="Calibri" panose="020F0502020204030204"/>
              </a:rPr>
            </a:b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p:txBody>
      </p:sp>
      <p:pic>
        <p:nvPicPr>
          <p:cNvPr id="4" name="Picture 4" descr="Graphical user interface, application&#10;&#10;Description automatically generated">
            <a:extLst>
              <a:ext uri="{FF2B5EF4-FFF2-40B4-BE49-F238E27FC236}">
                <a16:creationId xmlns:a16="http://schemas.microsoft.com/office/drawing/2014/main" id="{B64C9838-AD49-523B-630A-AB543CC8D5CC}"/>
              </a:ext>
            </a:extLst>
          </p:cNvPr>
          <p:cNvPicPr>
            <a:picLocks noChangeAspect="1"/>
          </p:cNvPicPr>
          <p:nvPr/>
        </p:nvPicPr>
        <p:blipFill>
          <a:blip r:embed="rId2"/>
          <a:stretch>
            <a:fillRect/>
          </a:stretch>
        </p:blipFill>
        <p:spPr>
          <a:xfrm>
            <a:off x="483080" y="1424690"/>
            <a:ext cx="11268972" cy="4109261"/>
          </a:xfrm>
          <a:prstGeom prst="rect">
            <a:avLst/>
          </a:prstGeom>
        </p:spPr>
      </p:pic>
    </p:spTree>
    <p:extLst>
      <p:ext uri="{BB962C8B-B14F-4D97-AF65-F5344CB8AC3E}">
        <p14:creationId xmlns:p14="http://schemas.microsoft.com/office/powerpoint/2010/main" val="91263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BEE12-82B6-1828-D98D-F565F5792C41}"/>
              </a:ext>
            </a:extLst>
          </p:cNvPr>
          <p:cNvSpPr>
            <a:spLocks noGrp="1"/>
          </p:cNvSpPr>
          <p:nvPr>
            <p:ph idx="1"/>
          </p:nvPr>
        </p:nvSpPr>
        <p:spPr>
          <a:xfrm>
            <a:off x="838200" y="502909"/>
            <a:ext cx="10515600" cy="5674054"/>
          </a:xfrm>
        </p:spPr>
        <p:txBody>
          <a:bodyPr vert="horz" lIns="91440" tIns="45720" rIns="91440" bIns="45720" rtlCol="0" anchor="t">
            <a:normAutofit fontScale="92500" lnSpcReduction="20000"/>
          </a:bodyPr>
          <a:lstStyle/>
          <a:p>
            <a:pPr algn="ctr">
              <a:buNone/>
            </a:pPr>
            <a:r>
              <a:rPr lang="en-US" sz="4000" b="1" dirty="0">
                <a:latin typeface="Sitka Text"/>
                <a:ea typeface="Calibri"/>
                <a:cs typeface="Calibri"/>
              </a:rPr>
              <a:t>Conclusion:</a:t>
            </a:r>
            <a:endParaRPr lang="en-US" dirty="0"/>
          </a:p>
          <a:p>
            <a:pPr>
              <a:buNone/>
            </a:pPr>
            <a:endParaRPr lang="en-US" b="1" dirty="0">
              <a:ea typeface="Calibri"/>
              <a:cs typeface="Calibri"/>
            </a:endParaRPr>
          </a:p>
          <a:p>
            <a:r>
              <a:rPr lang="en-US" dirty="0">
                <a:ea typeface="Calibri"/>
                <a:cs typeface="Calibri"/>
              </a:rPr>
              <a:t>   </a:t>
            </a:r>
            <a:r>
              <a:rPr lang="en-US" sz="3600" dirty="0">
                <a:latin typeface="Georgia Pro"/>
                <a:ea typeface="Calibri"/>
                <a:cs typeface="Calibri"/>
              </a:rPr>
              <a:t>We Monitor the instances state  such as Pending, Running and Terminated. </a:t>
            </a:r>
            <a:endParaRPr lang="en-US" sz="3600">
              <a:latin typeface="Georgia Pro"/>
              <a:ea typeface="Calibri"/>
              <a:cs typeface="Calibri"/>
            </a:endParaRPr>
          </a:p>
          <a:p>
            <a:pPr marL="0" indent="0">
              <a:buNone/>
            </a:pPr>
            <a:endParaRPr lang="en-US" sz="3600" dirty="0">
              <a:latin typeface="Georgia Pro"/>
              <a:ea typeface="Calibri"/>
              <a:cs typeface="Calibri"/>
            </a:endParaRPr>
          </a:p>
          <a:p>
            <a:r>
              <a:rPr lang="en-US" dirty="0">
                <a:ea typeface="Calibri"/>
                <a:cs typeface="Calibri"/>
              </a:rPr>
              <a:t>    </a:t>
            </a:r>
            <a:r>
              <a:rPr lang="en-US" sz="3600" dirty="0">
                <a:latin typeface="Georgia Pro"/>
                <a:ea typeface="Calibri"/>
                <a:cs typeface="Calibri"/>
              </a:rPr>
              <a:t> If the instances is running, We can see the </a:t>
            </a:r>
            <a:r>
              <a:rPr lang="en-US" sz="3600" b="1" dirty="0">
                <a:latin typeface="Georgia Pro"/>
                <a:ea typeface="Calibri"/>
                <a:cs typeface="Calibri"/>
              </a:rPr>
              <a:t>status 2/2 check passed.</a:t>
            </a:r>
          </a:p>
          <a:p>
            <a:pPr>
              <a:buNone/>
            </a:pPr>
            <a:endParaRPr lang="en-US" sz="3600" dirty="0">
              <a:latin typeface="Georgia Pro"/>
              <a:ea typeface="Calibri"/>
              <a:cs typeface="Calibri"/>
            </a:endParaRPr>
          </a:p>
          <a:p>
            <a:pPr>
              <a:buNone/>
            </a:pPr>
            <a:endParaRPr lang="en-US" dirty="0">
              <a:ea typeface="Calibri"/>
              <a:cs typeface="Calibri"/>
            </a:endParaRPr>
          </a:p>
          <a:p>
            <a:pPr algn="ctr">
              <a:buNone/>
            </a:pPr>
            <a:r>
              <a:rPr lang="en-US" dirty="0">
                <a:ea typeface="Calibri"/>
                <a:cs typeface="Calibri"/>
              </a:rPr>
              <a:t>Thank you.</a:t>
            </a:r>
          </a:p>
          <a:p>
            <a:pPr>
              <a:buNone/>
            </a:pPr>
            <a:r>
              <a:rPr lang="en-US" dirty="0">
                <a:ea typeface="Calibri"/>
                <a:cs typeface="Calibri"/>
              </a:rPr>
              <a:t>            </a:t>
            </a:r>
          </a:p>
          <a:p>
            <a:pPr>
              <a:buNone/>
            </a:pPr>
            <a:r>
              <a:rPr lang="en-US" b="1" dirty="0">
                <a:ea typeface="Calibri"/>
                <a:cs typeface="Calibri"/>
              </a:rPr>
              <a:t>             </a:t>
            </a:r>
          </a:p>
          <a:p>
            <a:pPr>
              <a:buNone/>
            </a:pPr>
            <a:endParaRPr lang="en-US" b="1" dirty="0">
              <a:ea typeface="Calibri"/>
              <a:cs typeface="Calibri"/>
            </a:endParaRPr>
          </a:p>
          <a:p>
            <a:pPr>
              <a:buNone/>
            </a:pPr>
            <a:endParaRPr lang="en-US" b="1" dirty="0">
              <a:ea typeface="Calibri"/>
              <a:cs typeface="Calibri"/>
            </a:endParaRPr>
          </a:p>
        </p:txBody>
      </p:sp>
    </p:spTree>
    <p:extLst>
      <p:ext uri="{BB962C8B-B14F-4D97-AF65-F5344CB8AC3E}">
        <p14:creationId xmlns:p14="http://schemas.microsoft.com/office/powerpoint/2010/main" val="6693425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                       AWS SERVER STATUS</vt:lpstr>
      <vt:lpstr>PowerPoint Presentation</vt:lpstr>
      <vt:lpstr>Steps: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196</cp:revision>
  <dcterms:created xsi:type="dcterms:W3CDTF">2022-07-10T16:15:19Z</dcterms:created>
  <dcterms:modified xsi:type="dcterms:W3CDTF">2022-07-11T13:02:27Z</dcterms:modified>
</cp:coreProperties>
</file>