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7CD88E-1562-4CC2-A7A0-F89F0CF4497D}" v="65" dt="2022-07-07T22:49:48.916"/>
    <p1510:client id="{EE7F84EC-51E1-1013-F1A6-20162C88E579}" v="1239" dt="2022-07-08T10:34:50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si, Sanjay (Contingent Worker)" userId="S::sparsi.ext@wabtec.com::9e54ddbb-674a-4397-992d-9a578d5d5307" providerId="AD" clId="Web-{217CD88E-1562-4CC2-A7A0-F89F0CF4497D}"/>
    <pc:docChg chg="addSld modSld">
      <pc:chgData name="Parsi, Sanjay (Contingent Worker)" userId="S::sparsi.ext@wabtec.com::9e54ddbb-674a-4397-992d-9a578d5d5307" providerId="AD" clId="Web-{217CD88E-1562-4CC2-A7A0-F89F0CF4497D}" dt="2022-07-07T22:49:46.853" v="60" actId="20577"/>
      <pc:docMkLst>
        <pc:docMk/>
      </pc:docMkLst>
      <pc:sldChg chg="delSp modSp">
        <pc:chgData name="Parsi, Sanjay (Contingent Worker)" userId="S::sparsi.ext@wabtec.com::9e54ddbb-674a-4397-992d-9a578d5d5307" providerId="AD" clId="Web-{217CD88E-1562-4CC2-A7A0-F89F0CF4497D}" dt="2022-07-07T22:49:32.338" v="55" actId="1076"/>
        <pc:sldMkLst>
          <pc:docMk/>
          <pc:sldMk cId="2299734367" sldId="256"/>
        </pc:sldMkLst>
        <pc:spChg chg="mod">
          <ac:chgData name="Parsi, Sanjay (Contingent Worker)" userId="S::sparsi.ext@wabtec.com::9e54ddbb-674a-4397-992d-9a578d5d5307" providerId="AD" clId="Web-{217CD88E-1562-4CC2-A7A0-F89F0CF4497D}" dt="2022-07-07T22:49:32.338" v="55" actId="1076"/>
          <ac:spMkLst>
            <pc:docMk/>
            <pc:sldMk cId="2299734367" sldId="256"/>
            <ac:spMk id="2" creationId="{00000000-0000-0000-0000-000000000000}"/>
          </ac:spMkLst>
        </pc:spChg>
        <pc:spChg chg="del">
          <ac:chgData name="Parsi, Sanjay (Contingent Worker)" userId="S::sparsi.ext@wabtec.com::9e54ddbb-674a-4397-992d-9a578d5d5307" providerId="AD" clId="Web-{217CD88E-1562-4CC2-A7A0-F89F0CF4497D}" dt="2022-07-07T18:29:17.955" v="17"/>
          <ac:spMkLst>
            <pc:docMk/>
            <pc:sldMk cId="2299734367" sldId="256"/>
            <ac:spMk id="3" creationId="{00000000-0000-0000-0000-000000000000}"/>
          </ac:spMkLst>
        </pc:spChg>
      </pc:sldChg>
      <pc:sldChg chg="modSp new">
        <pc:chgData name="Parsi, Sanjay (Contingent Worker)" userId="S::sparsi.ext@wabtec.com::9e54ddbb-674a-4397-992d-9a578d5d5307" providerId="AD" clId="Web-{217CD88E-1562-4CC2-A7A0-F89F0CF4497D}" dt="2022-07-07T22:49:46.853" v="60" actId="20577"/>
        <pc:sldMkLst>
          <pc:docMk/>
          <pc:sldMk cId="3917560759" sldId="257"/>
        </pc:sldMkLst>
        <pc:spChg chg="mod">
          <ac:chgData name="Parsi, Sanjay (Contingent Worker)" userId="S::sparsi.ext@wabtec.com::9e54ddbb-674a-4397-992d-9a578d5d5307" providerId="AD" clId="Web-{217CD88E-1562-4CC2-A7A0-F89F0CF4497D}" dt="2022-07-07T22:49:46.853" v="60" actId="20577"/>
          <ac:spMkLst>
            <pc:docMk/>
            <pc:sldMk cId="3917560759" sldId="257"/>
            <ac:spMk id="2" creationId="{A10F3A71-2452-B491-7BAC-2E38AABA04D3}"/>
          </ac:spMkLst>
        </pc:spChg>
        <pc:spChg chg="mod">
          <ac:chgData name="Parsi, Sanjay (Contingent Worker)" userId="S::sparsi.ext@wabtec.com::9e54ddbb-674a-4397-992d-9a578d5d5307" providerId="AD" clId="Web-{217CD88E-1562-4CC2-A7A0-F89F0CF4497D}" dt="2022-07-07T18:30:59.330" v="40" actId="14100"/>
          <ac:spMkLst>
            <pc:docMk/>
            <pc:sldMk cId="3917560759" sldId="257"/>
            <ac:spMk id="3" creationId="{2EECBFBE-D1B6-6926-4E4A-46EED7768216}"/>
          </ac:spMkLst>
        </pc:spChg>
      </pc:sldChg>
    </pc:docChg>
  </pc:docChgLst>
  <pc:docChgLst>
    <pc:chgData name="Parsi, Sanjay (Contingent Worker)" userId="S::sparsi.ext@wabtec.com::9e54ddbb-674a-4397-992d-9a578d5d5307" providerId="AD" clId="Web-{EE7F84EC-51E1-1013-F1A6-20162C88E579}"/>
    <pc:docChg chg="addSld modSld">
      <pc:chgData name="Parsi, Sanjay (Contingent Worker)" userId="S::sparsi.ext@wabtec.com::9e54ddbb-674a-4397-992d-9a578d5d5307" providerId="AD" clId="Web-{EE7F84EC-51E1-1013-F1A6-20162C88E579}" dt="2022-07-08T10:34:50.817" v="1223" actId="20577"/>
      <pc:docMkLst>
        <pc:docMk/>
      </pc:docMkLst>
      <pc:sldChg chg="modSp">
        <pc:chgData name="Parsi, Sanjay (Contingent Worker)" userId="S::sparsi.ext@wabtec.com::9e54ddbb-674a-4397-992d-9a578d5d5307" providerId="AD" clId="Web-{EE7F84EC-51E1-1013-F1A6-20162C88E579}" dt="2022-07-08T10:34:50.817" v="1223" actId="20577"/>
        <pc:sldMkLst>
          <pc:docMk/>
          <pc:sldMk cId="2299734367" sldId="256"/>
        </pc:sldMkLst>
        <pc:spChg chg="mod">
          <ac:chgData name="Parsi, Sanjay (Contingent Worker)" userId="S::sparsi.ext@wabtec.com::9e54ddbb-674a-4397-992d-9a578d5d5307" providerId="AD" clId="Web-{EE7F84EC-51E1-1013-F1A6-20162C88E579}" dt="2022-07-08T10:34:50.817" v="1223" actId="20577"/>
          <ac:spMkLst>
            <pc:docMk/>
            <pc:sldMk cId="2299734367" sldId="256"/>
            <ac:spMk id="2" creationId="{00000000-0000-0000-0000-000000000000}"/>
          </ac:spMkLst>
        </pc:spChg>
      </pc:sldChg>
      <pc:sldChg chg="addSp modSp mod setBg">
        <pc:chgData name="Parsi, Sanjay (Contingent Worker)" userId="S::sparsi.ext@wabtec.com::9e54ddbb-674a-4397-992d-9a578d5d5307" providerId="AD" clId="Web-{EE7F84EC-51E1-1013-F1A6-20162C88E579}" dt="2022-07-08T09:44:56.521" v="136" actId="20577"/>
        <pc:sldMkLst>
          <pc:docMk/>
          <pc:sldMk cId="3917560759" sldId="257"/>
        </pc:sldMkLst>
        <pc:spChg chg="mod">
          <ac:chgData name="Parsi, Sanjay (Contingent Worker)" userId="S::sparsi.ext@wabtec.com::9e54ddbb-674a-4397-992d-9a578d5d5307" providerId="AD" clId="Web-{EE7F84EC-51E1-1013-F1A6-20162C88E579}" dt="2022-07-08T09:44:35.693" v="129"/>
          <ac:spMkLst>
            <pc:docMk/>
            <pc:sldMk cId="3917560759" sldId="257"/>
            <ac:spMk id="2" creationId="{A10F3A71-2452-B491-7BAC-2E38AABA04D3}"/>
          </ac:spMkLst>
        </pc:spChg>
        <pc:spChg chg="mod">
          <ac:chgData name="Parsi, Sanjay (Contingent Worker)" userId="S::sparsi.ext@wabtec.com::9e54ddbb-674a-4397-992d-9a578d5d5307" providerId="AD" clId="Web-{EE7F84EC-51E1-1013-F1A6-20162C88E579}" dt="2022-07-08T09:44:56.521" v="136" actId="20577"/>
          <ac:spMkLst>
            <pc:docMk/>
            <pc:sldMk cId="3917560759" sldId="257"/>
            <ac:spMk id="3" creationId="{2EECBFBE-D1B6-6926-4E4A-46EED7768216}"/>
          </ac:spMkLst>
        </pc:spChg>
        <pc:spChg chg="add">
          <ac:chgData name="Parsi, Sanjay (Contingent Worker)" userId="S::sparsi.ext@wabtec.com::9e54ddbb-674a-4397-992d-9a578d5d5307" providerId="AD" clId="Web-{EE7F84EC-51E1-1013-F1A6-20162C88E579}" dt="2022-07-08T09:44:35.693" v="129"/>
          <ac:spMkLst>
            <pc:docMk/>
            <pc:sldMk cId="3917560759" sldId="257"/>
            <ac:spMk id="8" creationId="{923E8915-D2AA-4327-A45A-972C3CA9574B}"/>
          </ac:spMkLst>
        </pc:spChg>
        <pc:spChg chg="add">
          <ac:chgData name="Parsi, Sanjay (Contingent Worker)" userId="S::sparsi.ext@wabtec.com::9e54ddbb-674a-4397-992d-9a578d5d5307" providerId="AD" clId="Web-{EE7F84EC-51E1-1013-F1A6-20162C88E579}" dt="2022-07-08T09:44:35.693" v="129"/>
          <ac:spMkLst>
            <pc:docMk/>
            <pc:sldMk cId="3917560759" sldId="257"/>
            <ac:spMk id="10" creationId="{8302FC3C-9804-4950-B721-5FD704BA6065}"/>
          </ac:spMkLst>
        </pc:spChg>
        <pc:spChg chg="add">
          <ac:chgData name="Parsi, Sanjay (Contingent Worker)" userId="S::sparsi.ext@wabtec.com::9e54ddbb-674a-4397-992d-9a578d5d5307" providerId="AD" clId="Web-{EE7F84EC-51E1-1013-F1A6-20162C88E579}" dt="2022-07-08T09:44:35.693" v="129"/>
          <ac:spMkLst>
            <pc:docMk/>
            <pc:sldMk cId="3917560759" sldId="257"/>
            <ac:spMk id="16" creationId="{F3798573-F27B-47EB-8EA4-7EE34954C2D6}"/>
          </ac:spMkLst>
        </pc:spChg>
        <pc:picChg chg="add">
          <ac:chgData name="Parsi, Sanjay (Contingent Worker)" userId="S::sparsi.ext@wabtec.com::9e54ddbb-674a-4397-992d-9a578d5d5307" providerId="AD" clId="Web-{EE7F84EC-51E1-1013-F1A6-20162C88E579}" dt="2022-07-08T09:44:35.693" v="129"/>
          <ac:picMkLst>
            <pc:docMk/>
            <pc:sldMk cId="3917560759" sldId="257"/>
            <ac:picMk id="14" creationId="{3BC6EBB2-9BDC-4075-BA6B-43A9FBF9C86C}"/>
          </ac:picMkLst>
        </pc:picChg>
        <pc:cxnChg chg="add">
          <ac:chgData name="Parsi, Sanjay (Contingent Worker)" userId="S::sparsi.ext@wabtec.com::9e54ddbb-674a-4397-992d-9a578d5d5307" providerId="AD" clId="Web-{EE7F84EC-51E1-1013-F1A6-20162C88E579}" dt="2022-07-08T09:44:35.693" v="129"/>
          <ac:cxnSpMkLst>
            <pc:docMk/>
            <pc:sldMk cId="3917560759" sldId="257"/>
            <ac:cxnSpMk id="12" creationId="{6B9695BD-ECF6-49CA-8877-8C493193C65D}"/>
          </ac:cxnSpMkLst>
        </pc:cxnChg>
      </pc:sldChg>
      <pc:sldChg chg="addSp modSp new">
        <pc:chgData name="Parsi, Sanjay (Contingent Worker)" userId="S::sparsi.ext@wabtec.com::9e54ddbb-674a-4397-992d-9a578d5d5307" providerId="AD" clId="Web-{EE7F84EC-51E1-1013-F1A6-20162C88E579}" dt="2022-07-08T10:07:45.945" v="731" actId="20577"/>
        <pc:sldMkLst>
          <pc:docMk/>
          <pc:sldMk cId="3044917302" sldId="258"/>
        </pc:sldMkLst>
        <pc:spChg chg="mod">
          <ac:chgData name="Parsi, Sanjay (Contingent Worker)" userId="S::sparsi.ext@wabtec.com::9e54ddbb-674a-4397-992d-9a578d5d5307" providerId="AD" clId="Web-{EE7F84EC-51E1-1013-F1A6-20162C88E579}" dt="2022-07-08T10:07:45.945" v="731" actId="20577"/>
          <ac:spMkLst>
            <pc:docMk/>
            <pc:sldMk cId="3044917302" sldId="258"/>
            <ac:spMk id="2" creationId="{ED0E2C70-A816-F073-B7EE-9E54EC504612}"/>
          </ac:spMkLst>
        </pc:spChg>
        <pc:spChg chg="mod">
          <ac:chgData name="Parsi, Sanjay (Contingent Worker)" userId="S::sparsi.ext@wabtec.com::9e54ddbb-674a-4397-992d-9a578d5d5307" providerId="AD" clId="Web-{EE7F84EC-51E1-1013-F1A6-20162C88E579}" dt="2022-07-08T09:52:38.551" v="255" actId="20577"/>
          <ac:spMkLst>
            <pc:docMk/>
            <pc:sldMk cId="3044917302" sldId="258"/>
            <ac:spMk id="3" creationId="{5BA268F2-05DC-5747-BEC7-FCC9C7A47E7A}"/>
          </ac:spMkLst>
        </pc:spChg>
        <pc:picChg chg="add mod">
          <ac:chgData name="Parsi, Sanjay (Contingent Worker)" userId="S::sparsi.ext@wabtec.com::9e54ddbb-674a-4397-992d-9a578d5d5307" providerId="AD" clId="Web-{EE7F84EC-51E1-1013-F1A6-20162C88E579}" dt="2022-07-08T09:53:09.426" v="261" actId="14100"/>
          <ac:picMkLst>
            <pc:docMk/>
            <pc:sldMk cId="3044917302" sldId="258"/>
            <ac:picMk id="4" creationId="{3E5DB157-51C2-4CB3-66BE-CD1BDA3E4F18}"/>
          </ac:picMkLst>
        </pc:picChg>
      </pc:sldChg>
      <pc:sldChg chg="addSp delSp modSp new">
        <pc:chgData name="Parsi, Sanjay (Contingent Worker)" userId="S::sparsi.ext@wabtec.com::9e54ddbb-674a-4397-992d-9a578d5d5307" providerId="AD" clId="Web-{EE7F84EC-51E1-1013-F1A6-20162C88E579}" dt="2022-07-08T10:07:07.945" v="719" actId="1076"/>
        <pc:sldMkLst>
          <pc:docMk/>
          <pc:sldMk cId="3036609274" sldId="259"/>
        </pc:sldMkLst>
        <pc:spChg chg="del">
          <ac:chgData name="Parsi, Sanjay (Contingent Worker)" userId="S::sparsi.ext@wabtec.com::9e54ddbb-674a-4397-992d-9a578d5d5307" providerId="AD" clId="Web-{EE7F84EC-51E1-1013-F1A6-20162C88E579}" dt="2022-07-08T09:53:39.411" v="263"/>
          <ac:spMkLst>
            <pc:docMk/>
            <pc:sldMk cId="3036609274" sldId="259"/>
            <ac:spMk id="2" creationId="{11D4186D-A1AC-77C7-0DCF-72FC2D0599D5}"/>
          </ac:spMkLst>
        </pc:spChg>
        <pc:spChg chg="mod">
          <ac:chgData name="Parsi, Sanjay (Contingent Worker)" userId="S::sparsi.ext@wabtec.com::9e54ddbb-674a-4397-992d-9a578d5d5307" providerId="AD" clId="Web-{EE7F84EC-51E1-1013-F1A6-20162C88E579}" dt="2022-07-08T10:06:59.741" v="717" actId="20577"/>
          <ac:spMkLst>
            <pc:docMk/>
            <pc:sldMk cId="3036609274" sldId="259"/>
            <ac:spMk id="3" creationId="{6E925118-298D-9E03-1398-7DDAE4136075}"/>
          </ac:spMkLst>
        </pc:spChg>
        <pc:picChg chg="add mod">
          <ac:chgData name="Parsi, Sanjay (Contingent Worker)" userId="S::sparsi.ext@wabtec.com::9e54ddbb-674a-4397-992d-9a578d5d5307" providerId="AD" clId="Web-{EE7F84EC-51E1-1013-F1A6-20162C88E579}" dt="2022-07-08T10:07:07.945" v="719" actId="1076"/>
          <ac:picMkLst>
            <pc:docMk/>
            <pc:sldMk cId="3036609274" sldId="259"/>
            <ac:picMk id="4" creationId="{5F853EB2-9013-FB9B-C697-BE1957EEB2D2}"/>
          </ac:picMkLst>
        </pc:picChg>
      </pc:sldChg>
      <pc:sldChg chg="addSp modSp new">
        <pc:chgData name="Parsi, Sanjay (Contingent Worker)" userId="S::sparsi.ext@wabtec.com::9e54ddbb-674a-4397-992d-9a578d5d5307" providerId="AD" clId="Web-{EE7F84EC-51E1-1013-F1A6-20162C88E579}" dt="2022-07-08T10:10:42.351" v="755" actId="14100"/>
        <pc:sldMkLst>
          <pc:docMk/>
          <pc:sldMk cId="1580899351" sldId="260"/>
        </pc:sldMkLst>
        <pc:spChg chg="mod">
          <ac:chgData name="Parsi, Sanjay (Contingent Worker)" userId="S::sparsi.ext@wabtec.com::9e54ddbb-674a-4397-992d-9a578d5d5307" providerId="AD" clId="Web-{EE7F84EC-51E1-1013-F1A6-20162C88E579}" dt="2022-07-08T10:07:56.976" v="740" actId="20577"/>
          <ac:spMkLst>
            <pc:docMk/>
            <pc:sldMk cId="1580899351" sldId="260"/>
            <ac:spMk id="2" creationId="{50C5FD6E-DA1D-E7DC-863F-3FBAEEB38296}"/>
          </ac:spMkLst>
        </pc:spChg>
        <pc:spChg chg="mod">
          <ac:chgData name="Parsi, Sanjay (Contingent Worker)" userId="S::sparsi.ext@wabtec.com::9e54ddbb-674a-4397-992d-9a578d5d5307" providerId="AD" clId="Web-{EE7F84EC-51E1-1013-F1A6-20162C88E579}" dt="2022-07-08T10:10:18.366" v="750" actId="20577"/>
          <ac:spMkLst>
            <pc:docMk/>
            <pc:sldMk cId="1580899351" sldId="260"/>
            <ac:spMk id="3" creationId="{5174D259-1F19-F5F8-FCAE-BAA87416C7BA}"/>
          </ac:spMkLst>
        </pc:spChg>
        <pc:picChg chg="add mod">
          <ac:chgData name="Parsi, Sanjay (Contingent Worker)" userId="S::sparsi.ext@wabtec.com::9e54ddbb-674a-4397-992d-9a578d5d5307" providerId="AD" clId="Web-{EE7F84EC-51E1-1013-F1A6-20162C88E579}" dt="2022-07-08T10:10:42.351" v="755" actId="14100"/>
          <ac:picMkLst>
            <pc:docMk/>
            <pc:sldMk cId="1580899351" sldId="260"/>
            <ac:picMk id="4" creationId="{7CE9EA22-BA9F-7FD5-4EC6-756D6FB4AF5F}"/>
          </ac:picMkLst>
        </pc:picChg>
      </pc:sldChg>
      <pc:sldChg chg="delSp modSp new">
        <pc:chgData name="Parsi, Sanjay (Contingent Worker)" userId="S::sparsi.ext@wabtec.com::9e54ddbb-674a-4397-992d-9a578d5d5307" providerId="AD" clId="Web-{EE7F84EC-51E1-1013-F1A6-20162C88E579}" dt="2022-07-08T10:22:01.600" v="921" actId="20577"/>
        <pc:sldMkLst>
          <pc:docMk/>
          <pc:sldMk cId="2522796095" sldId="261"/>
        </pc:sldMkLst>
        <pc:spChg chg="del">
          <ac:chgData name="Parsi, Sanjay (Contingent Worker)" userId="S::sparsi.ext@wabtec.com::9e54ddbb-674a-4397-992d-9a578d5d5307" providerId="AD" clId="Web-{EE7F84EC-51E1-1013-F1A6-20162C88E579}" dt="2022-07-08T10:11:22.835" v="757"/>
          <ac:spMkLst>
            <pc:docMk/>
            <pc:sldMk cId="2522796095" sldId="261"/>
            <ac:spMk id="2" creationId="{B692E72E-81C9-C7BD-67EE-ADEA30932A5C}"/>
          </ac:spMkLst>
        </pc:spChg>
        <pc:spChg chg="mod">
          <ac:chgData name="Parsi, Sanjay (Contingent Worker)" userId="S::sparsi.ext@wabtec.com::9e54ddbb-674a-4397-992d-9a578d5d5307" providerId="AD" clId="Web-{EE7F84EC-51E1-1013-F1A6-20162C88E579}" dt="2022-07-08T10:22:01.600" v="921" actId="20577"/>
          <ac:spMkLst>
            <pc:docMk/>
            <pc:sldMk cId="2522796095" sldId="261"/>
            <ac:spMk id="3" creationId="{201BED51-6AAD-432D-2669-1D33A0AE26AA}"/>
          </ac:spMkLst>
        </pc:spChg>
      </pc:sldChg>
      <pc:sldChg chg="addSp delSp modSp new">
        <pc:chgData name="Parsi, Sanjay (Contingent Worker)" userId="S::sparsi.ext@wabtec.com::9e54ddbb-674a-4397-992d-9a578d5d5307" providerId="AD" clId="Web-{EE7F84EC-51E1-1013-F1A6-20162C88E579}" dt="2022-07-08T10:26:35.818" v="1169" actId="14100"/>
        <pc:sldMkLst>
          <pc:docMk/>
          <pc:sldMk cId="1436302368" sldId="262"/>
        </pc:sldMkLst>
        <pc:spChg chg="del">
          <ac:chgData name="Parsi, Sanjay (Contingent Worker)" userId="S::sparsi.ext@wabtec.com::9e54ddbb-674a-4397-992d-9a578d5d5307" providerId="AD" clId="Web-{EE7F84EC-51E1-1013-F1A6-20162C88E579}" dt="2022-07-08T10:22:10.584" v="923"/>
          <ac:spMkLst>
            <pc:docMk/>
            <pc:sldMk cId="1436302368" sldId="262"/>
            <ac:spMk id="2" creationId="{62D172F1-6052-8DFB-56FA-CF6014E49F03}"/>
          </ac:spMkLst>
        </pc:spChg>
        <pc:spChg chg="mod">
          <ac:chgData name="Parsi, Sanjay (Contingent Worker)" userId="S::sparsi.ext@wabtec.com::9e54ddbb-674a-4397-992d-9a578d5d5307" providerId="AD" clId="Web-{EE7F84EC-51E1-1013-F1A6-20162C88E579}" dt="2022-07-08T10:26:16.771" v="1163" actId="20577"/>
          <ac:spMkLst>
            <pc:docMk/>
            <pc:sldMk cId="1436302368" sldId="262"/>
            <ac:spMk id="3" creationId="{58E0C47B-693B-D92F-A0B8-1E33441C2CE2}"/>
          </ac:spMkLst>
        </pc:spChg>
        <pc:picChg chg="add mod">
          <ac:chgData name="Parsi, Sanjay (Contingent Worker)" userId="S::sparsi.ext@wabtec.com::9e54ddbb-674a-4397-992d-9a578d5d5307" providerId="AD" clId="Web-{EE7F84EC-51E1-1013-F1A6-20162C88E579}" dt="2022-07-08T10:26:35.818" v="1169" actId="14100"/>
          <ac:picMkLst>
            <pc:docMk/>
            <pc:sldMk cId="1436302368" sldId="262"/>
            <ac:picMk id="4" creationId="{5EFFDD0E-73EE-34A3-E1FF-B280F95A89D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40" y="1994140"/>
            <a:ext cx="11888033" cy="4321619"/>
          </a:xfrm>
        </p:spPr>
        <p:txBody>
          <a:bodyPr/>
          <a:lstStyle/>
          <a:p>
            <a:r>
              <a:rPr lang="en-US" dirty="0"/>
              <a:t>Daily Incident/RITM Report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                                    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F3A71-2452-B491-7BAC-2E38AABA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3900"/>
              <a:t>What is Daily Incident/RITM Report?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CBFBE-D1B6-6926-4E4A-46EED7768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It is a report in which we will capture all the Incidents and RITMs from last 24 hours and send it to the relevant people</a:t>
            </a:r>
          </a:p>
        </p:txBody>
      </p:sp>
    </p:spTree>
    <p:extLst>
      <p:ext uri="{BB962C8B-B14F-4D97-AF65-F5344CB8AC3E}">
        <p14:creationId xmlns:p14="http://schemas.microsoft.com/office/powerpoint/2010/main" val="391756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2C70-A816-F073-B7EE-9E54EC50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capture Incidents?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68F2-05DC-5747-BEC7-FCC9C7A47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37" y="2038541"/>
            <a:ext cx="10901860" cy="41092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Capture all the Incidents from service now using report, as below picture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E5DB157-51C2-4CB3-66BE-CD1BDA3E4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1" y="2527265"/>
            <a:ext cx="10909539" cy="362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1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25118-298D-9E03-1398-7DDAE4136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18" y="543296"/>
            <a:ext cx="11146276" cy="57913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Make sure that you choose all the relevant DL's and also select the fields/columns that are relevant to you</a:t>
            </a:r>
          </a:p>
          <a:p>
            <a:pPr>
              <a:buClr>
                <a:srgbClr val="8AD0D6"/>
              </a:buClr>
            </a:pPr>
            <a:r>
              <a:rPr lang="en-US" dirty="0"/>
              <a:t>In the last picture, as mentioned we have choose the timeframe from last 24 hours</a:t>
            </a:r>
          </a:p>
          <a:p>
            <a:pPr>
              <a:buClr>
                <a:srgbClr val="8AD0D6"/>
              </a:buClr>
            </a:pPr>
            <a:r>
              <a:rPr lang="en-US" dirty="0"/>
              <a:t>Once after you fill all the fields, click on run on the top right corner</a:t>
            </a:r>
          </a:p>
          <a:p>
            <a:pPr>
              <a:buClr>
                <a:srgbClr val="8AD0D6"/>
              </a:buClr>
            </a:pPr>
            <a:r>
              <a:rPr lang="en-US" dirty="0"/>
              <a:t>We will be getting the all the incidents once the report is run, we also have an option to export the data to CSV, Excel, PDF and JSON</a:t>
            </a:r>
          </a:p>
          <a:p>
            <a:pPr>
              <a:buClr>
                <a:srgbClr val="8AD0D6"/>
              </a:buClr>
            </a:pPr>
            <a:r>
              <a:rPr lang="en-US" dirty="0"/>
              <a:t>By clicking on this icon, we will be getting an option for export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F853EB2-9013-FB9B-C697-BE1957EEB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537" y="2978809"/>
            <a:ext cx="176662" cy="15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0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FD6E-DA1D-E7DC-863F-3FBAEEB3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capture RITMs?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4D259-1F19-F5F8-FCAE-BAA87416C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37" y="1995409"/>
            <a:ext cx="10916238" cy="42242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j-lt"/>
                <a:cs typeface="+mj-lt"/>
              </a:rPr>
              <a:t>Capture all the RITMs from service now using report, as below picture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CE9EA22-BA9F-7FD5-4EC6-756D6FB4A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1" y="2513702"/>
            <a:ext cx="10923916" cy="371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9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BED51-6AAD-432D-2669-1D33A0AE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596" y="543296"/>
            <a:ext cx="11031257" cy="57338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Same as Incident report, choose all the relevant columns and click on run. With this report we will be able to get all RITMs from last 24 hours</a:t>
            </a:r>
          </a:p>
          <a:p>
            <a:pPr>
              <a:buClr>
                <a:srgbClr val="8AD0D6"/>
              </a:buClr>
            </a:pPr>
            <a:r>
              <a:rPr lang="en-US" dirty="0"/>
              <a:t>We can also export them to EXCEL or PDF, same like an incident.</a:t>
            </a:r>
          </a:p>
        </p:txBody>
      </p:sp>
    </p:spTree>
    <p:extLst>
      <p:ext uri="{BB962C8B-B14F-4D97-AF65-F5344CB8AC3E}">
        <p14:creationId xmlns:p14="http://schemas.microsoft.com/office/powerpoint/2010/main" val="252279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0C47B-693B-D92F-A0B8-1E33441C2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105" y="586428"/>
            <a:ext cx="10988125" cy="56763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Once we get all the Incidents and RITMs, We need to prepare EXCEL combining all incidents and RITMS from last 24 hours</a:t>
            </a:r>
          </a:p>
          <a:p>
            <a:pPr>
              <a:buClr>
                <a:srgbClr val="8AD0D6"/>
              </a:buClr>
            </a:pPr>
            <a:r>
              <a:rPr lang="en-US" dirty="0"/>
              <a:t>We need to copy the particular rows and columns from the EXCEL file and paste the same in a mail. </a:t>
            </a:r>
          </a:p>
          <a:p>
            <a:pPr>
              <a:buClr>
                <a:srgbClr val="8AD0D6"/>
              </a:buClr>
            </a:pPr>
            <a:r>
              <a:rPr lang="en-US" dirty="0"/>
              <a:t>Below is the format of how we are sending incident/RITM report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5EFFDD0E-73EE-34A3-E1FF-B280F95A8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9" y="2596017"/>
            <a:ext cx="10995803" cy="367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02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Daily Incident/RITM Report                                        </vt:lpstr>
      <vt:lpstr>What is Daily Incident/RITM Report?</vt:lpstr>
      <vt:lpstr>How to capture Incidents?</vt:lpstr>
      <vt:lpstr>PowerPoint Presentation</vt:lpstr>
      <vt:lpstr>How to capture RITMs?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218</cp:revision>
  <dcterms:created xsi:type="dcterms:W3CDTF">2022-07-07T18:28:24Z</dcterms:created>
  <dcterms:modified xsi:type="dcterms:W3CDTF">2022-07-08T10:34:51Z</dcterms:modified>
</cp:coreProperties>
</file>