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7" r:id="rId1"/>
  </p:sldMasterIdLst>
  <p:sldIdLst>
    <p:sldId id="256" r:id="rId2"/>
    <p:sldId id="257" r:id="rId3"/>
    <p:sldId id="258" r:id="rId4"/>
    <p:sldId id="259" r:id="rId5"/>
    <p:sldId id="260" r:id="rId6"/>
    <p:sldId id="263" r:id="rId7"/>
    <p:sldId id="265" r:id="rId8"/>
    <p:sldId id="261" r:id="rId9"/>
    <p:sldId id="262"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E43BFC-A18E-A2E6-B7FB-28460573CC1D}" v="102" dt="2022-07-06T16:56:16.140"/>
    <p1510:client id="{5170663D-AFBE-4851-8ACB-C035C2492359}" v="146" dt="2022-07-05T14:04:05.146"/>
    <p1510:client id="{6B9A20AF-1A2D-DCAE-B12B-03BE0A9E0500}" v="2" dt="2022-07-11T11:04:19.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kanati, Bharathi (Contingent Worker)" userId="S::bharathi.pakanati@wabtec.com::8278e621-003f-4cc8-a1ec-109ecc7d0350" providerId="AD" clId="Web-{5170663D-AFBE-4851-8ACB-C035C2492359}"/>
    <pc:docChg chg="addSld delSld modSld addMainMaster delMainMaster">
      <pc:chgData name="Pakanati, Bharathi (Contingent Worker)" userId="S::bharathi.pakanati@wabtec.com::8278e621-003f-4cc8-a1ec-109ecc7d0350" providerId="AD" clId="Web-{5170663D-AFBE-4851-8ACB-C035C2492359}" dt="2022-07-05T14:04:03.442" v="186"/>
      <pc:docMkLst>
        <pc:docMk/>
      </pc:docMkLst>
      <pc:sldChg chg="addSp delSp modSp mod setBg modClrScheme addAnim delAnim setClrOvrMap delDesignElem chgLayout">
        <pc:chgData name="Pakanati, Bharathi (Contingent Worker)" userId="S::bharathi.pakanati@wabtec.com::8278e621-003f-4cc8-a1ec-109ecc7d0350" providerId="AD" clId="Web-{5170663D-AFBE-4851-8ACB-C035C2492359}" dt="2022-07-05T13:37:14.983" v="135"/>
        <pc:sldMkLst>
          <pc:docMk/>
          <pc:sldMk cId="109857222" sldId="256"/>
        </pc:sldMkLst>
        <pc:spChg chg="mod ord">
          <ac:chgData name="Pakanati, Bharathi (Contingent Worker)" userId="S::bharathi.pakanati@wabtec.com::8278e621-003f-4cc8-a1ec-109ecc7d0350" providerId="AD" clId="Web-{5170663D-AFBE-4851-8ACB-C035C2492359}" dt="2022-07-05T13:37:14.983" v="135"/>
          <ac:spMkLst>
            <pc:docMk/>
            <pc:sldMk cId="109857222" sldId="256"/>
            <ac:spMk id="2" creationId="{00000000-0000-0000-0000-000000000000}"/>
          </ac:spMkLst>
        </pc:spChg>
        <pc:spChg chg="mod ord">
          <ac:chgData name="Pakanati, Bharathi (Contingent Worker)" userId="S::bharathi.pakanati@wabtec.com::8278e621-003f-4cc8-a1ec-109ecc7d0350" providerId="AD" clId="Web-{5170663D-AFBE-4851-8ACB-C035C2492359}" dt="2022-07-05T13:37:14.983" v="135"/>
          <ac:spMkLst>
            <pc:docMk/>
            <pc:sldMk cId="109857222" sldId="256"/>
            <ac:spMk id="3" creationId="{00000000-0000-0000-0000-000000000000}"/>
          </ac:spMkLst>
        </pc:spChg>
        <pc:spChg chg="add del">
          <ac:chgData name="Pakanati, Bharathi (Contingent Worker)" userId="S::bharathi.pakanati@wabtec.com::8278e621-003f-4cc8-a1ec-109ecc7d0350" providerId="AD" clId="Web-{5170663D-AFBE-4851-8ACB-C035C2492359}" dt="2022-07-05T13:14:28.240" v="35"/>
          <ac:spMkLst>
            <pc:docMk/>
            <pc:sldMk cId="109857222" sldId="256"/>
            <ac:spMk id="6" creationId="{FDF8837B-BAE2-489A-8F93-69216307D5A5}"/>
          </ac:spMkLst>
        </pc:spChg>
        <pc:spChg chg="add del">
          <ac:chgData name="Pakanati, Bharathi (Contingent Worker)" userId="S::bharathi.pakanati@wabtec.com::8278e621-003f-4cc8-a1ec-109ecc7d0350" providerId="AD" clId="Web-{5170663D-AFBE-4851-8ACB-C035C2492359}" dt="2022-07-05T13:11:44.163" v="1"/>
          <ac:spMkLst>
            <pc:docMk/>
            <pc:sldMk cId="109857222" sldId="256"/>
            <ac:spMk id="8" creationId="{0247FD0E-C93A-490E-9994-C79DC8977165}"/>
          </ac:spMkLst>
        </pc:spChg>
        <pc:spChg chg="add del">
          <ac:chgData name="Pakanati, Bharathi (Contingent Worker)" userId="S::bharathi.pakanati@wabtec.com::8278e621-003f-4cc8-a1ec-109ecc7d0350" providerId="AD" clId="Web-{5170663D-AFBE-4851-8ACB-C035C2492359}" dt="2022-07-05T13:12:00.929" v="4"/>
          <ac:spMkLst>
            <pc:docMk/>
            <pc:sldMk cId="109857222" sldId="256"/>
            <ac:spMk id="9" creationId="{4DE524F2-C7AF-4466-BA99-09C19DE0D819}"/>
          </ac:spMkLst>
        </pc:spChg>
        <pc:spChg chg="add del">
          <ac:chgData name="Pakanati, Bharathi (Contingent Worker)" userId="S::bharathi.pakanati@wabtec.com::8278e621-003f-4cc8-a1ec-109ecc7d0350" providerId="AD" clId="Web-{5170663D-AFBE-4851-8ACB-C035C2492359}" dt="2022-07-05T13:11:44.163" v="1"/>
          <ac:spMkLst>
            <pc:docMk/>
            <pc:sldMk cId="109857222" sldId="256"/>
            <ac:spMk id="10" creationId="{AD77B2DF-AF44-4996-BBFD-5DF9162BE4B2}"/>
          </ac:spMkLst>
        </pc:spChg>
        <pc:spChg chg="add del">
          <ac:chgData name="Pakanati, Bharathi (Contingent Worker)" userId="S::bharathi.pakanati@wabtec.com::8278e621-003f-4cc8-a1ec-109ecc7d0350" providerId="AD" clId="Web-{5170663D-AFBE-4851-8ACB-C035C2492359}" dt="2022-07-05T13:12:00.929" v="4"/>
          <ac:spMkLst>
            <pc:docMk/>
            <pc:sldMk cId="109857222" sldId="256"/>
            <ac:spMk id="11" creationId="{904E317E-14BB-4200-84F3-2064B4C971B7}"/>
          </ac:spMkLst>
        </pc:spChg>
        <pc:spChg chg="add del">
          <ac:chgData name="Pakanati, Bharathi (Contingent Worker)" userId="S::bharathi.pakanati@wabtec.com::8278e621-003f-4cc8-a1ec-109ecc7d0350" providerId="AD" clId="Web-{5170663D-AFBE-4851-8ACB-C035C2492359}" dt="2022-07-05T13:11:44.163" v="1"/>
          <ac:spMkLst>
            <pc:docMk/>
            <pc:sldMk cId="109857222" sldId="256"/>
            <ac:spMk id="12" creationId="{FF6BECB9-A7FC-400F-8502-97A13BB879D2}"/>
          </ac:spMkLst>
        </pc:spChg>
        <pc:spChg chg="add del">
          <ac:chgData name="Pakanati, Bharathi (Contingent Worker)" userId="S::bharathi.pakanati@wabtec.com::8278e621-003f-4cc8-a1ec-109ecc7d0350" providerId="AD" clId="Web-{5170663D-AFBE-4851-8ACB-C035C2492359}" dt="2022-07-05T13:12:00.929" v="4"/>
          <ac:spMkLst>
            <pc:docMk/>
            <pc:sldMk cId="109857222" sldId="256"/>
            <ac:spMk id="13" creationId="{1DF94A24-8152-43C5-86F3-5CC95D8090E2}"/>
          </ac:spMkLst>
        </pc:spChg>
        <pc:spChg chg="add del">
          <ac:chgData name="Pakanati, Bharathi (Contingent Worker)" userId="S::bharathi.pakanati@wabtec.com::8278e621-003f-4cc8-a1ec-109ecc7d0350" providerId="AD" clId="Web-{5170663D-AFBE-4851-8ACB-C035C2492359}" dt="2022-07-05T13:14:14.240" v="20"/>
          <ac:spMkLst>
            <pc:docMk/>
            <pc:sldMk cId="109857222" sldId="256"/>
            <ac:spMk id="14" creationId="{032274B4-B001-4088-B01D-E6999509E268}"/>
          </ac:spMkLst>
        </pc:spChg>
        <pc:spChg chg="add del">
          <ac:chgData name="Pakanati, Bharathi (Contingent Worker)" userId="S::bharathi.pakanati@wabtec.com::8278e621-003f-4cc8-a1ec-109ecc7d0350" providerId="AD" clId="Web-{5170663D-AFBE-4851-8ACB-C035C2492359}" dt="2022-07-05T13:14:14.240" v="20"/>
          <ac:spMkLst>
            <pc:docMk/>
            <pc:sldMk cId="109857222" sldId="256"/>
            <ac:spMk id="15" creationId="{68CA250C-CF5A-4736-9249-D6111F7C5545}"/>
          </ac:spMkLst>
        </pc:spChg>
        <pc:spChg chg="add del">
          <ac:chgData name="Pakanati, Bharathi (Contingent Worker)" userId="S::bharathi.pakanati@wabtec.com::8278e621-003f-4cc8-a1ec-109ecc7d0350" providerId="AD" clId="Web-{5170663D-AFBE-4851-8ACB-C035C2492359}" dt="2022-07-05T13:14:18.319" v="22"/>
          <ac:spMkLst>
            <pc:docMk/>
            <pc:sldMk cId="109857222" sldId="256"/>
            <ac:spMk id="16" creationId="{F5B41592-BC5E-4AE2-8CA7-91C73FD8F744}"/>
          </ac:spMkLst>
        </pc:spChg>
        <pc:spChg chg="add del">
          <ac:chgData name="Pakanati, Bharathi (Contingent Worker)" userId="S::bharathi.pakanati@wabtec.com::8278e621-003f-4cc8-a1ec-109ecc7d0350" providerId="AD" clId="Web-{5170663D-AFBE-4851-8ACB-C035C2492359}" dt="2022-07-05T13:14:18.319" v="22"/>
          <ac:spMkLst>
            <pc:docMk/>
            <pc:sldMk cId="109857222" sldId="256"/>
            <ac:spMk id="17" creationId="{CA22F210-7186-4074-94C5-FAD2C2EB15B2}"/>
          </ac:spMkLst>
        </pc:spChg>
        <pc:spChg chg="add del">
          <ac:chgData name="Pakanati, Bharathi (Contingent Worker)" userId="S::bharathi.pakanati@wabtec.com::8278e621-003f-4cc8-a1ec-109ecc7d0350" providerId="AD" clId="Web-{5170663D-AFBE-4851-8ACB-C035C2492359}" dt="2022-07-05T13:14:18.319" v="22"/>
          <ac:spMkLst>
            <pc:docMk/>
            <pc:sldMk cId="109857222" sldId="256"/>
            <ac:spMk id="18" creationId="{CB574A3D-9991-4D4A-91DF-0D0DE47DB31E}"/>
          </ac:spMkLst>
        </pc:spChg>
        <pc:spChg chg="add del">
          <ac:chgData name="Pakanati, Bharathi (Contingent Worker)" userId="S::bharathi.pakanati@wabtec.com::8278e621-003f-4cc8-a1ec-109ecc7d0350" providerId="AD" clId="Web-{5170663D-AFBE-4851-8ACB-C035C2492359}" dt="2022-07-05T13:14:18.319" v="22"/>
          <ac:spMkLst>
            <pc:docMk/>
            <pc:sldMk cId="109857222" sldId="256"/>
            <ac:spMk id="19" creationId="{7ED93057-B056-4D1D-B0DA-F1619DAAF5A1}"/>
          </ac:spMkLst>
        </pc:spChg>
        <pc:spChg chg="add del">
          <ac:chgData name="Pakanati, Bharathi (Contingent Worker)" userId="S::bharathi.pakanati@wabtec.com::8278e621-003f-4cc8-a1ec-109ecc7d0350" providerId="AD" clId="Web-{5170663D-AFBE-4851-8ACB-C035C2492359}" dt="2022-07-05T13:14:18.319" v="22"/>
          <ac:spMkLst>
            <pc:docMk/>
            <pc:sldMk cId="109857222" sldId="256"/>
            <ac:spMk id="20" creationId="{D5A56255-4961-41E1-887B-7319F23C909E}"/>
          </ac:spMkLst>
        </pc:spChg>
        <pc:spChg chg="add del">
          <ac:chgData name="Pakanati, Bharathi (Contingent Worker)" userId="S::bharathi.pakanati@wabtec.com::8278e621-003f-4cc8-a1ec-109ecc7d0350" providerId="AD" clId="Web-{5170663D-AFBE-4851-8ACB-C035C2492359}" dt="2022-07-05T13:14:50.412" v="40"/>
          <ac:spMkLst>
            <pc:docMk/>
            <pc:sldMk cId="109857222" sldId="256"/>
            <ac:spMk id="21" creationId="{D589E016-1EE1-484C-8423-012B4B78067D}"/>
          </ac:spMkLst>
        </pc:spChg>
        <pc:spChg chg="add del">
          <ac:chgData name="Pakanati, Bharathi (Contingent Worker)" userId="S::bharathi.pakanati@wabtec.com::8278e621-003f-4cc8-a1ec-109ecc7d0350" providerId="AD" clId="Web-{5170663D-AFBE-4851-8ACB-C035C2492359}" dt="2022-07-05T13:14:23.944" v="28"/>
          <ac:spMkLst>
            <pc:docMk/>
            <pc:sldMk cId="109857222" sldId="256"/>
            <ac:spMk id="22" creationId="{68CA250C-CF5A-4736-9249-D6111F7C5545}"/>
          </ac:spMkLst>
        </pc:spChg>
        <pc:spChg chg="add del">
          <ac:chgData name="Pakanati, Bharathi (Contingent Worker)" userId="S::bharathi.pakanati@wabtec.com::8278e621-003f-4cc8-a1ec-109ecc7d0350" providerId="AD" clId="Web-{5170663D-AFBE-4851-8ACB-C035C2492359}" dt="2022-07-05T13:14:23.944" v="28"/>
          <ac:spMkLst>
            <pc:docMk/>
            <pc:sldMk cId="109857222" sldId="256"/>
            <ac:spMk id="23" creationId="{032274B4-B001-4088-B01D-E6999509E268}"/>
          </ac:spMkLst>
        </pc:spChg>
        <pc:spChg chg="add del">
          <ac:chgData name="Pakanati, Bharathi (Contingent Worker)" userId="S::bharathi.pakanati@wabtec.com::8278e621-003f-4cc8-a1ec-109ecc7d0350" providerId="AD" clId="Web-{5170663D-AFBE-4851-8ACB-C035C2492359}" dt="2022-07-05T13:14:50.412" v="40"/>
          <ac:spMkLst>
            <pc:docMk/>
            <pc:sldMk cId="109857222" sldId="256"/>
            <ac:spMk id="24" creationId="{46100866-3689-418C-84D9-07C7E2435C86}"/>
          </ac:spMkLst>
        </pc:spChg>
        <pc:spChg chg="add del">
          <ac:chgData name="Pakanati, Bharathi (Contingent Worker)" userId="S::bharathi.pakanati@wabtec.com::8278e621-003f-4cc8-a1ec-109ecc7d0350" providerId="AD" clId="Web-{5170663D-AFBE-4851-8ACB-C035C2492359}" dt="2022-07-05T13:14:28.178" v="34"/>
          <ac:spMkLst>
            <pc:docMk/>
            <pc:sldMk cId="109857222" sldId="256"/>
            <ac:spMk id="25" creationId="{9B45BA4C-9B54-4496-821F-9E0985CA984D}"/>
          </ac:spMkLst>
        </pc:spChg>
        <pc:spChg chg="add del mod">
          <ac:chgData name="Pakanati, Bharathi (Contingent Worker)" userId="S::bharathi.pakanati@wabtec.com::8278e621-003f-4cc8-a1ec-109ecc7d0350" providerId="AD" clId="Web-{5170663D-AFBE-4851-8ACB-C035C2492359}" dt="2022-07-05T13:20:45.598" v="63"/>
          <ac:spMkLst>
            <pc:docMk/>
            <pc:sldMk cId="109857222" sldId="256"/>
            <ac:spMk id="26" creationId="{BC512124-0D13-4ED9-80B7-52AE15B6B41F}"/>
          </ac:spMkLst>
        </pc:spChg>
        <pc:spChg chg="add del">
          <ac:chgData name="Pakanati, Bharathi (Contingent Worker)" userId="S::bharathi.pakanati@wabtec.com::8278e621-003f-4cc8-a1ec-109ecc7d0350" providerId="AD" clId="Web-{5170663D-AFBE-4851-8ACB-C035C2492359}" dt="2022-07-05T13:14:38.553" v="38"/>
          <ac:spMkLst>
            <pc:docMk/>
            <pc:sldMk cId="109857222" sldId="256"/>
            <ac:spMk id="27" creationId="{68CA250C-CF5A-4736-9249-D6111F7C5545}"/>
          </ac:spMkLst>
        </pc:spChg>
        <pc:spChg chg="add del">
          <ac:chgData name="Pakanati, Bharathi (Contingent Worker)" userId="S::bharathi.pakanati@wabtec.com::8278e621-003f-4cc8-a1ec-109ecc7d0350" providerId="AD" clId="Web-{5170663D-AFBE-4851-8ACB-C035C2492359}" dt="2022-07-05T13:14:38.553" v="38"/>
          <ac:spMkLst>
            <pc:docMk/>
            <pc:sldMk cId="109857222" sldId="256"/>
            <ac:spMk id="28" creationId="{032274B4-B001-4088-B01D-E6999509E268}"/>
          </ac:spMkLst>
        </pc:spChg>
        <pc:spChg chg="add del">
          <ac:chgData name="Pakanati, Bharathi (Contingent Worker)" userId="S::bharathi.pakanati@wabtec.com::8278e621-003f-4cc8-a1ec-109ecc7d0350" providerId="AD" clId="Web-{5170663D-AFBE-4851-8ACB-C035C2492359}" dt="2022-07-05T13:20:45.598" v="63"/>
          <ac:spMkLst>
            <pc:docMk/>
            <pc:sldMk cId="109857222" sldId="256"/>
            <ac:spMk id="29" creationId="{D4ABACDC-BD54-40F3-9047-8298C77C2DD6}"/>
          </ac:spMkLst>
        </pc:spChg>
        <pc:spChg chg="add del">
          <ac:chgData name="Pakanati, Bharathi (Contingent Worker)" userId="S::bharathi.pakanati@wabtec.com::8278e621-003f-4cc8-a1ec-109ecc7d0350" providerId="AD" clId="Web-{5170663D-AFBE-4851-8ACB-C035C2492359}" dt="2022-07-05T13:20:45.598" v="63"/>
          <ac:spMkLst>
            <pc:docMk/>
            <pc:sldMk cId="109857222" sldId="256"/>
            <ac:spMk id="30" creationId="{B76CB7CA-05C2-4EE8-A97F-B5F3A4F89DA4}"/>
          </ac:spMkLst>
        </pc:spChg>
        <pc:spChg chg="add del">
          <ac:chgData name="Pakanati, Bharathi (Contingent Worker)" userId="S::bharathi.pakanati@wabtec.com::8278e621-003f-4cc8-a1ec-109ecc7d0350" providerId="AD" clId="Web-{5170663D-AFBE-4851-8ACB-C035C2492359}" dt="2022-07-05T13:20:21.239" v="60"/>
          <ac:spMkLst>
            <pc:docMk/>
            <pc:sldMk cId="109857222" sldId="256"/>
            <ac:spMk id="39" creationId="{E49D7415-2F11-44C2-B6AA-13A25B6814B9}"/>
          </ac:spMkLst>
        </pc:spChg>
        <pc:spChg chg="add del">
          <ac:chgData name="Pakanati, Bharathi (Contingent Worker)" userId="S::bharathi.pakanati@wabtec.com::8278e621-003f-4cc8-a1ec-109ecc7d0350" providerId="AD" clId="Web-{5170663D-AFBE-4851-8ACB-C035C2492359}" dt="2022-07-05T13:20:45.535" v="62"/>
          <ac:spMkLst>
            <pc:docMk/>
            <pc:sldMk cId="109857222" sldId="256"/>
            <ac:spMk id="43" creationId="{3362A0EA-3E81-4464-94B8-70BE5870EDC0}"/>
          </ac:spMkLst>
        </pc:spChg>
        <pc:spChg chg="add del">
          <ac:chgData name="Pakanati, Bharathi (Contingent Worker)" userId="S::bharathi.pakanati@wabtec.com::8278e621-003f-4cc8-a1ec-109ecc7d0350" providerId="AD" clId="Web-{5170663D-AFBE-4851-8ACB-C035C2492359}" dt="2022-07-05T13:20:45.535" v="62"/>
          <ac:spMkLst>
            <pc:docMk/>
            <pc:sldMk cId="109857222" sldId="256"/>
            <ac:spMk id="44" creationId="{A6EF5A53-0A64-4CA5-B9C7-1CB97CB5CF1C}"/>
          </ac:spMkLst>
        </pc:spChg>
        <pc:spChg chg="add del">
          <ac:chgData name="Pakanati, Bharathi (Contingent Worker)" userId="S::bharathi.pakanati@wabtec.com::8278e621-003f-4cc8-a1ec-109ecc7d0350" providerId="AD" clId="Web-{5170663D-AFBE-4851-8ACB-C035C2492359}" dt="2022-07-05T13:20:45.535" v="62"/>
          <ac:spMkLst>
            <pc:docMk/>
            <pc:sldMk cId="109857222" sldId="256"/>
            <ac:spMk id="45" creationId="{34ABFBEA-4EB0-4D02-A2C0-1733CD3D6F12}"/>
          </ac:spMkLst>
        </pc:spChg>
        <pc:spChg chg="add del">
          <ac:chgData name="Pakanati, Bharathi (Contingent Worker)" userId="S::bharathi.pakanati@wabtec.com::8278e621-003f-4cc8-a1ec-109ecc7d0350" providerId="AD" clId="Web-{5170663D-AFBE-4851-8ACB-C035C2492359}" dt="2022-07-05T13:20:45.535" v="62"/>
          <ac:spMkLst>
            <pc:docMk/>
            <pc:sldMk cId="109857222" sldId="256"/>
            <ac:spMk id="46" creationId="{19E083F6-57F4-487B-A766-EA0462B1EED8}"/>
          </ac:spMkLst>
        </pc:spChg>
        <pc:spChg chg="add del">
          <ac:chgData name="Pakanati, Bharathi (Contingent Worker)" userId="S::bharathi.pakanati@wabtec.com::8278e621-003f-4cc8-a1ec-109ecc7d0350" providerId="AD" clId="Web-{5170663D-AFBE-4851-8ACB-C035C2492359}" dt="2022-07-05T13:20:45.535" v="62"/>
          <ac:spMkLst>
            <pc:docMk/>
            <pc:sldMk cId="109857222" sldId="256"/>
            <ac:spMk id="47" creationId="{987A0FBA-CC04-4256-A8EB-BB3C543E989C}"/>
          </ac:spMkLst>
        </pc:spChg>
        <pc:spChg chg="add del">
          <ac:chgData name="Pakanati, Bharathi (Contingent Worker)" userId="S::bharathi.pakanati@wabtec.com::8278e621-003f-4cc8-a1ec-109ecc7d0350" providerId="AD" clId="Web-{5170663D-AFBE-4851-8ACB-C035C2492359}" dt="2022-07-05T13:37:14.983" v="135"/>
          <ac:spMkLst>
            <pc:docMk/>
            <pc:sldMk cId="109857222" sldId="256"/>
            <ac:spMk id="50" creationId="{72411438-92A5-42B0-9C54-EA4FB32ACB5E}"/>
          </ac:spMkLst>
        </pc:spChg>
        <pc:spChg chg="add del">
          <ac:chgData name="Pakanati, Bharathi (Contingent Worker)" userId="S::bharathi.pakanati@wabtec.com::8278e621-003f-4cc8-a1ec-109ecc7d0350" providerId="AD" clId="Web-{5170663D-AFBE-4851-8ACB-C035C2492359}" dt="2022-07-05T13:37:14.983" v="135"/>
          <ac:spMkLst>
            <pc:docMk/>
            <pc:sldMk cId="109857222" sldId="256"/>
            <ac:spMk id="51" creationId="{C5176844-69C3-4F79-BE38-EA5BDDF4FEA4}"/>
          </ac:spMkLst>
        </pc:spChg>
        <pc:spChg chg="add del">
          <ac:chgData name="Pakanati, Bharathi (Contingent Worker)" userId="S::bharathi.pakanati@wabtec.com::8278e621-003f-4cc8-a1ec-109ecc7d0350" providerId="AD" clId="Web-{5170663D-AFBE-4851-8ACB-C035C2492359}" dt="2022-07-05T13:37:14.983" v="135"/>
          <ac:spMkLst>
            <pc:docMk/>
            <pc:sldMk cId="109857222" sldId="256"/>
            <ac:spMk id="54" creationId="{A101E513-AF74-4E9D-A31F-99664250722D}"/>
          </ac:spMkLst>
        </pc:spChg>
        <pc:picChg chg="add del mod ord">
          <ac:chgData name="Pakanati, Bharathi (Contingent Worker)" userId="S::bharathi.pakanati@wabtec.com::8278e621-003f-4cc8-a1ec-109ecc7d0350" providerId="AD" clId="Web-{5170663D-AFBE-4851-8ACB-C035C2492359}" dt="2022-07-05T13:18:54.505" v="57"/>
          <ac:picMkLst>
            <pc:docMk/>
            <pc:sldMk cId="109857222" sldId="256"/>
            <ac:picMk id="4" creationId="{04A6D669-CD8E-7EC2-019E-9AB81DD389C0}"/>
          </ac:picMkLst>
        </pc:picChg>
        <pc:picChg chg="add del">
          <ac:chgData name="Pakanati, Bharathi (Contingent Worker)" userId="S::bharathi.pakanati@wabtec.com::8278e621-003f-4cc8-a1ec-109ecc7d0350" providerId="AD" clId="Web-{5170663D-AFBE-4851-8ACB-C035C2492359}" dt="2022-07-05T13:20:21.239" v="60"/>
          <ac:picMkLst>
            <pc:docMk/>
            <pc:sldMk cId="109857222" sldId="256"/>
            <ac:picMk id="32" creationId="{D46C2684-3034-EC15-0A2B-2B470165AB4D}"/>
          </ac:picMkLst>
        </pc:picChg>
        <pc:picChg chg="add del">
          <ac:chgData name="Pakanati, Bharathi (Contingent Worker)" userId="S::bharathi.pakanati@wabtec.com::8278e621-003f-4cc8-a1ec-109ecc7d0350" providerId="AD" clId="Web-{5170663D-AFBE-4851-8ACB-C035C2492359}" dt="2022-07-05T13:20:45.535" v="62"/>
          <ac:picMkLst>
            <pc:docMk/>
            <pc:sldMk cId="109857222" sldId="256"/>
            <ac:picMk id="48" creationId="{16EEA984-A22E-7371-8AFA-B811FD90F44A}"/>
          </ac:picMkLst>
        </pc:picChg>
        <pc:picChg chg="add">
          <ac:chgData name="Pakanati, Bharathi (Contingent Worker)" userId="S::bharathi.pakanati@wabtec.com::8278e621-003f-4cc8-a1ec-109ecc7d0350" providerId="AD" clId="Web-{5170663D-AFBE-4851-8ACB-C035C2492359}" dt="2022-07-05T13:20:45.598" v="63"/>
          <ac:picMkLst>
            <pc:docMk/>
            <pc:sldMk cId="109857222" sldId="256"/>
            <ac:picMk id="52" creationId="{E3F1E01E-ED72-0DB1-AFE6-31CE7DA0E6B5}"/>
          </ac:picMkLst>
        </pc:picChg>
        <pc:cxnChg chg="add del">
          <ac:chgData name="Pakanati, Bharathi (Contingent Worker)" userId="S::bharathi.pakanati@wabtec.com::8278e621-003f-4cc8-a1ec-109ecc7d0350" providerId="AD" clId="Web-{5170663D-AFBE-4851-8ACB-C035C2492359}" dt="2022-07-05T13:14:28.240" v="35"/>
          <ac:cxnSpMkLst>
            <pc:docMk/>
            <pc:sldMk cId="109857222" sldId="256"/>
            <ac:cxnSpMk id="7" creationId="{B48BEE9B-A2F4-4BF3-9EAD-16E1A7FC2DC6}"/>
          </ac:cxnSpMkLst>
        </pc:cxnChg>
        <pc:cxnChg chg="add del">
          <ac:chgData name="Pakanati, Bharathi (Contingent Worker)" userId="S::bharathi.pakanati@wabtec.com::8278e621-003f-4cc8-a1ec-109ecc7d0350" providerId="AD" clId="Web-{5170663D-AFBE-4851-8ACB-C035C2492359}" dt="2022-07-05T13:20:21.239" v="60"/>
          <ac:cxnSpMkLst>
            <pc:docMk/>
            <pc:sldMk cId="109857222" sldId="256"/>
            <ac:cxnSpMk id="35" creationId="{F64F9B95-9045-48D2-B9F3-2927E98F54AA}"/>
          </ac:cxnSpMkLst>
        </pc:cxnChg>
        <pc:cxnChg chg="add del">
          <ac:chgData name="Pakanati, Bharathi (Contingent Worker)" userId="S::bharathi.pakanati@wabtec.com::8278e621-003f-4cc8-a1ec-109ecc7d0350" providerId="AD" clId="Web-{5170663D-AFBE-4851-8ACB-C035C2492359}" dt="2022-07-05T13:20:21.239" v="60"/>
          <ac:cxnSpMkLst>
            <pc:docMk/>
            <pc:sldMk cId="109857222" sldId="256"/>
            <ac:cxnSpMk id="37" creationId="{085AA86F-6A4D-4BCB-A045-D992CDC2959B}"/>
          </ac:cxnSpMkLst>
        </pc:cxnChg>
        <pc:cxnChg chg="add del">
          <ac:chgData name="Pakanati, Bharathi (Contingent Worker)" userId="S::bharathi.pakanati@wabtec.com::8278e621-003f-4cc8-a1ec-109ecc7d0350" providerId="AD" clId="Web-{5170663D-AFBE-4851-8ACB-C035C2492359}" dt="2022-07-05T13:20:21.239" v="60"/>
          <ac:cxnSpMkLst>
            <pc:docMk/>
            <pc:sldMk cId="109857222" sldId="256"/>
            <ac:cxnSpMk id="41" creationId="{D2E57F3D-33BE-4306-87E6-245763719516}"/>
          </ac:cxnSpMkLst>
        </pc:cxnChg>
        <pc:cxnChg chg="add del">
          <ac:chgData name="Pakanati, Bharathi (Contingent Worker)" userId="S::bharathi.pakanati@wabtec.com::8278e621-003f-4cc8-a1ec-109ecc7d0350" providerId="AD" clId="Web-{5170663D-AFBE-4851-8ACB-C035C2492359}" dt="2022-07-05T13:37:14.983" v="135"/>
          <ac:cxnSpMkLst>
            <pc:docMk/>
            <pc:sldMk cId="109857222" sldId="256"/>
            <ac:cxnSpMk id="53" creationId="{C1FC086D-39EC-448D-97E7-FF232355AE19}"/>
          </ac:cxnSpMkLst>
        </pc:cxnChg>
      </pc:sldChg>
      <pc:sldChg chg="addSp delSp modSp new mod setBg modClrScheme delDesignElem chgLayout">
        <pc:chgData name="Pakanati, Bharathi (Contingent Worker)" userId="S::bharathi.pakanati@wabtec.com::8278e621-003f-4cc8-a1ec-109ecc7d0350" providerId="AD" clId="Web-{5170663D-AFBE-4851-8ACB-C035C2492359}" dt="2022-07-05T13:37:14.983" v="135"/>
        <pc:sldMkLst>
          <pc:docMk/>
          <pc:sldMk cId="3344096903" sldId="257"/>
        </pc:sldMkLst>
        <pc:spChg chg="mod ord">
          <ac:chgData name="Pakanati, Bharathi (Contingent Worker)" userId="S::bharathi.pakanati@wabtec.com::8278e621-003f-4cc8-a1ec-109ecc7d0350" providerId="AD" clId="Web-{5170663D-AFBE-4851-8ACB-C035C2492359}" dt="2022-07-05T13:37:14.983" v="135"/>
          <ac:spMkLst>
            <pc:docMk/>
            <pc:sldMk cId="3344096903" sldId="257"/>
            <ac:spMk id="2" creationId="{973AA785-A498-114E-8A99-DC4AE8BC7885}"/>
          </ac:spMkLst>
        </pc:spChg>
        <pc:spChg chg="mod ord">
          <ac:chgData name="Pakanati, Bharathi (Contingent Worker)" userId="S::bharathi.pakanati@wabtec.com::8278e621-003f-4cc8-a1ec-109ecc7d0350" providerId="AD" clId="Web-{5170663D-AFBE-4851-8ACB-C035C2492359}" dt="2022-07-05T13:37:14.983" v="135"/>
          <ac:spMkLst>
            <pc:docMk/>
            <pc:sldMk cId="3344096903" sldId="257"/>
            <ac:spMk id="3" creationId="{2024A89F-D450-B61C-4D17-5722A690FB1B}"/>
          </ac:spMkLst>
        </pc:spChg>
        <pc:spChg chg="add del">
          <ac:chgData name="Pakanati, Bharathi (Contingent Worker)" userId="S::bharathi.pakanati@wabtec.com::8278e621-003f-4cc8-a1ec-109ecc7d0350" providerId="AD" clId="Web-{5170663D-AFBE-4851-8ACB-C035C2492359}" dt="2022-07-05T13:37:14.983" v="135"/>
          <ac:spMkLst>
            <pc:docMk/>
            <pc:sldMk cId="3344096903" sldId="257"/>
            <ac:spMk id="8" creationId="{C5176844-69C3-4F79-BE38-EA5BDDF4FEA4}"/>
          </ac:spMkLst>
        </pc:spChg>
        <pc:spChg chg="add del">
          <ac:chgData name="Pakanati, Bharathi (Contingent Worker)" userId="S::bharathi.pakanati@wabtec.com::8278e621-003f-4cc8-a1ec-109ecc7d0350" providerId="AD" clId="Web-{5170663D-AFBE-4851-8ACB-C035C2492359}" dt="2022-07-05T13:37:14.983" v="135"/>
          <ac:spMkLst>
            <pc:docMk/>
            <pc:sldMk cId="3344096903" sldId="257"/>
            <ac:spMk id="12" creationId="{A101E513-AF74-4E9D-A31F-99664250722D}"/>
          </ac:spMkLst>
        </pc:spChg>
        <pc:cxnChg chg="add del">
          <ac:chgData name="Pakanati, Bharathi (Contingent Worker)" userId="S::bharathi.pakanati@wabtec.com::8278e621-003f-4cc8-a1ec-109ecc7d0350" providerId="AD" clId="Web-{5170663D-AFBE-4851-8ACB-C035C2492359}" dt="2022-07-05T13:37:14.983" v="135"/>
          <ac:cxnSpMkLst>
            <pc:docMk/>
            <pc:sldMk cId="3344096903" sldId="257"/>
            <ac:cxnSpMk id="10" creationId="{33862825-C012-4895-A17E-F3D1F62D89DD}"/>
          </ac:cxnSpMkLst>
        </pc:cxnChg>
      </pc:sldChg>
      <pc:sldChg chg="addSp delSp modSp new mod setBg modClrScheme delDesignElem chgLayout">
        <pc:chgData name="Pakanati, Bharathi (Contingent Worker)" userId="S::bharathi.pakanati@wabtec.com::8278e621-003f-4cc8-a1ec-109ecc7d0350" providerId="AD" clId="Web-{5170663D-AFBE-4851-8ACB-C035C2492359}" dt="2022-07-05T13:38:17.498" v="142" actId="20577"/>
        <pc:sldMkLst>
          <pc:docMk/>
          <pc:sldMk cId="1136917533" sldId="258"/>
        </pc:sldMkLst>
        <pc:spChg chg="mod ord">
          <ac:chgData name="Pakanati, Bharathi (Contingent Worker)" userId="S::bharathi.pakanati@wabtec.com::8278e621-003f-4cc8-a1ec-109ecc7d0350" providerId="AD" clId="Web-{5170663D-AFBE-4851-8ACB-C035C2492359}" dt="2022-07-05T13:37:21.592" v="136"/>
          <ac:spMkLst>
            <pc:docMk/>
            <pc:sldMk cId="1136917533" sldId="258"/>
            <ac:spMk id="2" creationId="{D5FA503C-AE74-A3F5-1D2C-5F77F740AF76}"/>
          </ac:spMkLst>
        </pc:spChg>
        <pc:spChg chg="mod ord">
          <ac:chgData name="Pakanati, Bharathi (Contingent Worker)" userId="S::bharathi.pakanati@wabtec.com::8278e621-003f-4cc8-a1ec-109ecc7d0350" providerId="AD" clId="Web-{5170663D-AFBE-4851-8ACB-C035C2492359}" dt="2022-07-05T13:38:17.498" v="142" actId="20577"/>
          <ac:spMkLst>
            <pc:docMk/>
            <pc:sldMk cId="1136917533" sldId="258"/>
            <ac:spMk id="3" creationId="{BF438D26-767A-5BCD-00CE-3C01B15771EF}"/>
          </ac:spMkLst>
        </pc:spChg>
        <pc:spChg chg="add">
          <ac:chgData name="Pakanati, Bharathi (Contingent Worker)" userId="S::bharathi.pakanati@wabtec.com::8278e621-003f-4cc8-a1ec-109ecc7d0350" providerId="AD" clId="Web-{5170663D-AFBE-4851-8ACB-C035C2492359}" dt="2022-07-05T13:37:21.592" v="136"/>
          <ac:spMkLst>
            <pc:docMk/>
            <pc:sldMk cId="1136917533" sldId="258"/>
            <ac:spMk id="5" creationId="{52723366-C73B-4ED6-ADEF-29911C6BC55F}"/>
          </ac:spMkLst>
        </pc:spChg>
        <pc:spChg chg="add">
          <ac:chgData name="Pakanati, Bharathi (Contingent Worker)" userId="S::bharathi.pakanati@wabtec.com::8278e621-003f-4cc8-a1ec-109ecc7d0350" providerId="AD" clId="Web-{5170663D-AFBE-4851-8ACB-C035C2492359}" dt="2022-07-05T13:37:21.592" v="136"/>
          <ac:spMkLst>
            <pc:docMk/>
            <pc:sldMk cId="1136917533" sldId="258"/>
            <ac:spMk id="6" creationId="{847A4152-8E41-4D1C-B88C-57C5C430A69E}"/>
          </ac:spMkLst>
        </pc:spChg>
        <pc:spChg chg="add">
          <ac:chgData name="Pakanati, Bharathi (Contingent Worker)" userId="S::bharathi.pakanati@wabtec.com::8278e621-003f-4cc8-a1ec-109ecc7d0350" providerId="AD" clId="Web-{5170663D-AFBE-4851-8ACB-C035C2492359}" dt="2022-07-05T13:37:21.592" v="136"/>
          <ac:spMkLst>
            <pc:docMk/>
            <pc:sldMk cId="1136917533" sldId="258"/>
            <ac:spMk id="7" creationId="{999F76F5-72D4-4814-9169-8F535AEEB809}"/>
          </ac:spMkLst>
        </pc:spChg>
        <pc:spChg chg="add del">
          <ac:chgData name="Pakanati, Bharathi (Contingent Worker)" userId="S::bharathi.pakanati@wabtec.com::8278e621-003f-4cc8-a1ec-109ecc7d0350" providerId="AD" clId="Web-{5170663D-AFBE-4851-8ACB-C035C2492359}" dt="2022-07-05T13:24:27.721" v="86"/>
          <ac:spMkLst>
            <pc:docMk/>
            <pc:sldMk cId="1136917533" sldId="258"/>
            <ac:spMk id="8" creationId="{C5176844-69C3-4F79-BE38-EA5BDDF4FEA4}"/>
          </ac:spMkLst>
        </pc:spChg>
        <pc:spChg chg="add del">
          <ac:chgData name="Pakanati, Bharathi (Contingent Worker)" userId="S::bharathi.pakanati@wabtec.com::8278e621-003f-4cc8-a1ec-109ecc7d0350" providerId="AD" clId="Web-{5170663D-AFBE-4851-8ACB-C035C2492359}" dt="2022-07-05T13:24:27.721" v="86"/>
          <ac:spMkLst>
            <pc:docMk/>
            <pc:sldMk cId="1136917533" sldId="258"/>
            <ac:spMk id="12" creationId="{A101E513-AF74-4E9D-A31F-99664250722D}"/>
          </ac:spMkLst>
        </pc:spChg>
        <pc:spChg chg="add">
          <ac:chgData name="Pakanati, Bharathi (Contingent Worker)" userId="S::bharathi.pakanati@wabtec.com::8278e621-003f-4cc8-a1ec-109ecc7d0350" providerId="AD" clId="Web-{5170663D-AFBE-4851-8ACB-C035C2492359}" dt="2022-07-05T13:37:21.592" v="136"/>
          <ac:spMkLst>
            <pc:docMk/>
            <pc:sldMk cId="1136917533" sldId="258"/>
            <ac:spMk id="14" creationId="{C6202988-4466-42C5-B33A-AFABF051B4FE}"/>
          </ac:spMkLst>
        </pc:spChg>
        <pc:spChg chg="add del">
          <ac:chgData name="Pakanati, Bharathi (Contingent Worker)" userId="S::bharathi.pakanati@wabtec.com::8278e621-003f-4cc8-a1ec-109ecc7d0350" providerId="AD" clId="Web-{5170663D-AFBE-4851-8ACB-C035C2492359}" dt="2022-07-05T13:24:27.706" v="85"/>
          <ac:spMkLst>
            <pc:docMk/>
            <pc:sldMk cId="1136917533" sldId="258"/>
            <ac:spMk id="17" creationId="{C5176844-69C3-4F79-BE38-EA5BDDF4FEA4}"/>
          </ac:spMkLst>
        </pc:spChg>
        <pc:spChg chg="add del">
          <ac:chgData name="Pakanati, Bharathi (Contingent Worker)" userId="S::bharathi.pakanati@wabtec.com::8278e621-003f-4cc8-a1ec-109ecc7d0350" providerId="AD" clId="Web-{5170663D-AFBE-4851-8ACB-C035C2492359}" dt="2022-07-05T13:24:27.706" v="85"/>
          <ac:spMkLst>
            <pc:docMk/>
            <pc:sldMk cId="1136917533" sldId="258"/>
            <ac:spMk id="21" creationId="{A101E513-AF74-4E9D-A31F-99664250722D}"/>
          </ac:spMkLst>
        </pc:spChg>
        <pc:spChg chg="add del">
          <ac:chgData name="Pakanati, Bharathi (Contingent Worker)" userId="S::bharathi.pakanati@wabtec.com::8278e621-003f-4cc8-a1ec-109ecc7d0350" providerId="AD" clId="Web-{5170663D-AFBE-4851-8ACB-C035C2492359}" dt="2022-07-05T13:36:38.483" v="134"/>
          <ac:spMkLst>
            <pc:docMk/>
            <pc:sldMk cId="1136917533" sldId="258"/>
            <ac:spMk id="23" creationId="{C5176844-69C3-4F79-BE38-EA5BDDF4FEA4}"/>
          </ac:spMkLst>
        </pc:spChg>
        <pc:spChg chg="add del">
          <ac:chgData name="Pakanati, Bharathi (Contingent Worker)" userId="S::bharathi.pakanati@wabtec.com::8278e621-003f-4cc8-a1ec-109ecc7d0350" providerId="AD" clId="Web-{5170663D-AFBE-4851-8ACB-C035C2492359}" dt="2022-07-05T13:36:38.483" v="134"/>
          <ac:spMkLst>
            <pc:docMk/>
            <pc:sldMk cId="1136917533" sldId="258"/>
            <ac:spMk id="24" creationId="{1CF1AAE4-D0BC-430F-A613-7BBAAECA0C2D}"/>
          </ac:spMkLst>
        </pc:spChg>
        <pc:spChg chg="add del">
          <ac:chgData name="Pakanati, Bharathi (Contingent Worker)" userId="S::bharathi.pakanati@wabtec.com::8278e621-003f-4cc8-a1ec-109ecc7d0350" providerId="AD" clId="Web-{5170663D-AFBE-4851-8ACB-C035C2492359}" dt="2022-07-05T13:36:38.483" v="134"/>
          <ac:spMkLst>
            <pc:docMk/>
            <pc:sldMk cId="1136917533" sldId="258"/>
            <ac:spMk id="25" creationId="{A101E513-AF74-4E9D-A31F-99664250722D}"/>
          </ac:spMkLst>
        </pc:spChg>
        <pc:spChg chg="add del">
          <ac:chgData name="Pakanati, Bharathi (Contingent Worker)" userId="S::bharathi.pakanati@wabtec.com::8278e621-003f-4cc8-a1ec-109ecc7d0350" providerId="AD" clId="Web-{5170663D-AFBE-4851-8ACB-C035C2492359}" dt="2022-07-05T13:37:14.983" v="135"/>
          <ac:spMkLst>
            <pc:docMk/>
            <pc:sldMk cId="1136917533" sldId="258"/>
            <ac:spMk id="30" creationId="{C5176844-69C3-4F79-BE38-EA5BDDF4FEA4}"/>
          </ac:spMkLst>
        </pc:spChg>
        <pc:spChg chg="add del">
          <ac:chgData name="Pakanati, Bharathi (Contingent Worker)" userId="S::bharathi.pakanati@wabtec.com::8278e621-003f-4cc8-a1ec-109ecc7d0350" providerId="AD" clId="Web-{5170663D-AFBE-4851-8ACB-C035C2492359}" dt="2022-07-05T13:37:14.983" v="135"/>
          <ac:spMkLst>
            <pc:docMk/>
            <pc:sldMk cId="1136917533" sldId="258"/>
            <ac:spMk id="34" creationId="{A101E513-AF74-4E9D-A31F-99664250722D}"/>
          </ac:spMkLst>
        </pc:spChg>
        <pc:cxnChg chg="add del">
          <ac:chgData name="Pakanati, Bharathi (Contingent Worker)" userId="S::bharathi.pakanati@wabtec.com::8278e621-003f-4cc8-a1ec-109ecc7d0350" providerId="AD" clId="Web-{5170663D-AFBE-4851-8ACB-C035C2492359}" dt="2022-07-05T13:24:27.721" v="86"/>
          <ac:cxnSpMkLst>
            <pc:docMk/>
            <pc:sldMk cId="1136917533" sldId="258"/>
            <ac:cxnSpMk id="10" creationId="{8BD593FB-2EA4-4795-AC37-1F9E8954E404}"/>
          </ac:cxnSpMkLst>
        </pc:cxnChg>
        <pc:cxnChg chg="add del">
          <ac:chgData name="Pakanati, Bharathi (Contingent Worker)" userId="S::bharathi.pakanati@wabtec.com::8278e621-003f-4cc8-a1ec-109ecc7d0350" providerId="AD" clId="Web-{5170663D-AFBE-4851-8ACB-C035C2492359}" dt="2022-07-05T13:24:27.706" v="85"/>
          <ac:cxnSpMkLst>
            <pc:docMk/>
            <pc:sldMk cId="1136917533" sldId="258"/>
            <ac:cxnSpMk id="19" creationId="{8BD593FB-2EA4-4795-AC37-1F9E8954E404}"/>
          </ac:cxnSpMkLst>
        </pc:cxnChg>
        <pc:cxnChg chg="add del">
          <ac:chgData name="Pakanati, Bharathi (Contingent Worker)" userId="S::bharathi.pakanati@wabtec.com::8278e621-003f-4cc8-a1ec-109ecc7d0350" providerId="AD" clId="Web-{5170663D-AFBE-4851-8ACB-C035C2492359}" dt="2022-07-05T13:37:14.983" v="135"/>
          <ac:cxnSpMkLst>
            <pc:docMk/>
            <pc:sldMk cId="1136917533" sldId="258"/>
            <ac:cxnSpMk id="32" creationId="{33862825-C012-4895-A17E-F3D1F62D89DD}"/>
          </ac:cxnSpMkLst>
        </pc:cxnChg>
      </pc:sldChg>
      <pc:sldChg chg="addSp delSp modSp new del mod setBg setClrOvrMap">
        <pc:chgData name="Pakanati, Bharathi (Contingent Worker)" userId="S::bharathi.pakanati@wabtec.com::8278e621-003f-4cc8-a1ec-109ecc7d0350" providerId="AD" clId="Web-{5170663D-AFBE-4851-8ACB-C035C2492359}" dt="2022-07-05T13:36:32.327" v="133"/>
        <pc:sldMkLst>
          <pc:docMk/>
          <pc:sldMk cId="2606897786" sldId="259"/>
        </pc:sldMkLst>
        <pc:spChg chg="mod">
          <ac:chgData name="Pakanati, Bharathi (Contingent Worker)" userId="S::bharathi.pakanati@wabtec.com::8278e621-003f-4cc8-a1ec-109ecc7d0350" providerId="AD" clId="Web-{5170663D-AFBE-4851-8ACB-C035C2492359}" dt="2022-07-05T13:33:53.999" v="132"/>
          <ac:spMkLst>
            <pc:docMk/>
            <pc:sldMk cId="2606897786" sldId="259"/>
            <ac:spMk id="2" creationId="{C2E8A081-05E5-462D-116D-5323CDF72082}"/>
          </ac:spMkLst>
        </pc:spChg>
        <pc:spChg chg="mod ord">
          <ac:chgData name="Pakanati, Bharathi (Contingent Worker)" userId="S::bharathi.pakanati@wabtec.com::8278e621-003f-4cc8-a1ec-109ecc7d0350" providerId="AD" clId="Web-{5170663D-AFBE-4851-8ACB-C035C2492359}" dt="2022-07-05T13:33:53.999" v="132"/>
          <ac:spMkLst>
            <pc:docMk/>
            <pc:sldMk cId="2606897786" sldId="259"/>
            <ac:spMk id="3" creationId="{114FA832-D33B-93AC-CB5D-828BF6FF2227}"/>
          </ac:spMkLst>
        </pc:spChg>
        <pc:spChg chg="add del">
          <ac:chgData name="Pakanati, Bharathi (Contingent Worker)" userId="S::bharathi.pakanati@wabtec.com::8278e621-003f-4cc8-a1ec-109ecc7d0350" providerId="AD" clId="Web-{5170663D-AFBE-4851-8ACB-C035C2492359}" dt="2022-07-05T13:32:45.969" v="121"/>
          <ac:spMkLst>
            <pc:docMk/>
            <pc:sldMk cId="2606897786" sldId="259"/>
            <ac:spMk id="9" creationId="{C5176844-69C3-4F79-BE38-EA5BDDF4FEA4}"/>
          </ac:spMkLst>
        </pc:spChg>
        <pc:spChg chg="add del">
          <ac:chgData name="Pakanati, Bharathi (Contingent Worker)" userId="S::bharathi.pakanati@wabtec.com::8278e621-003f-4cc8-a1ec-109ecc7d0350" providerId="AD" clId="Web-{5170663D-AFBE-4851-8ACB-C035C2492359}" dt="2022-07-05T13:32:45.969" v="121"/>
          <ac:spMkLst>
            <pc:docMk/>
            <pc:sldMk cId="2606897786" sldId="259"/>
            <ac:spMk id="13" creationId="{A101E513-AF74-4E9D-A31F-99664250722D}"/>
          </ac:spMkLst>
        </pc:spChg>
        <pc:spChg chg="add del">
          <ac:chgData name="Pakanati, Bharathi (Contingent Worker)" userId="S::bharathi.pakanati@wabtec.com::8278e621-003f-4cc8-a1ec-109ecc7d0350" providerId="AD" clId="Web-{5170663D-AFBE-4851-8ACB-C035C2492359}" dt="2022-07-05T13:32:52.125" v="123"/>
          <ac:spMkLst>
            <pc:docMk/>
            <pc:sldMk cId="2606897786" sldId="259"/>
            <ac:spMk id="15" creationId="{C5176844-69C3-4F79-BE38-EA5BDDF4FEA4}"/>
          </ac:spMkLst>
        </pc:spChg>
        <pc:spChg chg="add del">
          <ac:chgData name="Pakanati, Bharathi (Contingent Worker)" userId="S::bharathi.pakanati@wabtec.com::8278e621-003f-4cc8-a1ec-109ecc7d0350" providerId="AD" clId="Web-{5170663D-AFBE-4851-8ACB-C035C2492359}" dt="2022-07-05T13:32:52.125" v="123"/>
          <ac:spMkLst>
            <pc:docMk/>
            <pc:sldMk cId="2606897786" sldId="259"/>
            <ac:spMk id="17" creationId="{A101E513-AF74-4E9D-A31F-99664250722D}"/>
          </ac:spMkLst>
        </pc:spChg>
        <pc:spChg chg="add del">
          <ac:chgData name="Pakanati, Bharathi (Contingent Worker)" userId="S::bharathi.pakanati@wabtec.com::8278e621-003f-4cc8-a1ec-109ecc7d0350" providerId="AD" clId="Web-{5170663D-AFBE-4851-8ACB-C035C2492359}" dt="2022-07-05T13:32:59.719" v="125"/>
          <ac:spMkLst>
            <pc:docMk/>
            <pc:sldMk cId="2606897786" sldId="259"/>
            <ac:spMk id="19" creationId="{C5176844-69C3-4F79-BE38-EA5BDDF4FEA4}"/>
          </ac:spMkLst>
        </pc:spChg>
        <pc:spChg chg="add del">
          <ac:chgData name="Pakanati, Bharathi (Contingent Worker)" userId="S::bharathi.pakanati@wabtec.com::8278e621-003f-4cc8-a1ec-109ecc7d0350" providerId="AD" clId="Web-{5170663D-AFBE-4851-8ACB-C035C2492359}" dt="2022-07-05T13:32:59.719" v="125"/>
          <ac:spMkLst>
            <pc:docMk/>
            <pc:sldMk cId="2606897786" sldId="259"/>
            <ac:spMk id="21" creationId="{A101E513-AF74-4E9D-A31F-99664250722D}"/>
          </ac:spMkLst>
        </pc:spChg>
        <pc:spChg chg="add">
          <ac:chgData name="Pakanati, Bharathi (Contingent Worker)" userId="S::bharathi.pakanati@wabtec.com::8278e621-003f-4cc8-a1ec-109ecc7d0350" providerId="AD" clId="Web-{5170663D-AFBE-4851-8ACB-C035C2492359}" dt="2022-07-05T13:32:59.734" v="126"/>
          <ac:spMkLst>
            <pc:docMk/>
            <pc:sldMk cId="2606897786" sldId="259"/>
            <ac:spMk id="23" creationId="{C5176844-69C3-4F79-BE38-EA5BDDF4FEA4}"/>
          </ac:spMkLst>
        </pc:spChg>
        <pc:spChg chg="add">
          <ac:chgData name="Pakanati, Bharathi (Contingent Worker)" userId="S::bharathi.pakanati@wabtec.com::8278e621-003f-4cc8-a1ec-109ecc7d0350" providerId="AD" clId="Web-{5170663D-AFBE-4851-8ACB-C035C2492359}" dt="2022-07-05T13:32:59.734" v="126"/>
          <ac:spMkLst>
            <pc:docMk/>
            <pc:sldMk cId="2606897786" sldId="259"/>
            <ac:spMk id="25" creationId="{A101E513-AF74-4E9D-A31F-99664250722D}"/>
          </ac:spMkLst>
        </pc:spChg>
        <pc:spChg chg="add del">
          <ac:chgData name="Pakanati, Bharathi (Contingent Worker)" userId="S::bharathi.pakanati@wabtec.com::8278e621-003f-4cc8-a1ec-109ecc7d0350" providerId="AD" clId="Web-{5170663D-AFBE-4851-8ACB-C035C2492359}" dt="2022-07-05T13:33:53.984" v="131"/>
          <ac:spMkLst>
            <pc:docMk/>
            <pc:sldMk cId="2606897786" sldId="259"/>
            <ac:spMk id="27" creationId="{C5176844-69C3-4F79-BE38-EA5BDDF4FEA4}"/>
          </ac:spMkLst>
        </pc:spChg>
        <pc:spChg chg="add del">
          <ac:chgData name="Pakanati, Bharathi (Contingent Worker)" userId="S::bharathi.pakanati@wabtec.com::8278e621-003f-4cc8-a1ec-109ecc7d0350" providerId="AD" clId="Web-{5170663D-AFBE-4851-8ACB-C035C2492359}" dt="2022-07-05T13:33:53.984" v="131"/>
          <ac:spMkLst>
            <pc:docMk/>
            <pc:sldMk cId="2606897786" sldId="259"/>
            <ac:spMk id="29" creationId="{A101E513-AF74-4E9D-A31F-99664250722D}"/>
          </ac:spMkLst>
        </pc:spChg>
        <pc:spChg chg="add">
          <ac:chgData name="Pakanati, Bharathi (Contingent Worker)" userId="S::bharathi.pakanati@wabtec.com::8278e621-003f-4cc8-a1ec-109ecc7d0350" providerId="AD" clId="Web-{5170663D-AFBE-4851-8ACB-C035C2492359}" dt="2022-07-05T13:33:53.999" v="132"/>
          <ac:spMkLst>
            <pc:docMk/>
            <pc:sldMk cId="2606897786" sldId="259"/>
            <ac:spMk id="31" creationId="{C5176844-69C3-4F79-BE38-EA5BDDF4FEA4}"/>
          </ac:spMkLst>
        </pc:spChg>
        <pc:spChg chg="add">
          <ac:chgData name="Pakanati, Bharathi (Contingent Worker)" userId="S::bharathi.pakanati@wabtec.com::8278e621-003f-4cc8-a1ec-109ecc7d0350" providerId="AD" clId="Web-{5170663D-AFBE-4851-8ACB-C035C2492359}" dt="2022-07-05T13:33:53.999" v="132"/>
          <ac:spMkLst>
            <pc:docMk/>
            <pc:sldMk cId="2606897786" sldId="259"/>
            <ac:spMk id="33" creationId="{A101E513-AF74-4E9D-A31F-99664250722D}"/>
          </ac:spMkLst>
        </pc:spChg>
        <pc:picChg chg="add mod">
          <ac:chgData name="Pakanati, Bharathi (Contingent Worker)" userId="S::bharathi.pakanati@wabtec.com::8278e621-003f-4cc8-a1ec-109ecc7d0350" providerId="AD" clId="Web-{5170663D-AFBE-4851-8ACB-C035C2492359}" dt="2022-07-05T13:33:53.999" v="132"/>
          <ac:picMkLst>
            <pc:docMk/>
            <pc:sldMk cId="2606897786" sldId="259"/>
            <ac:picMk id="4" creationId="{E0D914AF-6559-4DF6-B47E-44CC79B9B343}"/>
          </ac:picMkLst>
        </pc:picChg>
        <pc:cxnChg chg="add del">
          <ac:chgData name="Pakanati, Bharathi (Contingent Worker)" userId="S::bharathi.pakanati@wabtec.com::8278e621-003f-4cc8-a1ec-109ecc7d0350" providerId="AD" clId="Web-{5170663D-AFBE-4851-8ACB-C035C2492359}" dt="2022-07-05T13:32:45.969" v="121"/>
          <ac:cxnSpMkLst>
            <pc:docMk/>
            <pc:sldMk cId="2606897786" sldId="259"/>
            <ac:cxnSpMk id="11" creationId="{AEF97C72-3F89-4F0A-9629-01818B389CF0}"/>
          </ac:cxnSpMkLst>
        </pc:cxnChg>
        <pc:cxnChg chg="add del">
          <ac:chgData name="Pakanati, Bharathi (Contingent Worker)" userId="S::bharathi.pakanati@wabtec.com::8278e621-003f-4cc8-a1ec-109ecc7d0350" providerId="AD" clId="Web-{5170663D-AFBE-4851-8ACB-C035C2492359}" dt="2022-07-05T13:32:52.125" v="123"/>
          <ac:cxnSpMkLst>
            <pc:docMk/>
            <pc:sldMk cId="2606897786" sldId="259"/>
            <ac:cxnSpMk id="16" creationId="{4D5E13B1-3A31-47C7-8474-7A3DE600680D}"/>
          </ac:cxnSpMkLst>
        </pc:cxnChg>
        <pc:cxnChg chg="add del">
          <ac:chgData name="Pakanati, Bharathi (Contingent Worker)" userId="S::bharathi.pakanati@wabtec.com::8278e621-003f-4cc8-a1ec-109ecc7d0350" providerId="AD" clId="Web-{5170663D-AFBE-4851-8ACB-C035C2492359}" dt="2022-07-05T13:32:59.719" v="125"/>
          <ac:cxnSpMkLst>
            <pc:docMk/>
            <pc:sldMk cId="2606897786" sldId="259"/>
            <ac:cxnSpMk id="20" creationId="{61A0812C-8DCE-4CA2-904B-A5A5C12CA4F3}"/>
          </ac:cxnSpMkLst>
        </pc:cxnChg>
        <pc:cxnChg chg="add">
          <ac:chgData name="Pakanati, Bharathi (Contingent Worker)" userId="S::bharathi.pakanati@wabtec.com::8278e621-003f-4cc8-a1ec-109ecc7d0350" providerId="AD" clId="Web-{5170663D-AFBE-4851-8ACB-C035C2492359}" dt="2022-07-05T13:32:59.734" v="126"/>
          <ac:cxnSpMkLst>
            <pc:docMk/>
            <pc:sldMk cId="2606897786" sldId="259"/>
            <ac:cxnSpMk id="24" creationId="{AEF97C72-3F89-4F0A-9629-01818B389CF0}"/>
          </ac:cxnSpMkLst>
        </pc:cxnChg>
        <pc:cxnChg chg="add del">
          <ac:chgData name="Pakanati, Bharathi (Contingent Worker)" userId="S::bharathi.pakanati@wabtec.com::8278e621-003f-4cc8-a1ec-109ecc7d0350" providerId="AD" clId="Web-{5170663D-AFBE-4851-8ACB-C035C2492359}" dt="2022-07-05T13:33:53.984" v="131"/>
          <ac:cxnSpMkLst>
            <pc:docMk/>
            <pc:sldMk cId="2606897786" sldId="259"/>
            <ac:cxnSpMk id="28" creationId="{4D5E13B1-3A31-47C7-8474-7A3DE600680D}"/>
          </ac:cxnSpMkLst>
        </pc:cxnChg>
        <pc:cxnChg chg="add">
          <ac:chgData name="Pakanati, Bharathi (Contingent Worker)" userId="S::bharathi.pakanati@wabtec.com::8278e621-003f-4cc8-a1ec-109ecc7d0350" providerId="AD" clId="Web-{5170663D-AFBE-4851-8ACB-C035C2492359}" dt="2022-07-05T13:33:53.999" v="132"/>
          <ac:cxnSpMkLst>
            <pc:docMk/>
            <pc:sldMk cId="2606897786" sldId="259"/>
            <ac:cxnSpMk id="32" creationId="{AEF97C72-3F89-4F0A-9629-01818B389CF0}"/>
          </ac:cxnSpMkLst>
        </pc:cxnChg>
      </pc:sldChg>
      <pc:sldChg chg="addSp delSp modSp new">
        <pc:chgData name="Pakanati, Bharathi (Contingent Worker)" userId="S::bharathi.pakanati@wabtec.com::8278e621-003f-4cc8-a1ec-109ecc7d0350" providerId="AD" clId="Web-{5170663D-AFBE-4851-8ACB-C035C2492359}" dt="2022-07-05T13:39:06.373" v="149"/>
        <pc:sldMkLst>
          <pc:docMk/>
          <pc:sldMk cId="3819015418" sldId="259"/>
        </pc:sldMkLst>
        <pc:spChg chg="mod">
          <ac:chgData name="Pakanati, Bharathi (Contingent Worker)" userId="S::bharathi.pakanati@wabtec.com::8278e621-003f-4cc8-a1ec-109ecc7d0350" providerId="AD" clId="Web-{5170663D-AFBE-4851-8ACB-C035C2492359}" dt="2022-07-05T13:38:41.123" v="148" actId="20577"/>
          <ac:spMkLst>
            <pc:docMk/>
            <pc:sldMk cId="3819015418" sldId="259"/>
            <ac:spMk id="2" creationId="{DDA44C13-8563-F03F-D6F0-E4BDD4FC10EB}"/>
          </ac:spMkLst>
        </pc:spChg>
        <pc:spChg chg="del">
          <ac:chgData name="Pakanati, Bharathi (Contingent Worker)" userId="S::bharathi.pakanati@wabtec.com::8278e621-003f-4cc8-a1ec-109ecc7d0350" providerId="AD" clId="Web-{5170663D-AFBE-4851-8ACB-C035C2492359}" dt="2022-07-05T13:39:06.373" v="149"/>
          <ac:spMkLst>
            <pc:docMk/>
            <pc:sldMk cId="3819015418" sldId="259"/>
            <ac:spMk id="3" creationId="{5453D77A-D0A1-7DE1-1ED9-79B0D637B681}"/>
          </ac:spMkLst>
        </pc:spChg>
        <pc:picChg chg="add mod ord">
          <ac:chgData name="Pakanati, Bharathi (Contingent Worker)" userId="S::bharathi.pakanati@wabtec.com::8278e621-003f-4cc8-a1ec-109ecc7d0350" providerId="AD" clId="Web-{5170663D-AFBE-4851-8ACB-C035C2492359}" dt="2022-07-05T13:39:06.373" v="149"/>
          <ac:picMkLst>
            <pc:docMk/>
            <pc:sldMk cId="3819015418" sldId="259"/>
            <ac:picMk id="4" creationId="{4227DF32-5DD0-D1B9-44F0-7DF36C0C5CD9}"/>
          </ac:picMkLst>
        </pc:picChg>
      </pc:sldChg>
      <pc:sldChg chg="modSp new">
        <pc:chgData name="Pakanati, Bharathi (Contingent Worker)" userId="S::bharathi.pakanati@wabtec.com::8278e621-003f-4cc8-a1ec-109ecc7d0350" providerId="AD" clId="Web-{5170663D-AFBE-4851-8ACB-C035C2492359}" dt="2022-07-05T13:40:44.732" v="154" actId="20577"/>
        <pc:sldMkLst>
          <pc:docMk/>
          <pc:sldMk cId="2892341900" sldId="260"/>
        </pc:sldMkLst>
        <pc:spChg chg="mod">
          <ac:chgData name="Pakanati, Bharathi (Contingent Worker)" userId="S::bharathi.pakanati@wabtec.com::8278e621-003f-4cc8-a1ec-109ecc7d0350" providerId="AD" clId="Web-{5170663D-AFBE-4851-8ACB-C035C2492359}" dt="2022-07-05T13:40:44.732" v="154" actId="20577"/>
          <ac:spMkLst>
            <pc:docMk/>
            <pc:sldMk cId="2892341900" sldId="260"/>
            <ac:spMk id="2" creationId="{57FA68F4-7ACA-90F8-BC81-EC961A20D233}"/>
          </ac:spMkLst>
        </pc:spChg>
        <pc:spChg chg="mod">
          <ac:chgData name="Pakanati, Bharathi (Contingent Worker)" userId="S::bharathi.pakanati@wabtec.com::8278e621-003f-4cc8-a1ec-109ecc7d0350" providerId="AD" clId="Web-{5170663D-AFBE-4851-8ACB-C035C2492359}" dt="2022-07-05T13:40:05.779" v="152" actId="20577"/>
          <ac:spMkLst>
            <pc:docMk/>
            <pc:sldMk cId="2892341900" sldId="260"/>
            <ac:spMk id="3" creationId="{7CDB8841-C651-30C3-E2A3-81170C2710B7}"/>
          </ac:spMkLst>
        </pc:spChg>
      </pc:sldChg>
      <pc:sldChg chg="addSp modSp new mod setBg">
        <pc:chgData name="Pakanati, Bharathi (Contingent Worker)" userId="S::bharathi.pakanati@wabtec.com::8278e621-003f-4cc8-a1ec-109ecc7d0350" providerId="AD" clId="Web-{5170663D-AFBE-4851-8ACB-C035C2492359}" dt="2022-07-05T13:52:14.399" v="163" actId="20577"/>
        <pc:sldMkLst>
          <pc:docMk/>
          <pc:sldMk cId="1722968679" sldId="261"/>
        </pc:sldMkLst>
        <pc:spChg chg="mod">
          <ac:chgData name="Pakanati, Bharathi (Contingent Worker)" userId="S::bharathi.pakanati@wabtec.com::8278e621-003f-4cc8-a1ec-109ecc7d0350" providerId="AD" clId="Web-{5170663D-AFBE-4851-8ACB-C035C2492359}" dt="2022-07-05T13:41:24.497" v="159"/>
          <ac:spMkLst>
            <pc:docMk/>
            <pc:sldMk cId="1722968679" sldId="261"/>
            <ac:spMk id="2" creationId="{CB399D72-2807-BBE2-3CC1-7F6BEB3316A6}"/>
          </ac:spMkLst>
        </pc:spChg>
        <pc:spChg chg="mod">
          <ac:chgData name="Pakanati, Bharathi (Contingent Worker)" userId="S::bharathi.pakanati@wabtec.com::8278e621-003f-4cc8-a1ec-109ecc7d0350" providerId="AD" clId="Web-{5170663D-AFBE-4851-8ACB-C035C2492359}" dt="2022-07-05T13:52:14.399" v="163" actId="20577"/>
          <ac:spMkLst>
            <pc:docMk/>
            <pc:sldMk cId="1722968679" sldId="261"/>
            <ac:spMk id="3" creationId="{4118AC40-46BE-61B6-8495-73ECB903D989}"/>
          </ac:spMkLst>
        </pc:spChg>
        <pc:spChg chg="add">
          <ac:chgData name="Pakanati, Bharathi (Contingent Worker)" userId="S::bharathi.pakanati@wabtec.com::8278e621-003f-4cc8-a1ec-109ecc7d0350" providerId="AD" clId="Web-{5170663D-AFBE-4851-8ACB-C035C2492359}" dt="2022-07-05T13:41:24.497" v="159"/>
          <ac:spMkLst>
            <pc:docMk/>
            <pc:sldMk cId="1722968679" sldId="261"/>
            <ac:spMk id="8" creationId="{B7328C2D-38F0-4C80-9EA5-A1AD0D6B2022}"/>
          </ac:spMkLst>
        </pc:spChg>
        <pc:grpChg chg="add">
          <ac:chgData name="Pakanati, Bharathi (Contingent Worker)" userId="S::bharathi.pakanati@wabtec.com::8278e621-003f-4cc8-a1ec-109ecc7d0350" providerId="AD" clId="Web-{5170663D-AFBE-4851-8ACB-C035C2492359}" dt="2022-07-05T13:41:24.497" v="159"/>
          <ac:grpSpMkLst>
            <pc:docMk/>
            <pc:sldMk cId="1722968679" sldId="261"/>
            <ac:grpSpMk id="10" creationId="{BD17E249-48D0-476B-A642-A5D58DD39A22}"/>
          </ac:grpSpMkLst>
        </pc:grpChg>
        <pc:cxnChg chg="add">
          <ac:chgData name="Pakanati, Bharathi (Contingent Worker)" userId="S::bharathi.pakanati@wabtec.com::8278e621-003f-4cc8-a1ec-109ecc7d0350" providerId="AD" clId="Web-{5170663D-AFBE-4851-8ACB-C035C2492359}" dt="2022-07-05T13:41:24.497" v="159"/>
          <ac:cxnSpMkLst>
            <pc:docMk/>
            <pc:sldMk cId="1722968679" sldId="261"/>
            <ac:cxnSpMk id="16" creationId="{0B65B193-F600-4C1B-9DBF-09D94CDB08D8}"/>
          </ac:cxnSpMkLst>
        </pc:cxnChg>
      </pc:sldChg>
      <pc:sldChg chg="addSp delSp modSp new">
        <pc:chgData name="Pakanati, Bharathi (Contingent Worker)" userId="S::bharathi.pakanati@wabtec.com::8278e621-003f-4cc8-a1ec-109ecc7d0350" providerId="AD" clId="Web-{5170663D-AFBE-4851-8ACB-C035C2492359}" dt="2022-07-05T14:04:03.442" v="186"/>
        <pc:sldMkLst>
          <pc:docMk/>
          <pc:sldMk cId="2047535720" sldId="262"/>
        </pc:sldMkLst>
        <pc:spChg chg="mod">
          <ac:chgData name="Pakanati, Bharathi (Contingent Worker)" userId="S::bharathi.pakanati@wabtec.com::8278e621-003f-4cc8-a1ec-109ecc7d0350" providerId="AD" clId="Web-{5170663D-AFBE-4851-8ACB-C035C2492359}" dt="2022-07-05T13:59:59.975" v="184" actId="20577"/>
          <ac:spMkLst>
            <pc:docMk/>
            <pc:sldMk cId="2047535720" sldId="262"/>
            <ac:spMk id="2" creationId="{6DDC9EFE-7393-0F4B-EA28-B21436F782F5}"/>
          </ac:spMkLst>
        </pc:spChg>
        <pc:spChg chg="del">
          <ac:chgData name="Pakanati, Bharathi (Contingent Worker)" userId="S::bharathi.pakanati@wabtec.com::8278e621-003f-4cc8-a1ec-109ecc7d0350" providerId="AD" clId="Web-{5170663D-AFBE-4851-8ACB-C035C2492359}" dt="2022-07-05T13:55:44.008" v="169"/>
          <ac:spMkLst>
            <pc:docMk/>
            <pc:sldMk cId="2047535720" sldId="262"/>
            <ac:spMk id="3" creationId="{CCEEA78A-7135-C1AA-D898-1F139214212D}"/>
          </ac:spMkLst>
        </pc:spChg>
        <pc:spChg chg="add del mod">
          <ac:chgData name="Pakanati, Bharathi (Contingent Worker)" userId="S::bharathi.pakanati@wabtec.com::8278e621-003f-4cc8-a1ec-109ecc7d0350" providerId="AD" clId="Web-{5170663D-AFBE-4851-8ACB-C035C2492359}" dt="2022-07-05T14:04:03.442" v="186"/>
          <ac:spMkLst>
            <pc:docMk/>
            <pc:sldMk cId="2047535720" sldId="262"/>
            <ac:spMk id="6" creationId="{B8DBBD15-764D-5D85-FE60-095B181F7791}"/>
          </ac:spMkLst>
        </pc:spChg>
        <pc:picChg chg="add del mod ord">
          <ac:chgData name="Pakanati, Bharathi (Contingent Worker)" userId="S::bharathi.pakanati@wabtec.com::8278e621-003f-4cc8-a1ec-109ecc7d0350" providerId="AD" clId="Web-{5170663D-AFBE-4851-8ACB-C035C2492359}" dt="2022-07-05T14:00:03.631" v="185"/>
          <ac:picMkLst>
            <pc:docMk/>
            <pc:sldMk cId="2047535720" sldId="262"/>
            <ac:picMk id="4" creationId="{0F8AB4A1-1781-581C-9BDF-24A11DDA4708}"/>
          </ac:picMkLst>
        </pc:picChg>
        <pc:picChg chg="add mod ord">
          <ac:chgData name="Pakanati, Bharathi (Contingent Worker)" userId="S::bharathi.pakanati@wabtec.com::8278e621-003f-4cc8-a1ec-109ecc7d0350" providerId="AD" clId="Web-{5170663D-AFBE-4851-8ACB-C035C2492359}" dt="2022-07-05T14:04:03.442" v="186"/>
          <ac:picMkLst>
            <pc:docMk/>
            <pc:sldMk cId="2047535720" sldId="262"/>
            <ac:picMk id="7" creationId="{D043B4B9-FAB4-2AE6-4131-B4D437C647D5}"/>
          </ac:picMkLst>
        </pc:picChg>
      </pc:sldChg>
      <pc:sldMasterChg chg="del delSldLayout">
        <pc:chgData name="Pakanati, Bharathi (Contingent Worker)" userId="S::bharathi.pakanati@wabtec.com::8278e621-003f-4cc8-a1ec-109ecc7d0350" providerId="AD" clId="Web-{5170663D-AFBE-4851-8ACB-C035C2492359}" dt="2022-07-05T13:11:21.491" v="0"/>
        <pc:sldMasterMkLst>
          <pc:docMk/>
          <pc:sldMasterMk cId="2460954070" sldId="2147483660"/>
        </pc:sldMasterMkLst>
        <pc:sldLayoutChg chg="del">
          <pc:chgData name="Pakanati, Bharathi (Contingent Worker)" userId="S::bharathi.pakanati@wabtec.com::8278e621-003f-4cc8-a1ec-109ecc7d0350" providerId="AD" clId="Web-{5170663D-AFBE-4851-8ACB-C035C2492359}" dt="2022-07-05T13:11:21.491" v="0"/>
          <pc:sldLayoutMkLst>
            <pc:docMk/>
            <pc:sldMasterMk cId="2460954070" sldId="2147483660"/>
            <pc:sldLayoutMk cId="2385387890" sldId="2147483661"/>
          </pc:sldLayoutMkLst>
        </pc:sldLayoutChg>
        <pc:sldLayoutChg chg="del">
          <pc:chgData name="Pakanati, Bharathi (Contingent Worker)" userId="S::bharathi.pakanati@wabtec.com::8278e621-003f-4cc8-a1ec-109ecc7d0350" providerId="AD" clId="Web-{5170663D-AFBE-4851-8ACB-C035C2492359}" dt="2022-07-05T13:11:21.491" v="0"/>
          <pc:sldLayoutMkLst>
            <pc:docMk/>
            <pc:sldMasterMk cId="2460954070" sldId="2147483660"/>
            <pc:sldLayoutMk cId="949138452" sldId="2147483662"/>
          </pc:sldLayoutMkLst>
        </pc:sldLayoutChg>
        <pc:sldLayoutChg chg="del">
          <pc:chgData name="Pakanati, Bharathi (Contingent Worker)" userId="S::bharathi.pakanati@wabtec.com::8278e621-003f-4cc8-a1ec-109ecc7d0350" providerId="AD" clId="Web-{5170663D-AFBE-4851-8ACB-C035C2492359}" dt="2022-07-05T13:11:21.491" v="0"/>
          <pc:sldLayoutMkLst>
            <pc:docMk/>
            <pc:sldMasterMk cId="2460954070" sldId="2147483660"/>
            <pc:sldLayoutMk cId="2591524520" sldId="2147483663"/>
          </pc:sldLayoutMkLst>
        </pc:sldLayoutChg>
        <pc:sldLayoutChg chg="del">
          <pc:chgData name="Pakanati, Bharathi (Contingent Worker)" userId="S::bharathi.pakanati@wabtec.com::8278e621-003f-4cc8-a1ec-109ecc7d0350" providerId="AD" clId="Web-{5170663D-AFBE-4851-8ACB-C035C2492359}" dt="2022-07-05T13:11:21.491" v="0"/>
          <pc:sldLayoutMkLst>
            <pc:docMk/>
            <pc:sldMasterMk cId="2460954070" sldId="2147483660"/>
            <pc:sldLayoutMk cId="1203092039" sldId="2147483664"/>
          </pc:sldLayoutMkLst>
        </pc:sldLayoutChg>
        <pc:sldLayoutChg chg="del">
          <pc:chgData name="Pakanati, Bharathi (Contingent Worker)" userId="S::bharathi.pakanati@wabtec.com::8278e621-003f-4cc8-a1ec-109ecc7d0350" providerId="AD" clId="Web-{5170663D-AFBE-4851-8ACB-C035C2492359}" dt="2022-07-05T13:11:21.491" v="0"/>
          <pc:sldLayoutMkLst>
            <pc:docMk/>
            <pc:sldMasterMk cId="2460954070" sldId="2147483660"/>
            <pc:sldLayoutMk cId="3733172339" sldId="2147483665"/>
          </pc:sldLayoutMkLst>
        </pc:sldLayoutChg>
        <pc:sldLayoutChg chg="del">
          <pc:chgData name="Pakanati, Bharathi (Contingent Worker)" userId="S::bharathi.pakanati@wabtec.com::8278e621-003f-4cc8-a1ec-109ecc7d0350" providerId="AD" clId="Web-{5170663D-AFBE-4851-8ACB-C035C2492359}" dt="2022-07-05T13:11:21.491" v="0"/>
          <pc:sldLayoutMkLst>
            <pc:docMk/>
            <pc:sldMasterMk cId="2460954070" sldId="2147483660"/>
            <pc:sldLayoutMk cId="3210312558" sldId="2147483666"/>
          </pc:sldLayoutMkLst>
        </pc:sldLayoutChg>
        <pc:sldLayoutChg chg="del">
          <pc:chgData name="Pakanati, Bharathi (Contingent Worker)" userId="S::bharathi.pakanati@wabtec.com::8278e621-003f-4cc8-a1ec-109ecc7d0350" providerId="AD" clId="Web-{5170663D-AFBE-4851-8ACB-C035C2492359}" dt="2022-07-05T13:11:21.491" v="0"/>
          <pc:sldLayoutMkLst>
            <pc:docMk/>
            <pc:sldMasterMk cId="2460954070" sldId="2147483660"/>
            <pc:sldLayoutMk cId="3146388984" sldId="2147483667"/>
          </pc:sldLayoutMkLst>
        </pc:sldLayoutChg>
        <pc:sldLayoutChg chg="del">
          <pc:chgData name="Pakanati, Bharathi (Contingent Worker)" userId="S::bharathi.pakanati@wabtec.com::8278e621-003f-4cc8-a1ec-109ecc7d0350" providerId="AD" clId="Web-{5170663D-AFBE-4851-8ACB-C035C2492359}" dt="2022-07-05T13:11:21.491" v="0"/>
          <pc:sldLayoutMkLst>
            <pc:docMk/>
            <pc:sldMasterMk cId="2460954070" sldId="2147483660"/>
            <pc:sldLayoutMk cId="3171841454" sldId="2147483668"/>
          </pc:sldLayoutMkLst>
        </pc:sldLayoutChg>
        <pc:sldLayoutChg chg="del">
          <pc:chgData name="Pakanati, Bharathi (Contingent Worker)" userId="S::bharathi.pakanati@wabtec.com::8278e621-003f-4cc8-a1ec-109ecc7d0350" providerId="AD" clId="Web-{5170663D-AFBE-4851-8ACB-C035C2492359}" dt="2022-07-05T13:11:21.491" v="0"/>
          <pc:sldLayoutMkLst>
            <pc:docMk/>
            <pc:sldMasterMk cId="2460954070" sldId="2147483660"/>
            <pc:sldLayoutMk cId="1718958274" sldId="2147483669"/>
          </pc:sldLayoutMkLst>
        </pc:sldLayoutChg>
        <pc:sldLayoutChg chg="del">
          <pc:chgData name="Pakanati, Bharathi (Contingent Worker)" userId="S::bharathi.pakanati@wabtec.com::8278e621-003f-4cc8-a1ec-109ecc7d0350" providerId="AD" clId="Web-{5170663D-AFBE-4851-8ACB-C035C2492359}" dt="2022-07-05T13:11:21.491" v="0"/>
          <pc:sldLayoutMkLst>
            <pc:docMk/>
            <pc:sldMasterMk cId="2460954070" sldId="2147483660"/>
            <pc:sldLayoutMk cId="2202905451" sldId="2147483670"/>
          </pc:sldLayoutMkLst>
        </pc:sldLayoutChg>
        <pc:sldLayoutChg chg="del">
          <pc:chgData name="Pakanati, Bharathi (Contingent Worker)" userId="S::bharathi.pakanati@wabtec.com::8278e621-003f-4cc8-a1ec-109ecc7d0350" providerId="AD" clId="Web-{5170663D-AFBE-4851-8ACB-C035C2492359}" dt="2022-07-05T13:11:21.491" v="0"/>
          <pc:sldLayoutMkLst>
            <pc:docMk/>
            <pc:sldMasterMk cId="2460954070" sldId="2147483660"/>
            <pc:sldLayoutMk cId="3479445657" sldId="2147483671"/>
          </pc:sldLayoutMkLst>
        </pc:sldLayoutChg>
      </pc:sldMasterChg>
      <pc:sldMasterChg chg="add del addSldLayout delSldLayout">
        <pc:chgData name="Pakanati, Bharathi (Contingent Worker)" userId="S::bharathi.pakanati@wabtec.com::8278e621-003f-4cc8-a1ec-109ecc7d0350" providerId="AD" clId="Web-{5170663D-AFBE-4851-8ACB-C035C2492359}" dt="2022-07-05T13:11:44.163" v="1"/>
        <pc:sldMasterMkLst>
          <pc:docMk/>
          <pc:sldMasterMk cId="496416407" sldId="2147483711"/>
        </pc:sldMasterMkLst>
        <pc:sldLayoutChg chg="add del">
          <pc:chgData name="Pakanati, Bharathi (Contingent Worker)" userId="S::bharathi.pakanati@wabtec.com::8278e621-003f-4cc8-a1ec-109ecc7d0350" providerId="AD" clId="Web-{5170663D-AFBE-4851-8ACB-C035C2492359}" dt="2022-07-05T13:11:44.163" v="1"/>
          <pc:sldLayoutMkLst>
            <pc:docMk/>
            <pc:sldMasterMk cId="496416407" sldId="2147483711"/>
            <pc:sldLayoutMk cId="2828671633" sldId="2147483700"/>
          </pc:sldLayoutMkLst>
        </pc:sldLayoutChg>
        <pc:sldLayoutChg chg="add del">
          <pc:chgData name="Pakanati, Bharathi (Contingent Worker)" userId="S::bharathi.pakanati@wabtec.com::8278e621-003f-4cc8-a1ec-109ecc7d0350" providerId="AD" clId="Web-{5170663D-AFBE-4851-8ACB-C035C2492359}" dt="2022-07-05T13:11:44.163" v="1"/>
          <pc:sldLayoutMkLst>
            <pc:docMk/>
            <pc:sldMasterMk cId="496416407" sldId="2147483711"/>
            <pc:sldLayoutMk cId="2171076500" sldId="2147483701"/>
          </pc:sldLayoutMkLst>
        </pc:sldLayoutChg>
        <pc:sldLayoutChg chg="add del">
          <pc:chgData name="Pakanati, Bharathi (Contingent Worker)" userId="S::bharathi.pakanati@wabtec.com::8278e621-003f-4cc8-a1ec-109ecc7d0350" providerId="AD" clId="Web-{5170663D-AFBE-4851-8ACB-C035C2492359}" dt="2022-07-05T13:11:44.163" v="1"/>
          <pc:sldLayoutMkLst>
            <pc:docMk/>
            <pc:sldMasterMk cId="496416407" sldId="2147483711"/>
            <pc:sldLayoutMk cId="1643354831" sldId="2147483702"/>
          </pc:sldLayoutMkLst>
        </pc:sldLayoutChg>
        <pc:sldLayoutChg chg="add del">
          <pc:chgData name="Pakanati, Bharathi (Contingent Worker)" userId="S::bharathi.pakanati@wabtec.com::8278e621-003f-4cc8-a1ec-109ecc7d0350" providerId="AD" clId="Web-{5170663D-AFBE-4851-8ACB-C035C2492359}" dt="2022-07-05T13:11:44.163" v="1"/>
          <pc:sldLayoutMkLst>
            <pc:docMk/>
            <pc:sldMasterMk cId="496416407" sldId="2147483711"/>
            <pc:sldLayoutMk cId="3851471982" sldId="2147483703"/>
          </pc:sldLayoutMkLst>
        </pc:sldLayoutChg>
        <pc:sldLayoutChg chg="add del">
          <pc:chgData name="Pakanati, Bharathi (Contingent Worker)" userId="S::bharathi.pakanati@wabtec.com::8278e621-003f-4cc8-a1ec-109ecc7d0350" providerId="AD" clId="Web-{5170663D-AFBE-4851-8ACB-C035C2492359}" dt="2022-07-05T13:11:44.163" v="1"/>
          <pc:sldLayoutMkLst>
            <pc:docMk/>
            <pc:sldMasterMk cId="496416407" sldId="2147483711"/>
            <pc:sldLayoutMk cId="4241121644" sldId="2147483704"/>
          </pc:sldLayoutMkLst>
        </pc:sldLayoutChg>
        <pc:sldLayoutChg chg="add del">
          <pc:chgData name="Pakanati, Bharathi (Contingent Worker)" userId="S::bharathi.pakanati@wabtec.com::8278e621-003f-4cc8-a1ec-109ecc7d0350" providerId="AD" clId="Web-{5170663D-AFBE-4851-8ACB-C035C2492359}" dt="2022-07-05T13:11:44.163" v="1"/>
          <pc:sldLayoutMkLst>
            <pc:docMk/>
            <pc:sldMasterMk cId="496416407" sldId="2147483711"/>
            <pc:sldLayoutMk cId="2292541057" sldId="2147483705"/>
          </pc:sldLayoutMkLst>
        </pc:sldLayoutChg>
        <pc:sldLayoutChg chg="add del">
          <pc:chgData name="Pakanati, Bharathi (Contingent Worker)" userId="S::bharathi.pakanati@wabtec.com::8278e621-003f-4cc8-a1ec-109ecc7d0350" providerId="AD" clId="Web-{5170663D-AFBE-4851-8ACB-C035C2492359}" dt="2022-07-05T13:11:44.163" v="1"/>
          <pc:sldLayoutMkLst>
            <pc:docMk/>
            <pc:sldMasterMk cId="496416407" sldId="2147483711"/>
            <pc:sldLayoutMk cId="3471370322" sldId="2147483706"/>
          </pc:sldLayoutMkLst>
        </pc:sldLayoutChg>
        <pc:sldLayoutChg chg="add del">
          <pc:chgData name="Pakanati, Bharathi (Contingent Worker)" userId="S::bharathi.pakanati@wabtec.com::8278e621-003f-4cc8-a1ec-109ecc7d0350" providerId="AD" clId="Web-{5170663D-AFBE-4851-8ACB-C035C2492359}" dt="2022-07-05T13:11:44.163" v="1"/>
          <pc:sldLayoutMkLst>
            <pc:docMk/>
            <pc:sldMasterMk cId="496416407" sldId="2147483711"/>
            <pc:sldLayoutMk cId="1618951385" sldId="2147483707"/>
          </pc:sldLayoutMkLst>
        </pc:sldLayoutChg>
        <pc:sldLayoutChg chg="add del">
          <pc:chgData name="Pakanati, Bharathi (Contingent Worker)" userId="S::bharathi.pakanati@wabtec.com::8278e621-003f-4cc8-a1ec-109ecc7d0350" providerId="AD" clId="Web-{5170663D-AFBE-4851-8ACB-C035C2492359}" dt="2022-07-05T13:11:44.163" v="1"/>
          <pc:sldLayoutMkLst>
            <pc:docMk/>
            <pc:sldMasterMk cId="496416407" sldId="2147483711"/>
            <pc:sldLayoutMk cId="2030207279" sldId="2147483708"/>
          </pc:sldLayoutMkLst>
        </pc:sldLayoutChg>
        <pc:sldLayoutChg chg="add del">
          <pc:chgData name="Pakanati, Bharathi (Contingent Worker)" userId="S::bharathi.pakanati@wabtec.com::8278e621-003f-4cc8-a1ec-109ecc7d0350" providerId="AD" clId="Web-{5170663D-AFBE-4851-8ACB-C035C2492359}" dt="2022-07-05T13:11:44.163" v="1"/>
          <pc:sldLayoutMkLst>
            <pc:docMk/>
            <pc:sldMasterMk cId="496416407" sldId="2147483711"/>
            <pc:sldLayoutMk cId="1991938853" sldId="2147483709"/>
          </pc:sldLayoutMkLst>
        </pc:sldLayoutChg>
        <pc:sldLayoutChg chg="add del">
          <pc:chgData name="Pakanati, Bharathi (Contingent Worker)" userId="S::bharathi.pakanati@wabtec.com::8278e621-003f-4cc8-a1ec-109ecc7d0350" providerId="AD" clId="Web-{5170663D-AFBE-4851-8ACB-C035C2492359}" dt="2022-07-05T13:11:44.163" v="1"/>
          <pc:sldLayoutMkLst>
            <pc:docMk/>
            <pc:sldMasterMk cId="496416407" sldId="2147483711"/>
            <pc:sldLayoutMk cId="2045704132" sldId="2147483710"/>
          </pc:sldLayoutMkLst>
        </pc:sldLayoutChg>
      </pc:sldMasterChg>
      <pc:sldMasterChg chg="add del addSldLayout delSldLayout modSldLayout">
        <pc:chgData name="Pakanati, Bharathi (Contingent Worker)" userId="S::bharathi.pakanati@wabtec.com::8278e621-003f-4cc8-a1ec-109ecc7d0350" providerId="AD" clId="Web-{5170663D-AFBE-4851-8ACB-C035C2492359}" dt="2022-07-05T13:11:49.726" v="2"/>
        <pc:sldMasterMkLst>
          <pc:docMk/>
          <pc:sldMasterMk cId="3485764238" sldId="2147483712"/>
        </pc:sldMasterMkLst>
        <pc:sldLayoutChg chg="add del mod replId">
          <pc:chgData name="Pakanati, Bharathi (Contingent Worker)" userId="S::bharathi.pakanati@wabtec.com::8278e621-003f-4cc8-a1ec-109ecc7d0350" providerId="AD" clId="Web-{5170663D-AFBE-4851-8ACB-C035C2492359}" dt="2022-07-05T13:11:49.726" v="2"/>
          <pc:sldLayoutMkLst>
            <pc:docMk/>
            <pc:sldMasterMk cId="3485764238" sldId="2147483712"/>
            <pc:sldLayoutMk cId="219696685" sldId="2147483713"/>
          </pc:sldLayoutMkLst>
        </pc:sldLayoutChg>
        <pc:sldLayoutChg chg="add del mod replId">
          <pc:chgData name="Pakanati, Bharathi (Contingent Worker)" userId="S::bharathi.pakanati@wabtec.com::8278e621-003f-4cc8-a1ec-109ecc7d0350" providerId="AD" clId="Web-{5170663D-AFBE-4851-8ACB-C035C2492359}" dt="2022-07-05T13:11:49.726" v="2"/>
          <pc:sldLayoutMkLst>
            <pc:docMk/>
            <pc:sldMasterMk cId="3485764238" sldId="2147483712"/>
            <pc:sldLayoutMk cId="233985618" sldId="2147483714"/>
          </pc:sldLayoutMkLst>
        </pc:sldLayoutChg>
        <pc:sldLayoutChg chg="add del mod replId">
          <pc:chgData name="Pakanati, Bharathi (Contingent Worker)" userId="S::bharathi.pakanati@wabtec.com::8278e621-003f-4cc8-a1ec-109ecc7d0350" providerId="AD" clId="Web-{5170663D-AFBE-4851-8ACB-C035C2492359}" dt="2022-07-05T13:11:49.726" v="2"/>
          <pc:sldLayoutMkLst>
            <pc:docMk/>
            <pc:sldMasterMk cId="3485764238" sldId="2147483712"/>
            <pc:sldLayoutMk cId="131049110" sldId="2147483715"/>
          </pc:sldLayoutMkLst>
        </pc:sldLayoutChg>
        <pc:sldLayoutChg chg="add del mod replId">
          <pc:chgData name="Pakanati, Bharathi (Contingent Worker)" userId="S::bharathi.pakanati@wabtec.com::8278e621-003f-4cc8-a1ec-109ecc7d0350" providerId="AD" clId="Web-{5170663D-AFBE-4851-8ACB-C035C2492359}" dt="2022-07-05T13:11:49.726" v="2"/>
          <pc:sldLayoutMkLst>
            <pc:docMk/>
            <pc:sldMasterMk cId="3485764238" sldId="2147483712"/>
            <pc:sldLayoutMk cId="3663049060" sldId="2147483716"/>
          </pc:sldLayoutMkLst>
        </pc:sldLayoutChg>
        <pc:sldLayoutChg chg="add del mod replId">
          <pc:chgData name="Pakanati, Bharathi (Contingent Worker)" userId="S::bharathi.pakanati@wabtec.com::8278e621-003f-4cc8-a1ec-109ecc7d0350" providerId="AD" clId="Web-{5170663D-AFBE-4851-8ACB-C035C2492359}" dt="2022-07-05T13:11:49.726" v="2"/>
          <pc:sldLayoutMkLst>
            <pc:docMk/>
            <pc:sldMasterMk cId="3485764238" sldId="2147483712"/>
            <pc:sldLayoutMk cId="803134235" sldId="2147483717"/>
          </pc:sldLayoutMkLst>
        </pc:sldLayoutChg>
        <pc:sldLayoutChg chg="add del mod replId">
          <pc:chgData name="Pakanati, Bharathi (Contingent Worker)" userId="S::bharathi.pakanati@wabtec.com::8278e621-003f-4cc8-a1ec-109ecc7d0350" providerId="AD" clId="Web-{5170663D-AFBE-4851-8ACB-C035C2492359}" dt="2022-07-05T13:11:49.726" v="2"/>
          <pc:sldLayoutMkLst>
            <pc:docMk/>
            <pc:sldMasterMk cId="3485764238" sldId="2147483712"/>
            <pc:sldLayoutMk cId="2918952784" sldId="2147483718"/>
          </pc:sldLayoutMkLst>
        </pc:sldLayoutChg>
        <pc:sldLayoutChg chg="add del mod replId">
          <pc:chgData name="Pakanati, Bharathi (Contingent Worker)" userId="S::bharathi.pakanati@wabtec.com::8278e621-003f-4cc8-a1ec-109ecc7d0350" providerId="AD" clId="Web-{5170663D-AFBE-4851-8ACB-C035C2492359}" dt="2022-07-05T13:11:49.726" v="2"/>
          <pc:sldLayoutMkLst>
            <pc:docMk/>
            <pc:sldMasterMk cId="3485764238" sldId="2147483712"/>
            <pc:sldLayoutMk cId="2593824893" sldId="2147483719"/>
          </pc:sldLayoutMkLst>
        </pc:sldLayoutChg>
        <pc:sldLayoutChg chg="add del mod replId">
          <pc:chgData name="Pakanati, Bharathi (Contingent Worker)" userId="S::bharathi.pakanati@wabtec.com::8278e621-003f-4cc8-a1ec-109ecc7d0350" providerId="AD" clId="Web-{5170663D-AFBE-4851-8ACB-C035C2492359}" dt="2022-07-05T13:11:49.726" v="2"/>
          <pc:sldLayoutMkLst>
            <pc:docMk/>
            <pc:sldMasterMk cId="3485764238" sldId="2147483712"/>
            <pc:sldLayoutMk cId="1475310436" sldId="2147483720"/>
          </pc:sldLayoutMkLst>
        </pc:sldLayoutChg>
        <pc:sldLayoutChg chg="add del mod replId">
          <pc:chgData name="Pakanati, Bharathi (Contingent Worker)" userId="S::bharathi.pakanati@wabtec.com::8278e621-003f-4cc8-a1ec-109ecc7d0350" providerId="AD" clId="Web-{5170663D-AFBE-4851-8ACB-C035C2492359}" dt="2022-07-05T13:11:49.726" v="2"/>
          <pc:sldLayoutMkLst>
            <pc:docMk/>
            <pc:sldMasterMk cId="3485764238" sldId="2147483712"/>
            <pc:sldLayoutMk cId="2998964807" sldId="2147483721"/>
          </pc:sldLayoutMkLst>
        </pc:sldLayoutChg>
        <pc:sldLayoutChg chg="add del mod replId">
          <pc:chgData name="Pakanati, Bharathi (Contingent Worker)" userId="S::bharathi.pakanati@wabtec.com::8278e621-003f-4cc8-a1ec-109ecc7d0350" providerId="AD" clId="Web-{5170663D-AFBE-4851-8ACB-C035C2492359}" dt="2022-07-05T13:11:49.726" v="2"/>
          <pc:sldLayoutMkLst>
            <pc:docMk/>
            <pc:sldMasterMk cId="3485764238" sldId="2147483712"/>
            <pc:sldLayoutMk cId="315436533" sldId="2147483722"/>
          </pc:sldLayoutMkLst>
        </pc:sldLayoutChg>
        <pc:sldLayoutChg chg="add del mod replId">
          <pc:chgData name="Pakanati, Bharathi (Contingent Worker)" userId="S::bharathi.pakanati@wabtec.com::8278e621-003f-4cc8-a1ec-109ecc7d0350" providerId="AD" clId="Web-{5170663D-AFBE-4851-8ACB-C035C2492359}" dt="2022-07-05T13:11:49.726" v="2"/>
          <pc:sldLayoutMkLst>
            <pc:docMk/>
            <pc:sldMasterMk cId="3485764238" sldId="2147483712"/>
            <pc:sldLayoutMk cId="4208979736" sldId="2147483723"/>
          </pc:sldLayoutMkLst>
        </pc:sldLayoutChg>
      </pc:sldMasterChg>
      <pc:sldMasterChg chg="add del addSldLayout delSldLayout modSldLayout">
        <pc:chgData name="Pakanati, Bharathi (Contingent Worker)" userId="S::bharathi.pakanati@wabtec.com::8278e621-003f-4cc8-a1ec-109ecc7d0350" providerId="AD" clId="Web-{5170663D-AFBE-4851-8ACB-C035C2492359}" dt="2022-07-05T13:11:55.819" v="3"/>
        <pc:sldMasterMkLst>
          <pc:docMk/>
          <pc:sldMasterMk cId="2673881631" sldId="2147483724"/>
        </pc:sldMasterMkLst>
        <pc:sldLayoutChg chg="add del mod replId">
          <pc:chgData name="Pakanati, Bharathi (Contingent Worker)" userId="S::bharathi.pakanati@wabtec.com::8278e621-003f-4cc8-a1ec-109ecc7d0350" providerId="AD" clId="Web-{5170663D-AFBE-4851-8ACB-C035C2492359}" dt="2022-07-05T13:11:55.819" v="3"/>
          <pc:sldLayoutMkLst>
            <pc:docMk/>
            <pc:sldMasterMk cId="2673881631" sldId="2147483724"/>
            <pc:sldLayoutMk cId="171968203" sldId="2147483725"/>
          </pc:sldLayoutMkLst>
        </pc:sldLayoutChg>
        <pc:sldLayoutChg chg="add del mod replId">
          <pc:chgData name="Pakanati, Bharathi (Contingent Worker)" userId="S::bharathi.pakanati@wabtec.com::8278e621-003f-4cc8-a1ec-109ecc7d0350" providerId="AD" clId="Web-{5170663D-AFBE-4851-8ACB-C035C2492359}" dt="2022-07-05T13:11:55.819" v="3"/>
          <pc:sldLayoutMkLst>
            <pc:docMk/>
            <pc:sldMasterMk cId="2673881631" sldId="2147483724"/>
            <pc:sldLayoutMk cId="462940215" sldId="2147483726"/>
          </pc:sldLayoutMkLst>
        </pc:sldLayoutChg>
        <pc:sldLayoutChg chg="add del mod replId">
          <pc:chgData name="Pakanati, Bharathi (Contingent Worker)" userId="S::bharathi.pakanati@wabtec.com::8278e621-003f-4cc8-a1ec-109ecc7d0350" providerId="AD" clId="Web-{5170663D-AFBE-4851-8ACB-C035C2492359}" dt="2022-07-05T13:11:55.819" v="3"/>
          <pc:sldLayoutMkLst>
            <pc:docMk/>
            <pc:sldMasterMk cId="2673881631" sldId="2147483724"/>
            <pc:sldLayoutMk cId="2087894180" sldId="2147483727"/>
          </pc:sldLayoutMkLst>
        </pc:sldLayoutChg>
        <pc:sldLayoutChg chg="add del mod replId">
          <pc:chgData name="Pakanati, Bharathi (Contingent Worker)" userId="S::bharathi.pakanati@wabtec.com::8278e621-003f-4cc8-a1ec-109ecc7d0350" providerId="AD" clId="Web-{5170663D-AFBE-4851-8ACB-C035C2492359}" dt="2022-07-05T13:11:55.819" v="3"/>
          <pc:sldLayoutMkLst>
            <pc:docMk/>
            <pc:sldMasterMk cId="2673881631" sldId="2147483724"/>
            <pc:sldLayoutMk cId="3480211668" sldId="2147483728"/>
          </pc:sldLayoutMkLst>
        </pc:sldLayoutChg>
        <pc:sldLayoutChg chg="add del mod replId">
          <pc:chgData name="Pakanati, Bharathi (Contingent Worker)" userId="S::bharathi.pakanati@wabtec.com::8278e621-003f-4cc8-a1ec-109ecc7d0350" providerId="AD" clId="Web-{5170663D-AFBE-4851-8ACB-C035C2492359}" dt="2022-07-05T13:11:55.819" v="3"/>
          <pc:sldLayoutMkLst>
            <pc:docMk/>
            <pc:sldMasterMk cId="2673881631" sldId="2147483724"/>
            <pc:sldLayoutMk cId="1635422339" sldId="2147483729"/>
          </pc:sldLayoutMkLst>
        </pc:sldLayoutChg>
        <pc:sldLayoutChg chg="add del mod replId">
          <pc:chgData name="Pakanati, Bharathi (Contingent Worker)" userId="S::bharathi.pakanati@wabtec.com::8278e621-003f-4cc8-a1ec-109ecc7d0350" providerId="AD" clId="Web-{5170663D-AFBE-4851-8ACB-C035C2492359}" dt="2022-07-05T13:11:55.819" v="3"/>
          <pc:sldLayoutMkLst>
            <pc:docMk/>
            <pc:sldMasterMk cId="2673881631" sldId="2147483724"/>
            <pc:sldLayoutMk cId="2986920640" sldId="2147483730"/>
          </pc:sldLayoutMkLst>
        </pc:sldLayoutChg>
        <pc:sldLayoutChg chg="add del mod replId">
          <pc:chgData name="Pakanati, Bharathi (Contingent Worker)" userId="S::bharathi.pakanati@wabtec.com::8278e621-003f-4cc8-a1ec-109ecc7d0350" providerId="AD" clId="Web-{5170663D-AFBE-4851-8ACB-C035C2492359}" dt="2022-07-05T13:11:55.819" v="3"/>
          <pc:sldLayoutMkLst>
            <pc:docMk/>
            <pc:sldMasterMk cId="2673881631" sldId="2147483724"/>
            <pc:sldLayoutMk cId="2101794260" sldId="2147483731"/>
          </pc:sldLayoutMkLst>
        </pc:sldLayoutChg>
        <pc:sldLayoutChg chg="add del mod replId">
          <pc:chgData name="Pakanati, Bharathi (Contingent Worker)" userId="S::bharathi.pakanati@wabtec.com::8278e621-003f-4cc8-a1ec-109ecc7d0350" providerId="AD" clId="Web-{5170663D-AFBE-4851-8ACB-C035C2492359}" dt="2022-07-05T13:11:55.819" v="3"/>
          <pc:sldLayoutMkLst>
            <pc:docMk/>
            <pc:sldMasterMk cId="2673881631" sldId="2147483724"/>
            <pc:sldLayoutMk cId="1837760247" sldId="2147483732"/>
          </pc:sldLayoutMkLst>
        </pc:sldLayoutChg>
        <pc:sldLayoutChg chg="add del mod replId">
          <pc:chgData name="Pakanati, Bharathi (Contingent Worker)" userId="S::bharathi.pakanati@wabtec.com::8278e621-003f-4cc8-a1ec-109ecc7d0350" providerId="AD" clId="Web-{5170663D-AFBE-4851-8ACB-C035C2492359}" dt="2022-07-05T13:11:55.819" v="3"/>
          <pc:sldLayoutMkLst>
            <pc:docMk/>
            <pc:sldMasterMk cId="2673881631" sldId="2147483724"/>
            <pc:sldLayoutMk cId="4030381147" sldId="2147483733"/>
          </pc:sldLayoutMkLst>
        </pc:sldLayoutChg>
        <pc:sldLayoutChg chg="add del mod replId">
          <pc:chgData name="Pakanati, Bharathi (Contingent Worker)" userId="S::bharathi.pakanati@wabtec.com::8278e621-003f-4cc8-a1ec-109ecc7d0350" providerId="AD" clId="Web-{5170663D-AFBE-4851-8ACB-C035C2492359}" dt="2022-07-05T13:11:55.819" v="3"/>
          <pc:sldLayoutMkLst>
            <pc:docMk/>
            <pc:sldMasterMk cId="2673881631" sldId="2147483724"/>
            <pc:sldLayoutMk cId="690540014" sldId="2147483734"/>
          </pc:sldLayoutMkLst>
        </pc:sldLayoutChg>
        <pc:sldLayoutChg chg="add del mod replId">
          <pc:chgData name="Pakanati, Bharathi (Contingent Worker)" userId="S::bharathi.pakanati@wabtec.com::8278e621-003f-4cc8-a1ec-109ecc7d0350" providerId="AD" clId="Web-{5170663D-AFBE-4851-8ACB-C035C2492359}" dt="2022-07-05T13:11:55.819" v="3"/>
          <pc:sldLayoutMkLst>
            <pc:docMk/>
            <pc:sldMasterMk cId="2673881631" sldId="2147483724"/>
            <pc:sldLayoutMk cId="3861562934" sldId="2147483735"/>
          </pc:sldLayoutMkLst>
        </pc:sldLayoutChg>
        <pc:sldLayoutChg chg="add del mod replId">
          <pc:chgData name="Pakanati, Bharathi (Contingent Worker)" userId="S::bharathi.pakanati@wabtec.com::8278e621-003f-4cc8-a1ec-109ecc7d0350" providerId="AD" clId="Web-{5170663D-AFBE-4851-8ACB-C035C2492359}" dt="2022-07-05T13:11:55.819" v="3"/>
          <pc:sldLayoutMkLst>
            <pc:docMk/>
            <pc:sldMasterMk cId="2673881631" sldId="2147483724"/>
            <pc:sldLayoutMk cId="1009808934" sldId="2147483736"/>
          </pc:sldLayoutMkLst>
        </pc:sldLayoutChg>
        <pc:sldLayoutChg chg="add del mod replId">
          <pc:chgData name="Pakanati, Bharathi (Contingent Worker)" userId="S::bharathi.pakanati@wabtec.com::8278e621-003f-4cc8-a1ec-109ecc7d0350" providerId="AD" clId="Web-{5170663D-AFBE-4851-8ACB-C035C2492359}" dt="2022-07-05T13:11:55.819" v="3"/>
          <pc:sldLayoutMkLst>
            <pc:docMk/>
            <pc:sldMasterMk cId="2673881631" sldId="2147483724"/>
            <pc:sldLayoutMk cId="294321387" sldId="2147483737"/>
          </pc:sldLayoutMkLst>
        </pc:sldLayoutChg>
        <pc:sldLayoutChg chg="add del mod replId">
          <pc:chgData name="Pakanati, Bharathi (Contingent Worker)" userId="S::bharathi.pakanati@wabtec.com::8278e621-003f-4cc8-a1ec-109ecc7d0350" providerId="AD" clId="Web-{5170663D-AFBE-4851-8ACB-C035C2492359}" dt="2022-07-05T13:11:55.819" v="3"/>
          <pc:sldLayoutMkLst>
            <pc:docMk/>
            <pc:sldMasterMk cId="2673881631" sldId="2147483724"/>
            <pc:sldLayoutMk cId="574902118" sldId="2147483738"/>
          </pc:sldLayoutMkLst>
        </pc:sldLayoutChg>
        <pc:sldLayoutChg chg="add del mod replId">
          <pc:chgData name="Pakanati, Bharathi (Contingent Worker)" userId="S::bharathi.pakanati@wabtec.com::8278e621-003f-4cc8-a1ec-109ecc7d0350" providerId="AD" clId="Web-{5170663D-AFBE-4851-8ACB-C035C2492359}" dt="2022-07-05T13:11:55.819" v="3"/>
          <pc:sldLayoutMkLst>
            <pc:docMk/>
            <pc:sldMasterMk cId="2673881631" sldId="2147483724"/>
            <pc:sldLayoutMk cId="3809972849" sldId="2147483739"/>
          </pc:sldLayoutMkLst>
        </pc:sldLayoutChg>
        <pc:sldLayoutChg chg="add del mod replId">
          <pc:chgData name="Pakanati, Bharathi (Contingent Worker)" userId="S::bharathi.pakanati@wabtec.com::8278e621-003f-4cc8-a1ec-109ecc7d0350" providerId="AD" clId="Web-{5170663D-AFBE-4851-8ACB-C035C2492359}" dt="2022-07-05T13:11:55.819" v="3"/>
          <pc:sldLayoutMkLst>
            <pc:docMk/>
            <pc:sldMasterMk cId="2673881631" sldId="2147483724"/>
            <pc:sldLayoutMk cId="3537600016" sldId="2147483740"/>
          </pc:sldLayoutMkLst>
        </pc:sldLayoutChg>
        <pc:sldLayoutChg chg="add del mod replId">
          <pc:chgData name="Pakanati, Bharathi (Contingent Worker)" userId="S::bharathi.pakanati@wabtec.com::8278e621-003f-4cc8-a1ec-109ecc7d0350" providerId="AD" clId="Web-{5170663D-AFBE-4851-8ACB-C035C2492359}" dt="2022-07-05T13:11:55.819" v="3"/>
          <pc:sldLayoutMkLst>
            <pc:docMk/>
            <pc:sldMasterMk cId="2673881631" sldId="2147483724"/>
            <pc:sldLayoutMk cId="2071220202" sldId="2147483741"/>
          </pc:sldLayoutMkLst>
        </pc:sldLayoutChg>
      </pc:sldMasterChg>
      <pc:sldMasterChg chg="add del addSldLayout delSldLayout">
        <pc:chgData name="Pakanati, Bharathi (Contingent Worker)" userId="S::bharathi.pakanati@wabtec.com::8278e621-003f-4cc8-a1ec-109ecc7d0350" providerId="AD" clId="Web-{5170663D-AFBE-4851-8ACB-C035C2492359}" dt="2022-07-05T13:12:00.929" v="4"/>
        <pc:sldMasterMkLst>
          <pc:docMk/>
          <pc:sldMasterMk cId="2357096713" sldId="2147483762"/>
        </pc:sldMasterMkLst>
        <pc:sldLayoutChg chg="add del">
          <pc:chgData name="Pakanati, Bharathi (Contingent Worker)" userId="S::bharathi.pakanati@wabtec.com::8278e621-003f-4cc8-a1ec-109ecc7d0350" providerId="AD" clId="Web-{5170663D-AFBE-4851-8ACB-C035C2492359}" dt="2022-07-05T13:12:00.929" v="4"/>
          <pc:sldLayoutMkLst>
            <pc:docMk/>
            <pc:sldMasterMk cId="2357096713" sldId="2147483762"/>
            <pc:sldLayoutMk cId="1220943960" sldId="2147483751"/>
          </pc:sldLayoutMkLst>
        </pc:sldLayoutChg>
        <pc:sldLayoutChg chg="add del">
          <pc:chgData name="Pakanati, Bharathi (Contingent Worker)" userId="S::bharathi.pakanati@wabtec.com::8278e621-003f-4cc8-a1ec-109ecc7d0350" providerId="AD" clId="Web-{5170663D-AFBE-4851-8ACB-C035C2492359}" dt="2022-07-05T13:12:00.929" v="4"/>
          <pc:sldLayoutMkLst>
            <pc:docMk/>
            <pc:sldMasterMk cId="2357096713" sldId="2147483762"/>
            <pc:sldLayoutMk cId="3075984276" sldId="2147483752"/>
          </pc:sldLayoutMkLst>
        </pc:sldLayoutChg>
        <pc:sldLayoutChg chg="add del">
          <pc:chgData name="Pakanati, Bharathi (Contingent Worker)" userId="S::bharathi.pakanati@wabtec.com::8278e621-003f-4cc8-a1ec-109ecc7d0350" providerId="AD" clId="Web-{5170663D-AFBE-4851-8ACB-C035C2492359}" dt="2022-07-05T13:12:00.929" v="4"/>
          <pc:sldLayoutMkLst>
            <pc:docMk/>
            <pc:sldMasterMk cId="2357096713" sldId="2147483762"/>
            <pc:sldLayoutMk cId="844752318" sldId="2147483753"/>
          </pc:sldLayoutMkLst>
        </pc:sldLayoutChg>
        <pc:sldLayoutChg chg="add del">
          <pc:chgData name="Pakanati, Bharathi (Contingent Worker)" userId="S::bharathi.pakanati@wabtec.com::8278e621-003f-4cc8-a1ec-109ecc7d0350" providerId="AD" clId="Web-{5170663D-AFBE-4851-8ACB-C035C2492359}" dt="2022-07-05T13:12:00.929" v="4"/>
          <pc:sldLayoutMkLst>
            <pc:docMk/>
            <pc:sldMasterMk cId="2357096713" sldId="2147483762"/>
            <pc:sldLayoutMk cId="2861279161" sldId="2147483754"/>
          </pc:sldLayoutMkLst>
        </pc:sldLayoutChg>
        <pc:sldLayoutChg chg="add del">
          <pc:chgData name="Pakanati, Bharathi (Contingent Worker)" userId="S::bharathi.pakanati@wabtec.com::8278e621-003f-4cc8-a1ec-109ecc7d0350" providerId="AD" clId="Web-{5170663D-AFBE-4851-8ACB-C035C2492359}" dt="2022-07-05T13:12:00.929" v="4"/>
          <pc:sldLayoutMkLst>
            <pc:docMk/>
            <pc:sldMasterMk cId="2357096713" sldId="2147483762"/>
            <pc:sldLayoutMk cId="1273459085" sldId="2147483755"/>
          </pc:sldLayoutMkLst>
        </pc:sldLayoutChg>
        <pc:sldLayoutChg chg="add del">
          <pc:chgData name="Pakanati, Bharathi (Contingent Worker)" userId="S::bharathi.pakanati@wabtec.com::8278e621-003f-4cc8-a1ec-109ecc7d0350" providerId="AD" clId="Web-{5170663D-AFBE-4851-8ACB-C035C2492359}" dt="2022-07-05T13:12:00.929" v="4"/>
          <pc:sldLayoutMkLst>
            <pc:docMk/>
            <pc:sldMasterMk cId="2357096713" sldId="2147483762"/>
            <pc:sldLayoutMk cId="2064137750" sldId="2147483756"/>
          </pc:sldLayoutMkLst>
        </pc:sldLayoutChg>
        <pc:sldLayoutChg chg="add del">
          <pc:chgData name="Pakanati, Bharathi (Contingent Worker)" userId="S::bharathi.pakanati@wabtec.com::8278e621-003f-4cc8-a1ec-109ecc7d0350" providerId="AD" clId="Web-{5170663D-AFBE-4851-8ACB-C035C2492359}" dt="2022-07-05T13:12:00.929" v="4"/>
          <pc:sldLayoutMkLst>
            <pc:docMk/>
            <pc:sldMasterMk cId="2357096713" sldId="2147483762"/>
            <pc:sldLayoutMk cId="3708854070" sldId="2147483757"/>
          </pc:sldLayoutMkLst>
        </pc:sldLayoutChg>
        <pc:sldLayoutChg chg="add del">
          <pc:chgData name="Pakanati, Bharathi (Contingent Worker)" userId="S::bharathi.pakanati@wabtec.com::8278e621-003f-4cc8-a1ec-109ecc7d0350" providerId="AD" clId="Web-{5170663D-AFBE-4851-8ACB-C035C2492359}" dt="2022-07-05T13:12:00.929" v="4"/>
          <pc:sldLayoutMkLst>
            <pc:docMk/>
            <pc:sldMasterMk cId="2357096713" sldId="2147483762"/>
            <pc:sldLayoutMk cId="496395870" sldId="2147483758"/>
          </pc:sldLayoutMkLst>
        </pc:sldLayoutChg>
        <pc:sldLayoutChg chg="add del">
          <pc:chgData name="Pakanati, Bharathi (Contingent Worker)" userId="S::bharathi.pakanati@wabtec.com::8278e621-003f-4cc8-a1ec-109ecc7d0350" providerId="AD" clId="Web-{5170663D-AFBE-4851-8ACB-C035C2492359}" dt="2022-07-05T13:12:00.929" v="4"/>
          <pc:sldLayoutMkLst>
            <pc:docMk/>
            <pc:sldMasterMk cId="2357096713" sldId="2147483762"/>
            <pc:sldLayoutMk cId="2076188824" sldId="2147483759"/>
          </pc:sldLayoutMkLst>
        </pc:sldLayoutChg>
        <pc:sldLayoutChg chg="add del">
          <pc:chgData name="Pakanati, Bharathi (Contingent Worker)" userId="S::bharathi.pakanati@wabtec.com::8278e621-003f-4cc8-a1ec-109ecc7d0350" providerId="AD" clId="Web-{5170663D-AFBE-4851-8ACB-C035C2492359}" dt="2022-07-05T13:12:00.929" v="4"/>
          <pc:sldLayoutMkLst>
            <pc:docMk/>
            <pc:sldMasterMk cId="2357096713" sldId="2147483762"/>
            <pc:sldLayoutMk cId="440592555" sldId="2147483760"/>
          </pc:sldLayoutMkLst>
        </pc:sldLayoutChg>
        <pc:sldLayoutChg chg="add del">
          <pc:chgData name="Pakanati, Bharathi (Contingent Worker)" userId="S::bharathi.pakanati@wabtec.com::8278e621-003f-4cc8-a1ec-109ecc7d0350" providerId="AD" clId="Web-{5170663D-AFBE-4851-8ACB-C035C2492359}" dt="2022-07-05T13:12:00.929" v="4"/>
          <pc:sldLayoutMkLst>
            <pc:docMk/>
            <pc:sldMasterMk cId="2357096713" sldId="2147483762"/>
            <pc:sldLayoutMk cId="1833606523" sldId="2147483761"/>
          </pc:sldLayoutMkLst>
        </pc:sldLayoutChg>
      </pc:sldMasterChg>
      <pc:sldMasterChg chg="add del addSldLayout delSldLayout modSldLayout">
        <pc:chgData name="Pakanati, Bharathi (Contingent Worker)" userId="S::bharathi.pakanati@wabtec.com::8278e621-003f-4cc8-a1ec-109ecc7d0350" providerId="AD" clId="Web-{5170663D-AFBE-4851-8ACB-C035C2492359}" dt="2022-07-05T13:12:17.007" v="5"/>
        <pc:sldMasterMkLst>
          <pc:docMk/>
          <pc:sldMasterMk cId="1228152429" sldId="2147483763"/>
        </pc:sldMasterMkLst>
        <pc:sldLayoutChg chg="add del mod replId">
          <pc:chgData name="Pakanati, Bharathi (Contingent Worker)" userId="S::bharathi.pakanati@wabtec.com::8278e621-003f-4cc8-a1ec-109ecc7d0350" providerId="AD" clId="Web-{5170663D-AFBE-4851-8ACB-C035C2492359}" dt="2022-07-05T13:12:17.007" v="5"/>
          <pc:sldLayoutMkLst>
            <pc:docMk/>
            <pc:sldMasterMk cId="1228152429" sldId="2147483763"/>
            <pc:sldLayoutMk cId="201724181" sldId="2147483764"/>
          </pc:sldLayoutMkLst>
        </pc:sldLayoutChg>
        <pc:sldLayoutChg chg="add del mod replId">
          <pc:chgData name="Pakanati, Bharathi (Contingent Worker)" userId="S::bharathi.pakanati@wabtec.com::8278e621-003f-4cc8-a1ec-109ecc7d0350" providerId="AD" clId="Web-{5170663D-AFBE-4851-8ACB-C035C2492359}" dt="2022-07-05T13:12:17.007" v="5"/>
          <pc:sldLayoutMkLst>
            <pc:docMk/>
            <pc:sldMasterMk cId="1228152429" sldId="2147483763"/>
            <pc:sldLayoutMk cId="3421535207" sldId="2147483765"/>
          </pc:sldLayoutMkLst>
        </pc:sldLayoutChg>
        <pc:sldLayoutChg chg="add del mod replId">
          <pc:chgData name="Pakanati, Bharathi (Contingent Worker)" userId="S::bharathi.pakanati@wabtec.com::8278e621-003f-4cc8-a1ec-109ecc7d0350" providerId="AD" clId="Web-{5170663D-AFBE-4851-8ACB-C035C2492359}" dt="2022-07-05T13:12:17.007" v="5"/>
          <pc:sldLayoutMkLst>
            <pc:docMk/>
            <pc:sldMasterMk cId="1228152429" sldId="2147483763"/>
            <pc:sldLayoutMk cId="3846040546" sldId="2147483766"/>
          </pc:sldLayoutMkLst>
        </pc:sldLayoutChg>
        <pc:sldLayoutChg chg="add del mod replId">
          <pc:chgData name="Pakanati, Bharathi (Contingent Worker)" userId="S::bharathi.pakanati@wabtec.com::8278e621-003f-4cc8-a1ec-109ecc7d0350" providerId="AD" clId="Web-{5170663D-AFBE-4851-8ACB-C035C2492359}" dt="2022-07-05T13:12:17.007" v="5"/>
          <pc:sldLayoutMkLst>
            <pc:docMk/>
            <pc:sldMasterMk cId="1228152429" sldId="2147483763"/>
            <pc:sldLayoutMk cId="798357813" sldId="2147483767"/>
          </pc:sldLayoutMkLst>
        </pc:sldLayoutChg>
        <pc:sldLayoutChg chg="add del mod replId">
          <pc:chgData name="Pakanati, Bharathi (Contingent Worker)" userId="S::bharathi.pakanati@wabtec.com::8278e621-003f-4cc8-a1ec-109ecc7d0350" providerId="AD" clId="Web-{5170663D-AFBE-4851-8ACB-C035C2492359}" dt="2022-07-05T13:12:17.007" v="5"/>
          <pc:sldLayoutMkLst>
            <pc:docMk/>
            <pc:sldMasterMk cId="1228152429" sldId="2147483763"/>
            <pc:sldLayoutMk cId="3867241691" sldId="2147483768"/>
          </pc:sldLayoutMkLst>
        </pc:sldLayoutChg>
        <pc:sldLayoutChg chg="add del mod replId">
          <pc:chgData name="Pakanati, Bharathi (Contingent Worker)" userId="S::bharathi.pakanati@wabtec.com::8278e621-003f-4cc8-a1ec-109ecc7d0350" providerId="AD" clId="Web-{5170663D-AFBE-4851-8ACB-C035C2492359}" dt="2022-07-05T13:12:17.007" v="5"/>
          <pc:sldLayoutMkLst>
            <pc:docMk/>
            <pc:sldMasterMk cId="1228152429" sldId="2147483763"/>
            <pc:sldLayoutMk cId="43402871" sldId="2147483769"/>
          </pc:sldLayoutMkLst>
        </pc:sldLayoutChg>
        <pc:sldLayoutChg chg="add del mod replId">
          <pc:chgData name="Pakanati, Bharathi (Contingent Worker)" userId="S::bharathi.pakanati@wabtec.com::8278e621-003f-4cc8-a1ec-109ecc7d0350" providerId="AD" clId="Web-{5170663D-AFBE-4851-8ACB-C035C2492359}" dt="2022-07-05T13:12:17.007" v="5"/>
          <pc:sldLayoutMkLst>
            <pc:docMk/>
            <pc:sldMasterMk cId="1228152429" sldId="2147483763"/>
            <pc:sldLayoutMk cId="270550441" sldId="2147483770"/>
          </pc:sldLayoutMkLst>
        </pc:sldLayoutChg>
        <pc:sldLayoutChg chg="add del mod replId">
          <pc:chgData name="Pakanati, Bharathi (Contingent Worker)" userId="S::bharathi.pakanati@wabtec.com::8278e621-003f-4cc8-a1ec-109ecc7d0350" providerId="AD" clId="Web-{5170663D-AFBE-4851-8ACB-C035C2492359}" dt="2022-07-05T13:12:17.007" v="5"/>
          <pc:sldLayoutMkLst>
            <pc:docMk/>
            <pc:sldMasterMk cId="1228152429" sldId="2147483763"/>
            <pc:sldLayoutMk cId="2096369629" sldId="2147483771"/>
          </pc:sldLayoutMkLst>
        </pc:sldLayoutChg>
        <pc:sldLayoutChg chg="add del mod replId">
          <pc:chgData name="Pakanati, Bharathi (Contingent Worker)" userId="S::bharathi.pakanati@wabtec.com::8278e621-003f-4cc8-a1ec-109ecc7d0350" providerId="AD" clId="Web-{5170663D-AFBE-4851-8ACB-C035C2492359}" dt="2022-07-05T13:12:17.007" v="5"/>
          <pc:sldLayoutMkLst>
            <pc:docMk/>
            <pc:sldMasterMk cId="1228152429" sldId="2147483763"/>
            <pc:sldLayoutMk cId="4257759243" sldId="2147483772"/>
          </pc:sldLayoutMkLst>
        </pc:sldLayoutChg>
        <pc:sldLayoutChg chg="add del mod replId">
          <pc:chgData name="Pakanati, Bharathi (Contingent Worker)" userId="S::bharathi.pakanati@wabtec.com::8278e621-003f-4cc8-a1ec-109ecc7d0350" providerId="AD" clId="Web-{5170663D-AFBE-4851-8ACB-C035C2492359}" dt="2022-07-05T13:12:17.007" v="5"/>
          <pc:sldLayoutMkLst>
            <pc:docMk/>
            <pc:sldMasterMk cId="1228152429" sldId="2147483763"/>
            <pc:sldLayoutMk cId="4188376656" sldId="2147483773"/>
          </pc:sldLayoutMkLst>
        </pc:sldLayoutChg>
        <pc:sldLayoutChg chg="add del mod replId">
          <pc:chgData name="Pakanati, Bharathi (Contingent Worker)" userId="S::bharathi.pakanati@wabtec.com::8278e621-003f-4cc8-a1ec-109ecc7d0350" providerId="AD" clId="Web-{5170663D-AFBE-4851-8ACB-C035C2492359}" dt="2022-07-05T13:12:17.007" v="5"/>
          <pc:sldLayoutMkLst>
            <pc:docMk/>
            <pc:sldMasterMk cId="1228152429" sldId="2147483763"/>
            <pc:sldLayoutMk cId="3306088422" sldId="2147483774"/>
          </pc:sldLayoutMkLst>
        </pc:sldLayoutChg>
        <pc:sldLayoutChg chg="add del mod replId">
          <pc:chgData name="Pakanati, Bharathi (Contingent Worker)" userId="S::bharathi.pakanati@wabtec.com::8278e621-003f-4cc8-a1ec-109ecc7d0350" providerId="AD" clId="Web-{5170663D-AFBE-4851-8ACB-C035C2492359}" dt="2022-07-05T13:12:17.007" v="5"/>
          <pc:sldLayoutMkLst>
            <pc:docMk/>
            <pc:sldMasterMk cId="1228152429" sldId="2147483763"/>
            <pc:sldLayoutMk cId="2131008701" sldId="2147483775"/>
          </pc:sldLayoutMkLst>
        </pc:sldLayoutChg>
        <pc:sldLayoutChg chg="add del mod replId">
          <pc:chgData name="Pakanati, Bharathi (Contingent Worker)" userId="S::bharathi.pakanati@wabtec.com::8278e621-003f-4cc8-a1ec-109ecc7d0350" providerId="AD" clId="Web-{5170663D-AFBE-4851-8ACB-C035C2492359}" dt="2022-07-05T13:12:17.007" v="5"/>
          <pc:sldLayoutMkLst>
            <pc:docMk/>
            <pc:sldMasterMk cId="1228152429" sldId="2147483763"/>
            <pc:sldLayoutMk cId="2696090962" sldId="2147483776"/>
          </pc:sldLayoutMkLst>
        </pc:sldLayoutChg>
        <pc:sldLayoutChg chg="add del mod replId">
          <pc:chgData name="Pakanati, Bharathi (Contingent Worker)" userId="S::bharathi.pakanati@wabtec.com::8278e621-003f-4cc8-a1ec-109ecc7d0350" providerId="AD" clId="Web-{5170663D-AFBE-4851-8ACB-C035C2492359}" dt="2022-07-05T13:12:17.007" v="5"/>
          <pc:sldLayoutMkLst>
            <pc:docMk/>
            <pc:sldMasterMk cId="1228152429" sldId="2147483763"/>
            <pc:sldLayoutMk cId="2811148312" sldId="2147483777"/>
          </pc:sldLayoutMkLst>
        </pc:sldLayoutChg>
        <pc:sldLayoutChg chg="add del mod replId">
          <pc:chgData name="Pakanati, Bharathi (Contingent Worker)" userId="S::bharathi.pakanati@wabtec.com::8278e621-003f-4cc8-a1ec-109ecc7d0350" providerId="AD" clId="Web-{5170663D-AFBE-4851-8ACB-C035C2492359}" dt="2022-07-05T13:12:17.007" v="5"/>
          <pc:sldLayoutMkLst>
            <pc:docMk/>
            <pc:sldMasterMk cId="1228152429" sldId="2147483763"/>
            <pc:sldLayoutMk cId="456967106" sldId="2147483778"/>
          </pc:sldLayoutMkLst>
        </pc:sldLayoutChg>
        <pc:sldLayoutChg chg="add del mod replId">
          <pc:chgData name="Pakanati, Bharathi (Contingent Worker)" userId="S::bharathi.pakanati@wabtec.com::8278e621-003f-4cc8-a1ec-109ecc7d0350" providerId="AD" clId="Web-{5170663D-AFBE-4851-8ACB-C035C2492359}" dt="2022-07-05T13:12:17.007" v="5"/>
          <pc:sldLayoutMkLst>
            <pc:docMk/>
            <pc:sldMasterMk cId="1228152429" sldId="2147483763"/>
            <pc:sldLayoutMk cId="887657111" sldId="2147483779"/>
          </pc:sldLayoutMkLst>
        </pc:sldLayoutChg>
        <pc:sldLayoutChg chg="add del mod replId">
          <pc:chgData name="Pakanati, Bharathi (Contingent Worker)" userId="S::bharathi.pakanati@wabtec.com::8278e621-003f-4cc8-a1ec-109ecc7d0350" providerId="AD" clId="Web-{5170663D-AFBE-4851-8ACB-C035C2492359}" dt="2022-07-05T13:12:17.007" v="5"/>
          <pc:sldLayoutMkLst>
            <pc:docMk/>
            <pc:sldMasterMk cId="1228152429" sldId="2147483763"/>
            <pc:sldLayoutMk cId="2042371675" sldId="2147483780"/>
          </pc:sldLayoutMkLst>
        </pc:sldLayoutChg>
      </pc:sldMasterChg>
      <pc:sldMasterChg chg="add del addSldLayout delSldLayout modSldLayout">
        <pc:chgData name="Pakanati, Bharathi (Contingent Worker)" userId="S::bharathi.pakanati@wabtec.com::8278e621-003f-4cc8-a1ec-109ecc7d0350" providerId="AD" clId="Web-{5170663D-AFBE-4851-8ACB-C035C2492359}" dt="2022-07-05T13:14:28.240" v="35"/>
        <pc:sldMasterMkLst>
          <pc:docMk/>
          <pc:sldMasterMk cId="3164720250" sldId="2147483781"/>
        </pc:sldMasterMkLst>
        <pc:sldLayoutChg chg="add del mod replId">
          <pc:chgData name="Pakanati, Bharathi (Contingent Worker)" userId="S::bharathi.pakanati@wabtec.com::8278e621-003f-4cc8-a1ec-109ecc7d0350" providerId="AD" clId="Web-{5170663D-AFBE-4851-8ACB-C035C2492359}" dt="2022-07-05T13:14:28.240" v="35"/>
          <pc:sldLayoutMkLst>
            <pc:docMk/>
            <pc:sldMasterMk cId="3164720250" sldId="2147483781"/>
            <pc:sldLayoutMk cId="374075406" sldId="2147483782"/>
          </pc:sldLayoutMkLst>
        </pc:sldLayoutChg>
        <pc:sldLayoutChg chg="add del mod replId">
          <pc:chgData name="Pakanati, Bharathi (Contingent Worker)" userId="S::bharathi.pakanati@wabtec.com::8278e621-003f-4cc8-a1ec-109ecc7d0350" providerId="AD" clId="Web-{5170663D-AFBE-4851-8ACB-C035C2492359}" dt="2022-07-05T13:14:28.240" v="35"/>
          <pc:sldLayoutMkLst>
            <pc:docMk/>
            <pc:sldMasterMk cId="3164720250" sldId="2147483781"/>
            <pc:sldLayoutMk cId="3401240318" sldId="2147483783"/>
          </pc:sldLayoutMkLst>
        </pc:sldLayoutChg>
        <pc:sldLayoutChg chg="add del mod replId">
          <pc:chgData name="Pakanati, Bharathi (Contingent Worker)" userId="S::bharathi.pakanati@wabtec.com::8278e621-003f-4cc8-a1ec-109ecc7d0350" providerId="AD" clId="Web-{5170663D-AFBE-4851-8ACB-C035C2492359}" dt="2022-07-05T13:14:28.240" v="35"/>
          <pc:sldLayoutMkLst>
            <pc:docMk/>
            <pc:sldMasterMk cId="3164720250" sldId="2147483781"/>
            <pc:sldLayoutMk cId="246456047" sldId="2147483784"/>
          </pc:sldLayoutMkLst>
        </pc:sldLayoutChg>
        <pc:sldLayoutChg chg="add del mod replId">
          <pc:chgData name="Pakanati, Bharathi (Contingent Worker)" userId="S::bharathi.pakanati@wabtec.com::8278e621-003f-4cc8-a1ec-109ecc7d0350" providerId="AD" clId="Web-{5170663D-AFBE-4851-8ACB-C035C2492359}" dt="2022-07-05T13:14:28.240" v="35"/>
          <pc:sldLayoutMkLst>
            <pc:docMk/>
            <pc:sldMasterMk cId="3164720250" sldId="2147483781"/>
            <pc:sldLayoutMk cId="508299239" sldId="2147483785"/>
          </pc:sldLayoutMkLst>
        </pc:sldLayoutChg>
        <pc:sldLayoutChg chg="add del mod replId">
          <pc:chgData name="Pakanati, Bharathi (Contingent Worker)" userId="S::bharathi.pakanati@wabtec.com::8278e621-003f-4cc8-a1ec-109ecc7d0350" providerId="AD" clId="Web-{5170663D-AFBE-4851-8ACB-C035C2492359}" dt="2022-07-05T13:14:28.240" v="35"/>
          <pc:sldLayoutMkLst>
            <pc:docMk/>
            <pc:sldMasterMk cId="3164720250" sldId="2147483781"/>
            <pc:sldLayoutMk cId="605870119" sldId="2147483786"/>
          </pc:sldLayoutMkLst>
        </pc:sldLayoutChg>
        <pc:sldLayoutChg chg="add del mod replId">
          <pc:chgData name="Pakanati, Bharathi (Contingent Worker)" userId="S::bharathi.pakanati@wabtec.com::8278e621-003f-4cc8-a1ec-109ecc7d0350" providerId="AD" clId="Web-{5170663D-AFBE-4851-8ACB-C035C2492359}" dt="2022-07-05T13:14:28.240" v="35"/>
          <pc:sldLayoutMkLst>
            <pc:docMk/>
            <pc:sldMasterMk cId="3164720250" sldId="2147483781"/>
            <pc:sldLayoutMk cId="4129706423" sldId="2147483787"/>
          </pc:sldLayoutMkLst>
        </pc:sldLayoutChg>
        <pc:sldLayoutChg chg="add del mod replId">
          <pc:chgData name="Pakanati, Bharathi (Contingent Worker)" userId="S::bharathi.pakanati@wabtec.com::8278e621-003f-4cc8-a1ec-109ecc7d0350" providerId="AD" clId="Web-{5170663D-AFBE-4851-8ACB-C035C2492359}" dt="2022-07-05T13:14:28.240" v="35"/>
          <pc:sldLayoutMkLst>
            <pc:docMk/>
            <pc:sldMasterMk cId="3164720250" sldId="2147483781"/>
            <pc:sldLayoutMk cId="286075599" sldId="2147483788"/>
          </pc:sldLayoutMkLst>
        </pc:sldLayoutChg>
        <pc:sldLayoutChg chg="add del mod replId">
          <pc:chgData name="Pakanati, Bharathi (Contingent Worker)" userId="S::bharathi.pakanati@wabtec.com::8278e621-003f-4cc8-a1ec-109ecc7d0350" providerId="AD" clId="Web-{5170663D-AFBE-4851-8ACB-C035C2492359}" dt="2022-07-05T13:14:28.240" v="35"/>
          <pc:sldLayoutMkLst>
            <pc:docMk/>
            <pc:sldMasterMk cId="3164720250" sldId="2147483781"/>
            <pc:sldLayoutMk cId="3286202150" sldId="2147483789"/>
          </pc:sldLayoutMkLst>
        </pc:sldLayoutChg>
        <pc:sldLayoutChg chg="add del mod replId">
          <pc:chgData name="Pakanati, Bharathi (Contingent Worker)" userId="S::bharathi.pakanati@wabtec.com::8278e621-003f-4cc8-a1ec-109ecc7d0350" providerId="AD" clId="Web-{5170663D-AFBE-4851-8ACB-C035C2492359}" dt="2022-07-05T13:14:28.240" v="35"/>
          <pc:sldLayoutMkLst>
            <pc:docMk/>
            <pc:sldMasterMk cId="3164720250" sldId="2147483781"/>
            <pc:sldLayoutMk cId="3733499793" sldId="2147483790"/>
          </pc:sldLayoutMkLst>
        </pc:sldLayoutChg>
        <pc:sldLayoutChg chg="add del mod replId">
          <pc:chgData name="Pakanati, Bharathi (Contingent Worker)" userId="S::bharathi.pakanati@wabtec.com::8278e621-003f-4cc8-a1ec-109ecc7d0350" providerId="AD" clId="Web-{5170663D-AFBE-4851-8ACB-C035C2492359}" dt="2022-07-05T13:14:28.240" v="35"/>
          <pc:sldLayoutMkLst>
            <pc:docMk/>
            <pc:sldMasterMk cId="3164720250" sldId="2147483781"/>
            <pc:sldLayoutMk cId="3968150235" sldId="2147483791"/>
          </pc:sldLayoutMkLst>
        </pc:sldLayoutChg>
        <pc:sldLayoutChg chg="add del mod replId">
          <pc:chgData name="Pakanati, Bharathi (Contingent Worker)" userId="S::bharathi.pakanati@wabtec.com::8278e621-003f-4cc8-a1ec-109ecc7d0350" providerId="AD" clId="Web-{5170663D-AFBE-4851-8ACB-C035C2492359}" dt="2022-07-05T13:14:28.240" v="35"/>
          <pc:sldLayoutMkLst>
            <pc:docMk/>
            <pc:sldMasterMk cId="3164720250" sldId="2147483781"/>
            <pc:sldLayoutMk cId="2598800149" sldId="2147483792"/>
          </pc:sldLayoutMkLst>
        </pc:sldLayoutChg>
        <pc:sldLayoutChg chg="add del mod replId">
          <pc:chgData name="Pakanati, Bharathi (Contingent Worker)" userId="S::bharathi.pakanati@wabtec.com::8278e621-003f-4cc8-a1ec-109ecc7d0350" providerId="AD" clId="Web-{5170663D-AFBE-4851-8ACB-C035C2492359}" dt="2022-07-05T13:14:28.240" v="35"/>
          <pc:sldLayoutMkLst>
            <pc:docMk/>
            <pc:sldMasterMk cId="3164720250" sldId="2147483781"/>
            <pc:sldLayoutMk cId="3267161533" sldId="2147483793"/>
          </pc:sldLayoutMkLst>
        </pc:sldLayoutChg>
        <pc:sldLayoutChg chg="add del mod replId">
          <pc:chgData name="Pakanati, Bharathi (Contingent Worker)" userId="S::bharathi.pakanati@wabtec.com::8278e621-003f-4cc8-a1ec-109ecc7d0350" providerId="AD" clId="Web-{5170663D-AFBE-4851-8ACB-C035C2492359}" dt="2022-07-05T13:14:28.240" v="35"/>
          <pc:sldLayoutMkLst>
            <pc:docMk/>
            <pc:sldMasterMk cId="3164720250" sldId="2147483781"/>
            <pc:sldLayoutMk cId="3750431576" sldId="2147483794"/>
          </pc:sldLayoutMkLst>
        </pc:sldLayoutChg>
        <pc:sldLayoutChg chg="add del mod replId">
          <pc:chgData name="Pakanati, Bharathi (Contingent Worker)" userId="S::bharathi.pakanati@wabtec.com::8278e621-003f-4cc8-a1ec-109ecc7d0350" providerId="AD" clId="Web-{5170663D-AFBE-4851-8ACB-C035C2492359}" dt="2022-07-05T13:14:28.240" v="35"/>
          <pc:sldLayoutMkLst>
            <pc:docMk/>
            <pc:sldMasterMk cId="3164720250" sldId="2147483781"/>
            <pc:sldLayoutMk cId="3986016098" sldId="2147483795"/>
          </pc:sldLayoutMkLst>
        </pc:sldLayoutChg>
        <pc:sldLayoutChg chg="add del mod replId">
          <pc:chgData name="Pakanati, Bharathi (Contingent Worker)" userId="S::bharathi.pakanati@wabtec.com::8278e621-003f-4cc8-a1ec-109ecc7d0350" providerId="AD" clId="Web-{5170663D-AFBE-4851-8ACB-C035C2492359}" dt="2022-07-05T13:14:28.240" v="35"/>
          <pc:sldLayoutMkLst>
            <pc:docMk/>
            <pc:sldMasterMk cId="3164720250" sldId="2147483781"/>
            <pc:sldLayoutMk cId="3878664537" sldId="2147483796"/>
          </pc:sldLayoutMkLst>
        </pc:sldLayoutChg>
        <pc:sldLayoutChg chg="add del mod replId">
          <pc:chgData name="Pakanati, Bharathi (Contingent Worker)" userId="S::bharathi.pakanati@wabtec.com::8278e621-003f-4cc8-a1ec-109ecc7d0350" providerId="AD" clId="Web-{5170663D-AFBE-4851-8ACB-C035C2492359}" dt="2022-07-05T13:14:28.240" v="35"/>
          <pc:sldLayoutMkLst>
            <pc:docMk/>
            <pc:sldMasterMk cId="3164720250" sldId="2147483781"/>
            <pc:sldLayoutMk cId="1898666742" sldId="2147483797"/>
          </pc:sldLayoutMkLst>
        </pc:sldLayoutChg>
        <pc:sldLayoutChg chg="add del mod replId">
          <pc:chgData name="Pakanati, Bharathi (Contingent Worker)" userId="S::bharathi.pakanati@wabtec.com::8278e621-003f-4cc8-a1ec-109ecc7d0350" providerId="AD" clId="Web-{5170663D-AFBE-4851-8ACB-C035C2492359}" dt="2022-07-05T13:14:28.240" v="35"/>
          <pc:sldLayoutMkLst>
            <pc:docMk/>
            <pc:sldMasterMk cId="3164720250" sldId="2147483781"/>
            <pc:sldLayoutMk cId="1333963907" sldId="2147483798"/>
          </pc:sldLayoutMkLst>
        </pc:sldLayoutChg>
      </pc:sldMasterChg>
      <pc:sldMasterChg chg="add del replId addSldLayout delSldLayout">
        <pc:chgData name="Pakanati, Bharathi (Contingent Worker)" userId="S::bharathi.pakanati@wabtec.com::8278e621-003f-4cc8-a1ec-109ecc7d0350" providerId="AD" clId="Web-{5170663D-AFBE-4851-8ACB-C035C2492359}" dt="2022-07-05T13:14:28.178" v="34"/>
        <pc:sldMasterMkLst>
          <pc:docMk/>
          <pc:sldMasterMk cId="2428927172" sldId="2147483799"/>
        </pc:sldMasterMkLst>
        <pc:sldLayoutChg chg="add del replId">
          <pc:chgData name="Pakanati, Bharathi (Contingent Worker)" userId="S::bharathi.pakanati@wabtec.com::8278e621-003f-4cc8-a1ec-109ecc7d0350" providerId="AD" clId="Web-{5170663D-AFBE-4851-8ACB-C035C2492359}" dt="2022-07-05T13:14:28.178" v="34"/>
          <pc:sldLayoutMkLst>
            <pc:docMk/>
            <pc:sldMasterMk cId="2428927172" sldId="2147483799"/>
            <pc:sldLayoutMk cId="3232465540" sldId="2147483800"/>
          </pc:sldLayoutMkLst>
        </pc:sldLayoutChg>
        <pc:sldLayoutChg chg="add del replId">
          <pc:chgData name="Pakanati, Bharathi (Contingent Worker)" userId="S::bharathi.pakanati@wabtec.com::8278e621-003f-4cc8-a1ec-109ecc7d0350" providerId="AD" clId="Web-{5170663D-AFBE-4851-8ACB-C035C2492359}" dt="2022-07-05T13:14:28.178" v="34"/>
          <pc:sldLayoutMkLst>
            <pc:docMk/>
            <pc:sldMasterMk cId="2428927172" sldId="2147483799"/>
            <pc:sldLayoutMk cId="2158949860" sldId="2147483801"/>
          </pc:sldLayoutMkLst>
        </pc:sldLayoutChg>
        <pc:sldLayoutChg chg="add del replId">
          <pc:chgData name="Pakanati, Bharathi (Contingent Worker)" userId="S::bharathi.pakanati@wabtec.com::8278e621-003f-4cc8-a1ec-109ecc7d0350" providerId="AD" clId="Web-{5170663D-AFBE-4851-8ACB-C035C2492359}" dt="2022-07-05T13:14:28.178" v="34"/>
          <pc:sldLayoutMkLst>
            <pc:docMk/>
            <pc:sldMasterMk cId="2428927172" sldId="2147483799"/>
            <pc:sldLayoutMk cId="3113615569" sldId="2147483802"/>
          </pc:sldLayoutMkLst>
        </pc:sldLayoutChg>
        <pc:sldLayoutChg chg="add del replId">
          <pc:chgData name="Pakanati, Bharathi (Contingent Worker)" userId="S::bharathi.pakanati@wabtec.com::8278e621-003f-4cc8-a1ec-109ecc7d0350" providerId="AD" clId="Web-{5170663D-AFBE-4851-8ACB-C035C2492359}" dt="2022-07-05T13:14:28.178" v="34"/>
          <pc:sldLayoutMkLst>
            <pc:docMk/>
            <pc:sldMasterMk cId="2428927172" sldId="2147483799"/>
            <pc:sldLayoutMk cId="1689151134" sldId="2147483803"/>
          </pc:sldLayoutMkLst>
        </pc:sldLayoutChg>
        <pc:sldLayoutChg chg="add del replId">
          <pc:chgData name="Pakanati, Bharathi (Contingent Worker)" userId="S::bharathi.pakanati@wabtec.com::8278e621-003f-4cc8-a1ec-109ecc7d0350" providerId="AD" clId="Web-{5170663D-AFBE-4851-8ACB-C035C2492359}" dt="2022-07-05T13:14:28.178" v="34"/>
          <pc:sldLayoutMkLst>
            <pc:docMk/>
            <pc:sldMasterMk cId="2428927172" sldId="2147483799"/>
            <pc:sldLayoutMk cId="1903033215" sldId="2147483804"/>
          </pc:sldLayoutMkLst>
        </pc:sldLayoutChg>
        <pc:sldLayoutChg chg="add del replId">
          <pc:chgData name="Pakanati, Bharathi (Contingent Worker)" userId="S::bharathi.pakanati@wabtec.com::8278e621-003f-4cc8-a1ec-109ecc7d0350" providerId="AD" clId="Web-{5170663D-AFBE-4851-8ACB-C035C2492359}" dt="2022-07-05T13:14:28.178" v="34"/>
          <pc:sldLayoutMkLst>
            <pc:docMk/>
            <pc:sldMasterMk cId="2428927172" sldId="2147483799"/>
            <pc:sldLayoutMk cId="4034066700" sldId="2147483805"/>
          </pc:sldLayoutMkLst>
        </pc:sldLayoutChg>
        <pc:sldLayoutChg chg="add del replId">
          <pc:chgData name="Pakanati, Bharathi (Contingent Worker)" userId="S::bharathi.pakanati@wabtec.com::8278e621-003f-4cc8-a1ec-109ecc7d0350" providerId="AD" clId="Web-{5170663D-AFBE-4851-8ACB-C035C2492359}" dt="2022-07-05T13:14:28.178" v="34"/>
          <pc:sldLayoutMkLst>
            <pc:docMk/>
            <pc:sldMasterMk cId="2428927172" sldId="2147483799"/>
            <pc:sldLayoutMk cId="3140826051" sldId="2147483806"/>
          </pc:sldLayoutMkLst>
        </pc:sldLayoutChg>
        <pc:sldLayoutChg chg="add del replId">
          <pc:chgData name="Pakanati, Bharathi (Contingent Worker)" userId="S::bharathi.pakanati@wabtec.com::8278e621-003f-4cc8-a1ec-109ecc7d0350" providerId="AD" clId="Web-{5170663D-AFBE-4851-8ACB-C035C2492359}" dt="2022-07-05T13:14:28.178" v="34"/>
          <pc:sldLayoutMkLst>
            <pc:docMk/>
            <pc:sldMasterMk cId="2428927172" sldId="2147483799"/>
            <pc:sldLayoutMk cId="2175600632" sldId="2147483807"/>
          </pc:sldLayoutMkLst>
        </pc:sldLayoutChg>
        <pc:sldLayoutChg chg="add del replId">
          <pc:chgData name="Pakanati, Bharathi (Contingent Worker)" userId="S::bharathi.pakanati@wabtec.com::8278e621-003f-4cc8-a1ec-109ecc7d0350" providerId="AD" clId="Web-{5170663D-AFBE-4851-8ACB-C035C2492359}" dt="2022-07-05T13:14:28.178" v="34"/>
          <pc:sldLayoutMkLst>
            <pc:docMk/>
            <pc:sldMasterMk cId="2428927172" sldId="2147483799"/>
            <pc:sldLayoutMk cId="149071667" sldId="2147483808"/>
          </pc:sldLayoutMkLst>
        </pc:sldLayoutChg>
        <pc:sldLayoutChg chg="add del replId">
          <pc:chgData name="Pakanati, Bharathi (Contingent Worker)" userId="S::bharathi.pakanati@wabtec.com::8278e621-003f-4cc8-a1ec-109ecc7d0350" providerId="AD" clId="Web-{5170663D-AFBE-4851-8ACB-C035C2492359}" dt="2022-07-05T13:14:28.178" v="34"/>
          <pc:sldLayoutMkLst>
            <pc:docMk/>
            <pc:sldMasterMk cId="2428927172" sldId="2147483799"/>
            <pc:sldLayoutMk cId="2503843255" sldId="2147483809"/>
          </pc:sldLayoutMkLst>
        </pc:sldLayoutChg>
        <pc:sldLayoutChg chg="add del replId">
          <pc:chgData name="Pakanati, Bharathi (Contingent Worker)" userId="S::bharathi.pakanati@wabtec.com::8278e621-003f-4cc8-a1ec-109ecc7d0350" providerId="AD" clId="Web-{5170663D-AFBE-4851-8ACB-C035C2492359}" dt="2022-07-05T13:14:28.178" v="34"/>
          <pc:sldLayoutMkLst>
            <pc:docMk/>
            <pc:sldMasterMk cId="2428927172" sldId="2147483799"/>
            <pc:sldLayoutMk cId="1413477818" sldId="2147483810"/>
          </pc:sldLayoutMkLst>
        </pc:sldLayoutChg>
      </pc:sldMasterChg>
      <pc:sldMasterChg chg="add del addSldLayout delSldLayout">
        <pc:chgData name="Pakanati, Bharathi (Contingent Worker)" userId="S::bharathi.pakanati@wabtec.com::8278e621-003f-4cc8-a1ec-109ecc7d0350" providerId="AD" clId="Web-{5170663D-AFBE-4851-8ACB-C035C2492359}" dt="2022-07-05T13:14:38.553" v="38"/>
        <pc:sldMasterMkLst>
          <pc:docMk/>
          <pc:sldMasterMk cId="874051722" sldId="2147483806"/>
        </pc:sldMasterMkLst>
        <pc:sldLayoutChg chg="add del">
          <pc:chgData name="Pakanati, Bharathi (Contingent Worker)" userId="S::bharathi.pakanati@wabtec.com::8278e621-003f-4cc8-a1ec-109ecc7d0350" providerId="AD" clId="Web-{5170663D-AFBE-4851-8ACB-C035C2492359}" dt="2022-07-05T13:14:38.553" v="38"/>
          <pc:sldLayoutMkLst>
            <pc:docMk/>
            <pc:sldMasterMk cId="874051722" sldId="2147483806"/>
            <pc:sldLayoutMk cId="3298996731" sldId="2147483799"/>
          </pc:sldLayoutMkLst>
        </pc:sldLayoutChg>
        <pc:sldLayoutChg chg="add del">
          <pc:chgData name="Pakanati, Bharathi (Contingent Worker)" userId="S::bharathi.pakanati@wabtec.com::8278e621-003f-4cc8-a1ec-109ecc7d0350" providerId="AD" clId="Web-{5170663D-AFBE-4851-8ACB-C035C2492359}" dt="2022-07-05T13:14:38.553" v="38"/>
          <pc:sldLayoutMkLst>
            <pc:docMk/>
            <pc:sldMasterMk cId="874051722" sldId="2147483806"/>
            <pc:sldLayoutMk cId="3715496908" sldId="2147483800"/>
          </pc:sldLayoutMkLst>
        </pc:sldLayoutChg>
        <pc:sldLayoutChg chg="add del">
          <pc:chgData name="Pakanati, Bharathi (Contingent Worker)" userId="S::bharathi.pakanati@wabtec.com::8278e621-003f-4cc8-a1ec-109ecc7d0350" providerId="AD" clId="Web-{5170663D-AFBE-4851-8ACB-C035C2492359}" dt="2022-07-05T13:14:38.553" v="38"/>
          <pc:sldLayoutMkLst>
            <pc:docMk/>
            <pc:sldMasterMk cId="874051722" sldId="2147483806"/>
            <pc:sldLayoutMk cId="1040897883" sldId="2147483801"/>
          </pc:sldLayoutMkLst>
        </pc:sldLayoutChg>
        <pc:sldLayoutChg chg="add del">
          <pc:chgData name="Pakanati, Bharathi (Contingent Worker)" userId="S::bharathi.pakanati@wabtec.com::8278e621-003f-4cc8-a1ec-109ecc7d0350" providerId="AD" clId="Web-{5170663D-AFBE-4851-8ACB-C035C2492359}" dt="2022-07-05T13:14:38.553" v="38"/>
          <pc:sldLayoutMkLst>
            <pc:docMk/>
            <pc:sldMasterMk cId="874051722" sldId="2147483806"/>
            <pc:sldLayoutMk cId="16957416" sldId="2147483802"/>
          </pc:sldLayoutMkLst>
        </pc:sldLayoutChg>
        <pc:sldLayoutChg chg="add del">
          <pc:chgData name="Pakanati, Bharathi (Contingent Worker)" userId="S::bharathi.pakanati@wabtec.com::8278e621-003f-4cc8-a1ec-109ecc7d0350" providerId="AD" clId="Web-{5170663D-AFBE-4851-8ACB-C035C2492359}" dt="2022-07-05T13:14:38.553" v="38"/>
          <pc:sldLayoutMkLst>
            <pc:docMk/>
            <pc:sldMasterMk cId="874051722" sldId="2147483806"/>
            <pc:sldLayoutMk cId="926416201" sldId="2147483803"/>
          </pc:sldLayoutMkLst>
        </pc:sldLayoutChg>
        <pc:sldLayoutChg chg="add del">
          <pc:chgData name="Pakanati, Bharathi (Contingent Worker)" userId="S::bharathi.pakanati@wabtec.com::8278e621-003f-4cc8-a1ec-109ecc7d0350" providerId="AD" clId="Web-{5170663D-AFBE-4851-8ACB-C035C2492359}" dt="2022-07-05T13:14:38.553" v="38"/>
          <pc:sldLayoutMkLst>
            <pc:docMk/>
            <pc:sldMasterMk cId="874051722" sldId="2147483806"/>
            <pc:sldLayoutMk cId="1094374865" sldId="2147483804"/>
          </pc:sldLayoutMkLst>
        </pc:sldLayoutChg>
        <pc:sldLayoutChg chg="add del">
          <pc:chgData name="Pakanati, Bharathi (Contingent Worker)" userId="S::bharathi.pakanati@wabtec.com::8278e621-003f-4cc8-a1ec-109ecc7d0350" providerId="AD" clId="Web-{5170663D-AFBE-4851-8ACB-C035C2492359}" dt="2022-07-05T13:14:38.553" v="38"/>
          <pc:sldLayoutMkLst>
            <pc:docMk/>
            <pc:sldMasterMk cId="874051722" sldId="2147483806"/>
            <pc:sldLayoutMk cId="2960954173" sldId="2147483805"/>
          </pc:sldLayoutMkLst>
        </pc:sldLayoutChg>
        <pc:sldLayoutChg chg="add del replId">
          <pc:chgData name="Pakanati, Bharathi (Contingent Worker)" userId="S::bharathi.pakanati@wabtec.com::8278e621-003f-4cc8-a1ec-109ecc7d0350" providerId="AD" clId="Web-{5170663D-AFBE-4851-8ACB-C035C2492359}" dt="2022-07-05T13:14:38.553" v="38"/>
          <pc:sldLayoutMkLst>
            <pc:docMk/>
            <pc:sldMasterMk cId="874051722" sldId="2147483806"/>
            <pc:sldLayoutMk cId="735251759" sldId="2147483807"/>
          </pc:sldLayoutMkLst>
        </pc:sldLayoutChg>
        <pc:sldLayoutChg chg="add del replId">
          <pc:chgData name="Pakanati, Bharathi (Contingent Worker)" userId="S::bharathi.pakanati@wabtec.com::8278e621-003f-4cc8-a1ec-109ecc7d0350" providerId="AD" clId="Web-{5170663D-AFBE-4851-8ACB-C035C2492359}" dt="2022-07-05T13:14:38.553" v="38"/>
          <pc:sldLayoutMkLst>
            <pc:docMk/>
            <pc:sldMasterMk cId="874051722" sldId="2147483806"/>
            <pc:sldLayoutMk cId="1067290543" sldId="2147483808"/>
          </pc:sldLayoutMkLst>
        </pc:sldLayoutChg>
        <pc:sldLayoutChg chg="add del replId">
          <pc:chgData name="Pakanati, Bharathi (Contingent Worker)" userId="S::bharathi.pakanati@wabtec.com::8278e621-003f-4cc8-a1ec-109ecc7d0350" providerId="AD" clId="Web-{5170663D-AFBE-4851-8ACB-C035C2492359}" dt="2022-07-05T13:14:38.553" v="38"/>
          <pc:sldLayoutMkLst>
            <pc:docMk/>
            <pc:sldMasterMk cId="874051722" sldId="2147483806"/>
            <pc:sldLayoutMk cId="3693178436" sldId="2147483809"/>
          </pc:sldLayoutMkLst>
        </pc:sldLayoutChg>
        <pc:sldLayoutChg chg="add del replId">
          <pc:chgData name="Pakanati, Bharathi (Contingent Worker)" userId="S::bharathi.pakanati@wabtec.com::8278e621-003f-4cc8-a1ec-109ecc7d0350" providerId="AD" clId="Web-{5170663D-AFBE-4851-8ACB-C035C2492359}" dt="2022-07-05T13:14:38.553" v="38"/>
          <pc:sldLayoutMkLst>
            <pc:docMk/>
            <pc:sldMasterMk cId="874051722" sldId="2147483806"/>
            <pc:sldLayoutMk cId="60518285" sldId="2147483810"/>
          </pc:sldLayoutMkLst>
        </pc:sldLayoutChg>
      </pc:sldMasterChg>
      <pc:sldMasterChg chg="add del addSldLayout delSldLayout modSldLayout">
        <pc:chgData name="Pakanati, Bharathi (Contingent Worker)" userId="S::bharathi.pakanati@wabtec.com::8278e621-003f-4cc8-a1ec-109ecc7d0350" providerId="AD" clId="Web-{5170663D-AFBE-4851-8ACB-C035C2492359}" dt="2022-07-05T13:20:45.598" v="63"/>
        <pc:sldMasterMkLst>
          <pc:docMk/>
          <pc:sldMasterMk cId="79398013" sldId="2147483811"/>
        </pc:sldMasterMkLst>
        <pc:sldLayoutChg chg="add del mod replId">
          <pc:chgData name="Pakanati, Bharathi (Contingent Worker)" userId="S::bharathi.pakanati@wabtec.com::8278e621-003f-4cc8-a1ec-109ecc7d0350" providerId="AD" clId="Web-{5170663D-AFBE-4851-8ACB-C035C2492359}" dt="2022-07-05T13:20:45.598" v="63"/>
          <pc:sldLayoutMkLst>
            <pc:docMk/>
            <pc:sldMasterMk cId="79398013" sldId="2147483811"/>
            <pc:sldLayoutMk cId="929789649" sldId="2147483812"/>
          </pc:sldLayoutMkLst>
        </pc:sldLayoutChg>
        <pc:sldLayoutChg chg="add del mod replId">
          <pc:chgData name="Pakanati, Bharathi (Contingent Worker)" userId="S::bharathi.pakanati@wabtec.com::8278e621-003f-4cc8-a1ec-109ecc7d0350" providerId="AD" clId="Web-{5170663D-AFBE-4851-8ACB-C035C2492359}" dt="2022-07-05T13:20:45.598" v="63"/>
          <pc:sldLayoutMkLst>
            <pc:docMk/>
            <pc:sldMasterMk cId="79398013" sldId="2147483811"/>
            <pc:sldLayoutMk cId="468814931" sldId="2147483813"/>
          </pc:sldLayoutMkLst>
        </pc:sldLayoutChg>
        <pc:sldLayoutChg chg="add del mod replId">
          <pc:chgData name="Pakanati, Bharathi (Contingent Worker)" userId="S::bharathi.pakanati@wabtec.com::8278e621-003f-4cc8-a1ec-109ecc7d0350" providerId="AD" clId="Web-{5170663D-AFBE-4851-8ACB-C035C2492359}" dt="2022-07-05T13:20:45.598" v="63"/>
          <pc:sldLayoutMkLst>
            <pc:docMk/>
            <pc:sldMasterMk cId="79398013" sldId="2147483811"/>
            <pc:sldLayoutMk cId="127262034" sldId="2147483814"/>
          </pc:sldLayoutMkLst>
        </pc:sldLayoutChg>
        <pc:sldLayoutChg chg="add del mod replId">
          <pc:chgData name="Pakanati, Bharathi (Contingent Worker)" userId="S::bharathi.pakanati@wabtec.com::8278e621-003f-4cc8-a1ec-109ecc7d0350" providerId="AD" clId="Web-{5170663D-AFBE-4851-8ACB-C035C2492359}" dt="2022-07-05T13:20:45.598" v="63"/>
          <pc:sldLayoutMkLst>
            <pc:docMk/>
            <pc:sldMasterMk cId="79398013" sldId="2147483811"/>
            <pc:sldLayoutMk cId="3748076706" sldId="2147483815"/>
          </pc:sldLayoutMkLst>
        </pc:sldLayoutChg>
        <pc:sldLayoutChg chg="add del mod replId">
          <pc:chgData name="Pakanati, Bharathi (Contingent Worker)" userId="S::bharathi.pakanati@wabtec.com::8278e621-003f-4cc8-a1ec-109ecc7d0350" providerId="AD" clId="Web-{5170663D-AFBE-4851-8ACB-C035C2492359}" dt="2022-07-05T13:20:45.598" v="63"/>
          <pc:sldLayoutMkLst>
            <pc:docMk/>
            <pc:sldMasterMk cId="79398013" sldId="2147483811"/>
            <pc:sldLayoutMk cId="1910679306" sldId="2147483816"/>
          </pc:sldLayoutMkLst>
        </pc:sldLayoutChg>
        <pc:sldLayoutChg chg="add del mod replId">
          <pc:chgData name="Pakanati, Bharathi (Contingent Worker)" userId="S::bharathi.pakanati@wabtec.com::8278e621-003f-4cc8-a1ec-109ecc7d0350" providerId="AD" clId="Web-{5170663D-AFBE-4851-8ACB-C035C2492359}" dt="2022-07-05T13:20:45.598" v="63"/>
          <pc:sldLayoutMkLst>
            <pc:docMk/>
            <pc:sldMasterMk cId="79398013" sldId="2147483811"/>
            <pc:sldLayoutMk cId="2364018756" sldId="2147483817"/>
          </pc:sldLayoutMkLst>
        </pc:sldLayoutChg>
        <pc:sldLayoutChg chg="add del mod replId">
          <pc:chgData name="Pakanati, Bharathi (Contingent Worker)" userId="S::bharathi.pakanati@wabtec.com::8278e621-003f-4cc8-a1ec-109ecc7d0350" providerId="AD" clId="Web-{5170663D-AFBE-4851-8ACB-C035C2492359}" dt="2022-07-05T13:20:45.598" v="63"/>
          <pc:sldLayoutMkLst>
            <pc:docMk/>
            <pc:sldMasterMk cId="79398013" sldId="2147483811"/>
            <pc:sldLayoutMk cId="1761221387" sldId="2147483818"/>
          </pc:sldLayoutMkLst>
        </pc:sldLayoutChg>
        <pc:sldLayoutChg chg="add del mod replId">
          <pc:chgData name="Pakanati, Bharathi (Contingent Worker)" userId="S::bharathi.pakanati@wabtec.com::8278e621-003f-4cc8-a1ec-109ecc7d0350" providerId="AD" clId="Web-{5170663D-AFBE-4851-8ACB-C035C2492359}" dt="2022-07-05T13:20:45.598" v="63"/>
          <pc:sldLayoutMkLst>
            <pc:docMk/>
            <pc:sldMasterMk cId="79398013" sldId="2147483811"/>
            <pc:sldLayoutMk cId="71706708" sldId="2147483819"/>
          </pc:sldLayoutMkLst>
        </pc:sldLayoutChg>
        <pc:sldLayoutChg chg="add del mod replId">
          <pc:chgData name="Pakanati, Bharathi (Contingent Worker)" userId="S::bharathi.pakanati@wabtec.com::8278e621-003f-4cc8-a1ec-109ecc7d0350" providerId="AD" clId="Web-{5170663D-AFBE-4851-8ACB-C035C2492359}" dt="2022-07-05T13:20:45.598" v="63"/>
          <pc:sldLayoutMkLst>
            <pc:docMk/>
            <pc:sldMasterMk cId="79398013" sldId="2147483811"/>
            <pc:sldLayoutMk cId="1329149274" sldId="2147483820"/>
          </pc:sldLayoutMkLst>
        </pc:sldLayoutChg>
        <pc:sldLayoutChg chg="add del mod replId">
          <pc:chgData name="Pakanati, Bharathi (Contingent Worker)" userId="S::bharathi.pakanati@wabtec.com::8278e621-003f-4cc8-a1ec-109ecc7d0350" providerId="AD" clId="Web-{5170663D-AFBE-4851-8ACB-C035C2492359}" dt="2022-07-05T13:20:45.598" v="63"/>
          <pc:sldLayoutMkLst>
            <pc:docMk/>
            <pc:sldMasterMk cId="79398013" sldId="2147483811"/>
            <pc:sldLayoutMk cId="409193917" sldId="2147483821"/>
          </pc:sldLayoutMkLst>
        </pc:sldLayoutChg>
        <pc:sldLayoutChg chg="add del mod replId">
          <pc:chgData name="Pakanati, Bharathi (Contingent Worker)" userId="S::bharathi.pakanati@wabtec.com::8278e621-003f-4cc8-a1ec-109ecc7d0350" providerId="AD" clId="Web-{5170663D-AFBE-4851-8ACB-C035C2492359}" dt="2022-07-05T13:20:45.598" v="63"/>
          <pc:sldLayoutMkLst>
            <pc:docMk/>
            <pc:sldMasterMk cId="79398013" sldId="2147483811"/>
            <pc:sldLayoutMk cId="3641312609" sldId="2147483822"/>
          </pc:sldLayoutMkLst>
        </pc:sldLayoutChg>
      </pc:sldMasterChg>
      <pc:sldMasterChg chg="add del addSldLayout delSldLayout">
        <pc:chgData name="Pakanati, Bharathi (Contingent Worker)" userId="S::bharathi.pakanati@wabtec.com::8278e621-003f-4cc8-a1ec-109ecc7d0350" providerId="AD" clId="Web-{5170663D-AFBE-4851-8ACB-C035C2492359}" dt="2022-07-05T13:14:18.319" v="22"/>
        <pc:sldMasterMkLst>
          <pc:docMk/>
          <pc:sldMasterMk cId="363271189" sldId="2147483819"/>
        </pc:sldMasterMkLst>
        <pc:sldLayoutChg chg="add del">
          <pc:chgData name="Pakanati, Bharathi (Contingent Worker)" userId="S::bharathi.pakanati@wabtec.com::8278e621-003f-4cc8-a1ec-109ecc7d0350" providerId="AD" clId="Web-{5170663D-AFBE-4851-8ACB-C035C2492359}" dt="2022-07-05T13:14:18.319" v="22"/>
          <pc:sldLayoutMkLst>
            <pc:docMk/>
            <pc:sldMasterMk cId="363271189" sldId="2147483819"/>
            <pc:sldLayoutMk cId="2603080874" sldId="2147483808"/>
          </pc:sldLayoutMkLst>
        </pc:sldLayoutChg>
        <pc:sldLayoutChg chg="add del">
          <pc:chgData name="Pakanati, Bharathi (Contingent Worker)" userId="S::bharathi.pakanati@wabtec.com::8278e621-003f-4cc8-a1ec-109ecc7d0350" providerId="AD" clId="Web-{5170663D-AFBE-4851-8ACB-C035C2492359}" dt="2022-07-05T13:14:18.319" v="22"/>
          <pc:sldLayoutMkLst>
            <pc:docMk/>
            <pc:sldMasterMk cId="363271189" sldId="2147483819"/>
            <pc:sldLayoutMk cId="3546562058" sldId="2147483809"/>
          </pc:sldLayoutMkLst>
        </pc:sldLayoutChg>
        <pc:sldLayoutChg chg="add del">
          <pc:chgData name="Pakanati, Bharathi (Contingent Worker)" userId="S::bharathi.pakanati@wabtec.com::8278e621-003f-4cc8-a1ec-109ecc7d0350" providerId="AD" clId="Web-{5170663D-AFBE-4851-8ACB-C035C2492359}" dt="2022-07-05T13:14:18.319" v="22"/>
          <pc:sldLayoutMkLst>
            <pc:docMk/>
            <pc:sldMasterMk cId="363271189" sldId="2147483819"/>
            <pc:sldLayoutMk cId="1840754016" sldId="2147483810"/>
          </pc:sldLayoutMkLst>
        </pc:sldLayoutChg>
        <pc:sldLayoutChg chg="add del">
          <pc:chgData name="Pakanati, Bharathi (Contingent Worker)" userId="S::bharathi.pakanati@wabtec.com::8278e621-003f-4cc8-a1ec-109ecc7d0350" providerId="AD" clId="Web-{5170663D-AFBE-4851-8ACB-C035C2492359}" dt="2022-07-05T13:14:18.319" v="22"/>
          <pc:sldLayoutMkLst>
            <pc:docMk/>
            <pc:sldMasterMk cId="363271189" sldId="2147483819"/>
            <pc:sldLayoutMk cId="3074903032" sldId="2147483811"/>
          </pc:sldLayoutMkLst>
        </pc:sldLayoutChg>
        <pc:sldLayoutChg chg="add del">
          <pc:chgData name="Pakanati, Bharathi (Contingent Worker)" userId="S::bharathi.pakanati@wabtec.com::8278e621-003f-4cc8-a1ec-109ecc7d0350" providerId="AD" clId="Web-{5170663D-AFBE-4851-8ACB-C035C2492359}" dt="2022-07-05T13:14:18.319" v="22"/>
          <pc:sldLayoutMkLst>
            <pc:docMk/>
            <pc:sldMasterMk cId="363271189" sldId="2147483819"/>
            <pc:sldLayoutMk cId="2082684139" sldId="2147483812"/>
          </pc:sldLayoutMkLst>
        </pc:sldLayoutChg>
        <pc:sldLayoutChg chg="add del">
          <pc:chgData name="Pakanati, Bharathi (Contingent Worker)" userId="S::bharathi.pakanati@wabtec.com::8278e621-003f-4cc8-a1ec-109ecc7d0350" providerId="AD" clId="Web-{5170663D-AFBE-4851-8ACB-C035C2492359}" dt="2022-07-05T13:14:18.319" v="22"/>
          <pc:sldLayoutMkLst>
            <pc:docMk/>
            <pc:sldMasterMk cId="363271189" sldId="2147483819"/>
            <pc:sldLayoutMk cId="3635949009" sldId="2147483813"/>
          </pc:sldLayoutMkLst>
        </pc:sldLayoutChg>
        <pc:sldLayoutChg chg="add del">
          <pc:chgData name="Pakanati, Bharathi (Contingent Worker)" userId="S::bharathi.pakanati@wabtec.com::8278e621-003f-4cc8-a1ec-109ecc7d0350" providerId="AD" clId="Web-{5170663D-AFBE-4851-8ACB-C035C2492359}" dt="2022-07-05T13:14:18.319" v="22"/>
          <pc:sldLayoutMkLst>
            <pc:docMk/>
            <pc:sldMasterMk cId="363271189" sldId="2147483819"/>
            <pc:sldLayoutMk cId="147556860" sldId="2147483814"/>
          </pc:sldLayoutMkLst>
        </pc:sldLayoutChg>
        <pc:sldLayoutChg chg="add del">
          <pc:chgData name="Pakanati, Bharathi (Contingent Worker)" userId="S::bharathi.pakanati@wabtec.com::8278e621-003f-4cc8-a1ec-109ecc7d0350" providerId="AD" clId="Web-{5170663D-AFBE-4851-8ACB-C035C2492359}" dt="2022-07-05T13:14:18.319" v="22"/>
          <pc:sldLayoutMkLst>
            <pc:docMk/>
            <pc:sldMasterMk cId="363271189" sldId="2147483819"/>
            <pc:sldLayoutMk cId="607771172" sldId="2147483815"/>
          </pc:sldLayoutMkLst>
        </pc:sldLayoutChg>
        <pc:sldLayoutChg chg="add del">
          <pc:chgData name="Pakanati, Bharathi (Contingent Worker)" userId="S::bharathi.pakanati@wabtec.com::8278e621-003f-4cc8-a1ec-109ecc7d0350" providerId="AD" clId="Web-{5170663D-AFBE-4851-8ACB-C035C2492359}" dt="2022-07-05T13:14:18.319" v="22"/>
          <pc:sldLayoutMkLst>
            <pc:docMk/>
            <pc:sldMasterMk cId="363271189" sldId="2147483819"/>
            <pc:sldLayoutMk cId="4093364283" sldId="2147483816"/>
          </pc:sldLayoutMkLst>
        </pc:sldLayoutChg>
        <pc:sldLayoutChg chg="add del">
          <pc:chgData name="Pakanati, Bharathi (Contingent Worker)" userId="S::bharathi.pakanati@wabtec.com::8278e621-003f-4cc8-a1ec-109ecc7d0350" providerId="AD" clId="Web-{5170663D-AFBE-4851-8ACB-C035C2492359}" dt="2022-07-05T13:14:18.319" v="22"/>
          <pc:sldLayoutMkLst>
            <pc:docMk/>
            <pc:sldMasterMk cId="363271189" sldId="2147483819"/>
            <pc:sldLayoutMk cId="1556463399" sldId="2147483817"/>
          </pc:sldLayoutMkLst>
        </pc:sldLayoutChg>
        <pc:sldLayoutChg chg="add del">
          <pc:chgData name="Pakanati, Bharathi (Contingent Worker)" userId="S::bharathi.pakanati@wabtec.com::8278e621-003f-4cc8-a1ec-109ecc7d0350" providerId="AD" clId="Web-{5170663D-AFBE-4851-8ACB-C035C2492359}" dt="2022-07-05T13:14:18.319" v="22"/>
          <pc:sldLayoutMkLst>
            <pc:docMk/>
            <pc:sldMasterMk cId="363271189" sldId="2147483819"/>
            <pc:sldLayoutMk cId="1588433764" sldId="2147483818"/>
          </pc:sldLayoutMkLst>
        </pc:sldLayoutChg>
      </pc:sldMasterChg>
      <pc:sldMasterChg chg="add del replId addSldLayout delSldLayout">
        <pc:chgData name="Pakanati, Bharathi (Contingent Worker)" userId="S::bharathi.pakanati@wabtec.com::8278e621-003f-4cc8-a1ec-109ecc7d0350" providerId="AD" clId="Web-{5170663D-AFBE-4851-8ACB-C035C2492359}" dt="2022-07-05T13:20:45.535" v="62"/>
        <pc:sldMasterMkLst>
          <pc:docMk/>
          <pc:sldMasterMk cId="4006206138" sldId="2147483823"/>
        </pc:sldMasterMkLst>
        <pc:sldLayoutChg chg="add del">
          <pc:chgData name="Pakanati, Bharathi (Contingent Worker)" userId="S::bharathi.pakanati@wabtec.com::8278e621-003f-4cc8-a1ec-109ecc7d0350" providerId="AD" clId="Web-{5170663D-AFBE-4851-8ACB-C035C2492359}" dt="2022-07-05T13:20:45.535" v="62"/>
          <pc:sldLayoutMkLst>
            <pc:docMk/>
            <pc:sldMasterMk cId="4006206138" sldId="2147483823"/>
            <pc:sldLayoutMk cId="1060620690" sldId="2147483824"/>
          </pc:sldLayoutMkLst>
        </pc:sldLayoutChg>
        <pc:sldLayoutChg chg="add del replId">
          <pc:chgData name="Pakanati, Bharathi (Contingent Worker)" userId="S::bharathi.pakanati@wabtec.com::8278e621-003f-4cc8-a1ec-109ecc7d0350" providerId="AD" clId="Web-{5170663D-AFBE-4851-8ACB-C035C2492359}" dt="2022-07-05T13:20:45.535" v="62"/>
          <pc:sldLayoutMkLst>
            <pc:docMk/>
            <pc:sldMasterMk cId="4006206138" sldId="2147483823"/>
            <pc:sldLayoutMk cId="2135732190" sldId="2147483825"/>
          </pc:sldLayoutMkLst>
        </pc:sldLayoutChg>
        <pc:sldLayoutChg chg="add del replId">
          <pc:chgData name="Pakanati, Bharathi (Contingent Worker)" userId="S::bharathi.pakanati@wabtec.com::8278e621-003f-4cc8-a1ec-109ecc7d0350" providerId="AD" clId="Web-{5170663D-AFBE-4851-8ACB-C035C2492359}" dt="2022-07-05T13:20:45.535" v="62"/>
          <pc:sldLayoutMkLst>
            <pc:docMk/>
            <pc:sldMasterMk cId="4006206138" sldId="2147483823"/>
            <pc:sldLayoutMk cId="1957448406" sldId="2147483826"/>
          </pc:sldLayoutMkLst>
        </pc:sldLayoutChg>
        <pc:sldLayoutChg chg="add del replId">
          <pc:chgData name="Pakanati, Bharathi (Contingent Worker)" userId="S::bharathi.pakanati@wabtec.com::8278e621-003f-4cc8-a1ec-109ecc7d0350" providerId="AD" clId="Web-{5170663D-AFBE-4851-8ACB-C035C2492359}" dt="2022-07-05T13:20:45.535" v="62"/>
          <pc:sldLayoutMkLst>
            <pc:docMk/>
            <pc:sldMasterMk cId="4006206138" sldId="2147483823"/>
            <pc:sldLayoutMk cId="372732901" sldId="2147483827"/>
          </pc:sldLayoutMkLst>
        </pc:sldLayoutChg>
        <pc:sldLayoutChg chg="add del replId">
          <pc:chgData name="Pakanati, Bharathi (Contingent Worker)" userId="S::bharathi.pakanati@wabtec.com::8278e621-003f-4cc8-a1ec-109ecc7d0350" providerId="AD" clId="Web-{5170663D-AFBE-4851-8ACB-C035C2492359}" dt="2022-07-05T13:20:45.535" v="62"/>
          <pc:sldLayoutMkLst>
            <pc:docMk/>
            <pc:sldMasterMk cId="4006206138" sldId="2147483823"/>
            <pc:sldLayoutMk cId="607305685" sldId="2147483828"/>
          </pc:sldLayoutMkLst>
        </pc:sldLayoutChg>
        <pc:sldLayoutChg chg="add del replId">
          <pc:chgData name="Pakanati, Bharathi (Contingent Worker)" userId="S::bharathi.pakanati@wabtec.com::8278e621-003f-4cc8-a1ec-109ecc7d0350" providerId="AD" clId="Web-{5170663D-AFBE-4851-8ACB-C035C2492359}" dt="2022-07-05T13:20:45.535" v="62"/>
          <pc:sldLayoutMkLst>
            <pc:docMk/>
            <pc:sldMasterMk cId="4006206138" sldId="2147483823"/>
            <pc:sldLayoutMk cId="3746198136" sldId="2147483829"/>
          </pc:sldLayoutMkLst>
        </pc:sldLayoutChg>
        <pc:sldLayoutChg chg="add del replId">
          <pc:chgData name="Pakanati, Bharathi (Contingent Worker)" userId="S::bharathi.pakanati@wabtec.com::8278e621-003f-4cc8-a1ec-109ecc7d0350" providerId="AD" clId="Web-{5170663D-AFBE-4851-8ACB-C035C2492359}" dt="2022-07-05T13:20:45.535" v="62"/>
          <pc:sldLayoutMkLst>
            <pc:docMk/>
            <pc:sldMasterMk cId="4006206138" sldId="2147483823"/>
            <pc:sldLayoutMk cId="35836687" sldId="2147483830"/>
          </pc:sldLayoutMkLst>
        </pc:sldLayoutChg>
        <pc:sldLayoutChg chg="add del replId">
          <pc:chgData name="Pakanati, Bharathi (Contingent Worker)" userId="S::bharathi.pakanati@wabtec.com::8278e621-003f-4cc8-a1ec-109ecc7d0350" providerId="AD" clId="Web-{5170663D-AFBE-4851-8ACB-C035C2492359}" dt="2022-07-05T13:20:45.535" v="62"/>
          <pc:sldLayoutMkLst>
            <pc:docMk/>
            <pc:sldMasterMk cId="4006206138" sldId="2147483823"/>
            <pc:sldLayoutMk cId="160089779" sldId="2147483831"/>
          </pc:sldLayoutMkLst>
        </pc:sldLayoutChg>
        <pc:sldLayoutChg chg="add del replId">
          <pc:chgData name="Pakanati, Bharathi (Contingent Worker)" userId="S::bharathi.pakanati@wabtec.com::8278e621-003f-4cc8-a1ec-109ecc7d0350" providerId="AD" clId="Web-{5170663D-AFBE-4851-8ACB-C035C2492359}" dt="2022-07-05T13:20:45.535" v="62"/>
          <pc:sldLayoutMkLst>
            <pc:docMk/>
            <pc:sldMasterMk cId="4006206138" sldId="2147483823"/>
            <pc:sldLayoutMk cId="2092341578" sldId="2147483832"/>
          </pc:sldLayoutMkLst>
        </pc:sldLayoutChg>
        <pc:sldLayoutChg chg="add del replId">
          <pc:chgData name="Pakanati, Bharathi (Contingent Worker)" userId="S::bharathi.pakanati@wabtec.com::8278e621-003f-4cc8-a1ec-109ecc7d0350" providerId="AD" clId="Web-{5170663D-AFBE-4851-8ACB-C035C2492359}" dt="2022-07-05T13:20:45.535" v="62"/>
          <pc:sldLayoutMkLst>
            <pc:docMk/>
            <pc:sldMasterMk cId="4006206138" sldId="2147483823"/>
            <pc:sldLayoutMk cId="3225355274" sldId="2147483833"/>
          </pc:sldLayoutMkLst>
        </pc:sldLayoutChg>
        <pc:sldLayoutChg chg="add del replId">
          <pc:chgData name="Pakanati, Bharathi (Contingent Worker)" userId="S::bharathi.pakanati@wabtec.com::8278e621-003f-4cc8-a1ec-109ecc7d0350" providerId="AD" clId="Web-{5170663D-AFBE-4851-8ACB-C035C2492359}" dt="2022-07-05T13:20:45.535" v="62"/>
          <pc:sldLayoutMkLst>
            <pc:docMk/>
            <pc:sldMasterMk cId="4006206138" sldId="2147483823"/>
            <pc:sldLayoutMk cId="1746049054" sldId="2147483834"/>
          </pc:sldLayoutMkLst>
        </pc:sldLayoutChg>
      </pc:sldMasterChg>
      <pc:sldMasterChg chg="add del addSldLayout delSldLayout">
        <pc:chgData name="Pakanati, Bharathi (Contingent Worker)" userId="S::bharathi.pakanati@wabtec.com::8278e621-003f-4cc8-a1ec-109ecc7d0350" providerId="AD" clId="Web-{5170663D-AFBE-4851-8ACB-C035C2492359}" dt="2022-07-05T13:20:21.239" v="60"/>
        <pc:sldMasterMkLst>
          <pc:docMk/>
          <pc:sldMasterMk cId="1517542269" sldId="2147483836"/>
        </pc:sldMasterMkLst>
        <pc:sldLayoutChg chg="add del">
          <pc:chgData name="Pakanati, Bharathi (Contingent Worker)" userId="S::bharathi.pakanati@wabtec.com::8278e621-003f-4cc8-a1ec-109ecc7d0350" providerId="AD" clId="Web-{5170663D-AFBE-4851-8ACB-C035C2492359}" dt="2022-07-05T13:20:21.239" v="60"/>
          <pc:sldLayoutMkLst>
            <pc:docMk/>
            <pc:sldMasterMk cId="1517542269" sldId="2147483836"/>
            <pc:sldLayoutMk cId="2048154444" sldId="2147483825"/>
          </pc:sldLayoutMkLst>
        </pc:sldLayoutChg>
        <pc:sldLayoutChg chg="add del">
          <pc:chgData name="Pakanati, Bharathi (Contingent Worker)" userId="S::bharathi.pakanati@wabtec.com::8278e621-003f-4cc8-a1ec-109ecc7d0350" providerId="AD" clId="Web-{5170663D-AFBE-4851-8ACB-C035C2492359}" dt="2022-07-05T13:20:21.239" v="60"/>
          <pc:sldLayoutMkLst>
            <pc:docMk/>
            <pc:sldMasterMk cId="1517542269" sldId="2147483836"/>
            <pc:sldLayoutMk cId="2372117556" sldId="2147483826"/>
          </pc:sldLayoutMkLst>
        </pc:sldLayoutChg>
        <pc:sldLayoutChg chg="add del">
          <pc:chgData name="Pakanati, Bharathi (Contingent Worker)" userId="S::bharathi.pakanati@wabtec.com::8278e621-003f-4cc8-a1ec-109ecc7d0350" providerId="AD" clId="Web-{5170663D-AFBE-4851-8ACB-C035C2492359}" dt="2022-07-05T13:20:21.239" v="60"/>
          <pc:sldLayoutMkLst>
            <pc:docMk/>
            <pc:sldMasterMk cId="1517542269" sldId="2147483836"/>
            <pc:sldLayoutMk cId="2741825794" sldId="2147483827"/>
          </pc:sldLayoutMkLst>
        </pc:sldLayoutChg>
        <pc:sldLayoutChg chg="add del">
          <pc:chgData name="Pakanati, Bharathi (Contingent Worker)" userId="S::bharathi.pakanati@wabtec.com::8278e621-003f-4cc8-a1ec-109ecc7d0350" providerId="AD" clId="Web-{5170663D-AFBE-4851-8ACB-C035C2492359}" dt="2022-07-05T13:20:21.239" v="60"/>
          <pc:sldLayoutMkLst>
            <pc:docMk/>
            <pc:sldMasterMk cId="1517542269" sldId="2147483836"/>
            <pc:sldLayoutMk cId="1522568603" sldId="2147483828"/>
          </pc:sldLayoutMkLst>
        </pc:sldLayoutChg>
        <pc:sldLayoutChg chg="add del">
          <pc:chgData name="Pakanati, Bharathi (Contingent Worker)" userId="S::bharathi.pakanati@wabtec.com::8278e621-003f-4cc8-a1ec-109ecc7d0350" providerId="AD" clId="Web-{5170663D-AFBE-4851-8ACB-C035C2492359}" dt="2022-07-05T13:20:21.239" v="60"/>
          <pc:sldLayoutMkLst>
            <pc:docMk/>
            <pc:sldMasterMk cId="1517542269" sldId="2147483836"/>
            <pc:sldLayoutMk cId="2789869294" sldId="2147483829"/>
          </pc:sldLayoutMkLst>
        </pc:sldLayoutChg>
        <pc:sldLayoutChg chg="add del">
          <pc:chgData name="Pakanati, Bharathi (Contingent Worker)" userId="S::bharathi.pakanati@wabtec.com::8278e621-003f-4cc8-a1ec-109ecc7d0350" providerId="AD" clId="Web-{5170663D-AFBE-4851-8ACB-C035C2492359}" dt="2022-07-05T13:20:21.239" v="60"/>
          <pc:sldLayoutMkLst>
            <pc:docMk/>
            <pc:sldMasterMk cId="1517542269" sldId="2147483836"/>
            <pc:sldLayoutMk cId="2684418807" sldId="2147483830"/>
          </pc:sldLayoutMkLst>
        </pc:sldLayoutChg>
        <pc:sldLayoutChg chg="add del">
          <pc:chgData name="Pakanati, Bharathi (Contingent Worker)" userId="S::bharathi.pakanati@wabtec.com::8278e621-003f-4cc8-a1ec-109ecc7d0350" providerId="AD" clId="Web-{5170663D-AFBE-4851-8ACB-C035C2492359}" dt="2022-07-05T13:20:21.239" v="60"/>
          <pc:sldLayoutMkLst>
            <pc:docMk/>
            <pc:sldMasterMk cId="1517542269" sldId="2147483836"/>
            <pc:sldLayoutMk cId="817329713" sldId="2147483831"/>
          </pc:sldLayoutMkLst>
        </pc:sldLayoutChg>
        <pc:sldLayoutChg chg="add del">
          <pc:chgData name="Pakanati, Bharathi (Contingent Worker)" userId="S::bharathi.pakanati@wabtec.com::8278e621-003f-4cc8-a1ec-109ecc7d0350" providerId="AD" clId="Web-{5170663D-AFBE-4851-8ACB-C035C2492359}" dt="2022-07-05T13:20:21.239" v="60"/>
          <pc:sldLayoutMkLst>
            <pc:docMk/>
            <pc:sldMasterMk cId="1517542269" sldId="2147483836"/>
            <pc:sldLayoutMk cId="2308661902" sldId="2147483832"/>
          </pc:sldLayoutMkLst>
        </pc:sldLayoutChg>
        <pc:sldLayoutChg chg="add del">
          <pc:chgData name="Pakanati, Bharathi (Contingent Worker)" userId="S::bharathi.pakanati@wabtec.com::8278e621-003f-4cc8-a1ec-109ecc7d0350" providerId="AD" clId="Web-{5170663D-AFBE-4851-8ACB-C035C2492359}" dt="2022-07-05T13:20:21.239" v="60"/>
          <pc:sldLayoutMkLst>
            <pc:docMk/>
            <pc:sldMasterMk cId="1517542269" sldId="2147483836"/>
            <pc:sldLayoutMk cId="1302197968" sldId="2147483833"/>
          </pc:sldLayoutMkLst>
        </pc:sldLayoutChg>
        <pc:sldLayoutChg chg="add del">
          <pc:chgData name="Pakanati, Bharathi (Contingent Worker)" userId="S::bharathi.pakanati@wabtec.com::8278e621-003f-4cc8-a1ec-109ecc7d0350" providerId="AD" clId="Web-{5170663D-AFBE-4851-8ACB-C035C2492359}" dt="2022-07-05T13:20:21.239" v="60"/>
          <pc:sldLayoutMkLst>
            <pc:docMk/>
            <pc:sldMasterMk cId="1517542269" sldId="2147483836"/>
            <pc:sldLayoutMk cId="1414476812" sldId="2147483834"/>
          </pc:sldLayoutMkLst>
        </pc:sldLayoutChg>
        <pc:sldLayoutChg chg="add del">
          <pc:chgData name="Pakanati, Bharathi (Contingent Worker)" userId="S::bharathi.pakanati@wabtec.com::8278e621-003f-4cc8-a1ec-109ecc7d0350" providerId="AD" clId="Web-{5170663D-AFBE-4851-8ACB-C035C2492359}" dt="2022-07-05T13:20:21.239" v="60"/>
          <pc:sldLayoutMkLst>
            <pc:docMk/>
            <pc:sldMasterMk cId="1517542269" sldId="2147483836"/>
            <pc:sldLayoutMk cId="2728650165" sldId="2147483835"/>
          </pc:sldLayoutMkLst>
        </pc:sldLayoutChg>
      </pc:sldMasterChg>
      <pc:sldMasterChg chg="add del addSldLayout delSldLayout">
        <pc:chgData name="Pakanati, Bharathi (Contingent Worker)" userId="S::bharathi.pakanati@wabtec.com::8278e621-003f-4cc8-a1ec-109ecc7d0350" providerId="AD" clId="Web-{5170663D-AFBE-4851-8ACB-C035C2492359}" dt="2022-07-05T13:37:14.983" v="135"/>
        <pc:sldMasterMkLst>
          <pc:docMk/>
          <pc:sldMasterMk cId="4238053911" sldId="2147483888"/>
        </pc:sldMasterMkLst>
        <pc:sldLayoutChg chg="add del">
          <pc:chgData name="Pakanati, Bharathi (Contingent Worker)" userId="S::bharathi.pakanati@wabtec.com::8278e621-003f-4cc8-a1ec-109ecc7d0350" providerId="AD" clId="Web-{5170663D-AFBE-4851-8ACB-C035C2492359}" dt="2022-07-05T13:37:14.983" v="135"/>
          <pc:sldLayoutMkLst>
            <pc:docMk/>
            <pc:sldMasterMk cId="4238053911" sldId="2147483888"/>
            <pc:sldLayoutMk cId="1275383630" sldId="2147483877"/>
          </pc:sldLayoutMkLst>
        </pc:sldLayoutChg>
        <pc:sldLayoutChg chg="add del">
          <pc:chgData name="Pakanati, Bharathi (Contingent Worker)" userId="S::bharathi.pakanati@wabtec.com::8278e621-003f-4cc8-a1ec-109ecc7d0350" providerId="AD" clId="Web-{5170663D-AFBE-4851-8ACB-C035C2492359}" dt="2022-07-05T13:37:14.983" v="135"/>
          <pc:sldLayoutMkLst>
            <pc:docMk/>
            <pc:sldMasterMk cId="4238053911" sldId="2147483888"/>
            <pc:sldLayoutMk cId="3655424731" sldId="2147483878"/>
          </pc:sldLayoutMkLst>
        </pc:sldLayoutChg>
        <pc:sldLayoutChg chg="add del">
          <pc:chgData name="Pakanati, Bharathi (Contingent Worker)" userId="S::bharathi.pakanati@wabtec.com::8278e621-003f-4cc8-a1ec-109ecc7d0350" providerId="AD" clId="Web-{5170663D-AFBE-4851-8ACB-C035C2492359}" dt="2022-07-05T13:37:14.983" v="135"/>
          <pc:sldLayoutMkLst>
            <pc:docMk/>
            <pc:sldMasterMk cId="4238053911" sldId="2147483888"/>
            <pc:sldLayoutMk cId="856672638" sldId="2147483879"/>
          </pc:sldLayoutMkLst>
        </pc:sldLayoutChg>
        <pc:sldLayoutChg chg="add del">
          <pc:chgData name="Pakanati, Bharathi (Contingent Worker)" userId="S::bharathi.pakanati@wabtec.com::8278e621-003f-4cc8-a1ec-109ecc7d0350" providerId="AD" clId="Web-{5170663D-AFBE-4851-8ACB-C035C2492359}" dt="2022-07-05T13:37:14.983" v="135"/>
          <pc:sldLayoutMkLst>
            <pc:docMk/>
            <pc:sldMasterMk cId="4238053911" sldId="2147483888"/>
            <pc:sldLayoutMk cId="86080607" sldId="2147483880"/>
          </pc:sldLayoutMkLst>
        </pc:sldLayoutChg>
        <pc:sldLayoutChg chg="add del">
          <pc:chgData name="Pakanati, Bharathi (Contingent Worker)" userId="S::bharathi.pakanati@wabtec.com::8278e621-003f-4cc8-a1ec-109ecc7d0350" providerId="AD" clId="Web-{5170663D-AFBE-4851-8ACB-C035C2492359}" dt="2022-07-05T13:37:14.983" v="135"/>
          <pc:sldLayoutMkLst>
            <pc:docMk/>
            <pc:sldMasterMk cId="4238053911" sldId="2147483888"/>
            <pc:sldLayoutMk cId="2182273661" sldId="2147483881"/>
          </pc:sldLayoutMkLst>
        </pc:sldLayoutChg>
        <pc:sldLayoutChg chg="add del">
          <pc:chgData name="Pakanati, Bharathi (Contingent Worker)" userId="S::bharathi.pakanati@wabtec.com::8278e621-003f-4cc8-a1ec-109ecc7d0350" providerId="AD" clId="Web-{5170663D-AFBE-4851-8ACB-C035C2492359}" dt="2022-07-05T13:37:14.983" v="135"/>
          <pc:sldLayoutMkLst>
            <pc:docMk/>
            <pc:sldMasterMk cId="4238053911" sldId="2147483888"/>
            <pc:sldLayoutMk cId="1757437802" sldId="2147483882"/>
          </pc:sldLayoutMkLst>
        </pc:sldLayoutChg>
        <pc:sldLayoutChg chg="add del">
          <pc:chgData name="Pakanati, Bharathi (Contingent Worker)" userId="S::bharathi.pakanati@wabtec.com::8278e621-003f-4cc8-a1ec-109ecc7d0350" providerId="AD" clId="Web-{5170663D-AFBE-4851-8ACB-C035C2492359}" dt="2022-07-05T13:37:14.983" v="135"/>
          <pc:sldLayoutMkLst>
            <pc:docMk/>
            <pc:sldMasterMk cId="4238053911" sldId="2147483888"/>
            <pc:sldLayoutMk cId="1151413897" sldId="2147483883"/>
          </pc:sldLayoutMkLst>
        </pc:sldLayoutChg>
        <pc:sldLayoutChg chg="add del">
          <pc:chgData name="Pakanati, Bharathi (Contingent Worker)" userId="S::bharathi.pakanati@wabtec.com::8278e621-003f-4cc8-a1ec-109ecc7d0350" providerId="AD" clId="Web-{5170663D-AFBE-4851-8ACB-C035C2492359}" dt="2022-07-05T13:37:14.983" v="135"/>
          <pc:sldLayoutMkLst>
            <pc:docMk/>
            <pc:sldMasterMk cId="4238053911" sldId="2147483888"/>
            <pc:sldLayoutMk cId="2435461385" sldId="2147483884"/>
          </pc:sldLayoutMkLst>
        </pc:sldLayoutChg>
        <pc:sldLayoutChg chg="add del">
          <pc:chgData name="Pakanati, Bharathi (Contingent Worker)" userId="S::bharathi.pakanati@wabtec.com::8278e621-003f-4cc8-a1ec-109ecc7d0350" providerId="AD" clId="Web-{5170663D-AFBE-4851-8ACB-C035C2492359}" dt="2022-07-05T13:37:14.983" v="135"/>
          <pc:sldLayoutMkLst>
            <pc:docMk/>
            <pc:sldMasterMk cId="4238053911" sldId="2147483888"/>
            <pc:sldLayoutMk cId="1422626915" sldId="2147483885"/>
          </pc:sldLayoutMkLst>
        </pc:sldLayoutChg>
        <pc:sldLayoutChg chg="add del">
          <pc:chgData name="Pakanati, Bharathi (Contingent Worker)" userId="S::bharathi.pakanati@wabtec.com::8278e621-003f-4cc8-a1ec-109ecc7d0350" providerId="AD" clId="Web-{5170663D-AFBE-4851-8ACB-C035C2492359}" dt="2022-07-05T13:37:14.983" v="135"/>
          <pc:sldLayoutMkLst>
            <pc:docMk/>
            <pc:sldMasterMk cId="4238053911" sldId="2147483888"/>
            <pc:sldLayoutMk cId="1634622936" sldId="2147483886"/>
          </pc:sldLayoutMkLst>
        </pc:sldLayoutChg>
        <pc:sldLayoutChg chg="add del">
          <pc:chgData name="Pakanati, Bharathi (Contingent Worker)" userId="S::bharathi.pakanati@wabtec.com::8278e621-003f-4cc8-a1ec-109ecc7d0350" providerId="AD" clId="Web-{5170663D-AFBE-4851-8ACB-C035C2492359}" dt="2022-07-05T13:37:14.983" v="135"/>
          <pc:sldLayoutMkLst>
            <pc:docMk/>
            <pc:sldMasterMk cId="4238053911" sldId="2147483888"/>
            <pc:sldLayoutMk cId="3220087902" sldId="2147483887"/>
          </pc:sldLayoutMkLst>
        </pc:sldLayoutChg>
      </pc:sldMasterChg>
      <pc:sldMasterChg chg="add addSldLayout modSldLayout">
        <pc:chgData name="Pakanati, Bharathi (Contingent Worker)" userId="S::bharathi.pakanati@wabtec.com::8278e621-003f-4cc8-a1ec-109ecc7d0350" providerId="AD" clId="Web-{5170663D-AFBE-4851-8ACB-C035C2492359}" dt="2022-07-05T13:37:14.983" v="135"/>
        <pc:sldMasterMkLst>
          <pc:docMk/>
          <pc:sldMasterMk cId="2246917682" sldId="2147483889"/>
        </pc:sldMasterMkLst>
        <pc:sldLayoutChg chg="add mod replId">
          <pc:chgData name="Pakanati, Bharathi (Contingent Worker)" userId="S::bharathi.pakanati@wabtec.com::8278e621-003f-4cc8-a1ec-109ecc7d0350" providerId="AD" clId="Web-{5170663D-AFBE-4851-8ACB-C035C2492359}" dt="2022-07-05T13:37:14.983" v="135"/>
          <pc:sldLayoutMkLst>
            <pc:docMk/>
            <pc:sldMasterMk cId="2246917682" sldId="2147483889"/>
            <pc:sldLayoutMk cId="2043343169" sldId="2147483890"/>
          </pc:sldLayoutMkLst>
        </pc:sldLayoutChg>
        <pc:sldLayoutChg chg="add mod replId">
          <pc:chgData name="Pakanati, Bharathi (Contingent Worker)" userId="S::bharathi.pakanati@wabtec.com::8278e621-003f-4cc8-a1ec-109ecc7d0350" providerId="AD" clId="Web-{5170663D-AFBE-4851-8ACB-C035C2492359}" dt="2022-07-05T13:37:14.983" v="135"/>
          <pc:sldLayoutMkLst>
            <pc:docMk/>
            <pc:sldMasterMk cId="2246917682" sldId="2147483889"/>
            <pc:sldLayoutMk cId="1454463971" sldId="2147483891"/>
          </pc:sldLayoutMkLst>
        </pc:sldLayoutChg>
        <pc:sldLayoutChg chg="add mod replId">
          <pc:chgData name="Pakanati, Bharathi (Contingent Worker)" userId="S::bharathi.pakanati@wabtec.com::8278e621-003f-4cc8-a1ec-109ecc7d0350" providerId="AD" clId="Web-{5170663D-AFBE-4851-8ACB-C035C2492359}" dt="2022-07-05T13:37:14.983" v="135"/>
          <pc:sldLayoutMkLst>
            <pc:docMk/>
            <pc:sldMasterMk cId="2246917682" sldId="2147483889"/>
            <pc:sldLayoutMk cId="1080424706" sldId="2147483892"/>
          </pc:sldLayoutMkLst>
        </pc:sldLayoutChg>
        <pc:sldLayoutChg chg="add mod replId">
          <pc:chgData name="Pakanati, Bharathi (Contingent Worker)" userId="S::bharathi.pakanati@wabtec.com::8278e621-003f-4cc8-a1ec-109ecc7d0350" providerId="AD" clId="Web-{5170663D-AFBE-4851-8ACB-C035C2492359}" dt="2022-07-05T13:37:14.983" v="135"/>
          <pc:sldLayoutMkLst>
            <pc:docMk/>
            <pc:sldMasterMk cId="2246917682" sldId="2147483889"/>
            <pc:sldLayoutMk cId="2116097004" sldId="2147483893"/>
          </pc:sldLayoutMkLst>
        </pc:sldLayoutChg>
        <pc:sldLayoutChg chg="add mod replId">
          <pc:chgData name="Pakanati, Bharathi (Contingent Worker)" userId="S::bharathi.pakanati@wabtec.com::8278e621-003f-4cc8-a1ec-109ecc7d0350" providerId="AD" clId="Web-{5170663D-AFBE-4851-8ACB-C035C2492359}" dt="2022-07-05T13:37:14.983" v="135"/>
          <pc:sldLayoutMkLst>
            <pc:docMk/>
            <pc:sldMasterMk cId="2246917682" sldId="2147483889"/>
            <pc:sldLayoutMk cId="1129905194" sldId="2147483894"/>
          </pc:sldLayoutMkLst>
        </pc:sldLayoutChg>
        <pc:sldLayoutChg chg="add mod replId">
          <pc:chgData name="Pakanati, Bharathi (Contingent Worker)" userId="S::bharathi.pakanati@wabtec.com::8278e621-003f-4cc8-a1ec-109ecc7d0350" providerId="AD" clId="Web-{5170663D-AFBE-4851-8ACB-C035C2492359}" dt="2022-07-05T13:37:14.983" v="135"/>
          <pc:sldLayoutMkLst>
            <pc:docMk/>
            <pc:sldMasterMk cId="2246917682" sldId="2147483889"/>
            <pc:sldLayoutMk cId="3356561259" sldId="2147483895"/>
          </pc:sldLayoutMkLst>
        </pc:sldLayoutChg>
        <pc:sldLayoutChg chg="add mod replId">
          <pc:chgData name="Pakanati, Bharathi (Contingent Worker)" userId="S::bharathi.pakanati@wabtec.com::8278e621-003f-4cc8-a1ec-109ecc7d0350" providerId="AD" clId="Web-{5170663D-AFBE-4851-8ACB-C035C2492359}" dt="2022-07-05T13:37:14.983" v="135"/>
          <pc:sldLayoutMkLst>
            <pc:docMk/>
            <pc:sldMasterMk cId="2246917682" sldId="2147483889"/>
            <pc:sldLayoutMk cId="817738394" sldId="2147483896"/>
          </pc:sldLayoutMkLst>
        </pc:sldLayoutChg>
        <pc:sldLayoutChg chg="add mod replId">
          <pc:chgData name="Pakanati, Bharathi (Contingent Worker)" userId="S::bharathi.pakanati@wabtec.com::8278e621-003f-4cc8-a1ec-109ecc7d0350" providerId="AD" clId="Web-{5170663D-AFBE-4851-8ACB-C035C2492359}" dt="2022-07-05T13:37:14.983" v="135"/>
          <pc:sldLayoutMkLst>
            <pc:docMk/>
            <pc:sldMasterMk cId="2246917682" sldId="2147483889"/>
            <pc:sldLayoutMk cId="2744924918" sldId="2147483897"/>
          </pc:sldLayoutMkLst>
        </pc:sldLayoutChg>
        <pc:sldLayoutChg chg="add mod replId">
          <pc:chgData name="Pakanati, Bharathi (Contingent Worker)" userId="S::bharathi.pakanati@wabtec.com::8278e621-003f-4cc8-a1ec-109ecc7d0350" providerId="AD" clId="Web-{5170663D-AFBE-4851-8ACB-C035C2492359}" dt="2022-07-05T13:37:14.983" v="135"/>
          <pc:sldLayoutMkLst>
            <pc:docMk/>
            <pc:sldMasterMk cId="2246917682" sldId="2147483889"/>
            <pc:sldLayoutMk cId="2622882595" sldId="2147483898"/>
          </pc:sldLayoutMkLst>
        </pc:sldLayoutChg>
        <pc:sldLayoutChg chg="add mod replId">
          <pc:chgData name="Pakanati, Bharathi (Contingent Worker)" userId="S::bharathi.pakanati@wabtec.com::8278e621-003f-4cc8-a1ec-109ecc7d0350" providerId="AD" clId="Web-{5170663D-AFBE-4851-8ACB-C035C2492359}" dt="2022-07-05T13:37:14.983" v="135"/>
          <pc:sldLayoutMkLst>
            <pc:docMk/>
            <pc:sldMasterMk cId="2246917682" sldId="2147483889"/>
            <pc:sldLayoutMk cId="1060110533" sldId="2147483899"/>
          </pc:sldLayoutMkLst>
        </pc:sldLayoutChg>
        <pc:sldLayoutChg chg="add mod replId">
          <pc:chgData name="Pakanati, Bharathi (Contingent Worker)" userId="S::bharathi.pakanati@wabtec.com::8278e621-003f-4cc8-a1ec-109ecc7d0350" providerId="AD" clId="Web-{5170663D-AFBE-4851-8ACB-C035C2492359}" dt="2022-07-05T13:37:14.983" v="135"/>
          <pc:sldLayoutMkLst>
            <pc:docMk/>
            <pc:sldMasterMk cId="2246917682" sldId="2147483889"/>
            <pc:sldLayoutMk cId="2310734231" sldId="2147483900"/>
          </pc:sldLayoutMkLst>
        </pc:sldLayoutChg>
        <pc:sldLayoutChg chg="add mod replId">
          <pc:chgData name="Pakanati, Bharathi (Contingent Worker)" userId="S::bharathi.pakanati@wabtec.com::8278e621-003f-4cc8-a1ec-109ecc7d0350" providerId="AD" clId="Web-{5170663D-AFBE-4851-8ACB-C035C2492359}" dt="2022-07-05T13:37:14.983" v="135"/>
          <pc:sldLayoutMkLst>
            <pc:docMk/>
            <pc:sldMasterMk cId="2246917682" sldId="2147483889"/>
            <pc:sldLayoutMk cId="685393709" sldId="2147483901"/>
          </pc:sldLayoutMkLst>
        </pc:sldLayoutChg>
        <pc:sldLayoutChg chg="add mod replId">
          <pc:chgData name="Pakanati, Bharathi (Contingent Worker)" userId="S::bharathi.pakanati@wabtec.com::8278e621-003f-4cc8-a1ec-109ecc7d0350" providerId="AD" clId="Web-{5170663D-AFBE-4851-8ACB-C035C2492359}" dt="2022-07-05T13:37:14.983" v="135"/>
          <pc:sldLayoutMkLst>
            <pc:docMk/>
            <pc:sldMasterMk cId="2246917682" sldId="2147483889"/>
            <pc:sldLayoutMk cId="1912698582" sldId="2147483902"/>
          </pc:sldLayoutMkLst>
        </pc:sldLayoutChg>
        <pc:sldLayoutChg chg="add mod replId">
          <pc:chgData name="Pakanati, Bharathi (Contingent Worker)" userId="S::bharathi.pakanati@wabtec.com::8278e621-003f-4cc8-a1ec-109ecc7d0350" providerId="AD" clId="Web-{5170663D-AFBE-4851-8ACB-C035C2492359}" dt="2022-07-05T13:37:14.983" v="135"/>
          <pc:sldLayoutMkLst>
            <pc:docMk/>
            <pc:sldMasterMk cId="2246917682" sldId="2147483889"/>
            <pc:sldLayoutMk cId="3997587959" sldId="2147483903"/>
          </pc:sldLayoutMkLst>
        </pc:sldLayoutChg>
        <pc:sldLayoutChg chg="add mod replId">
          <pc:chgData name="Pakanati, Bharathi (Contingent Worker)" userId="S::bharathi.pakanati@wabtec.com::8278e621-003f-4cc8-a1ec-109ecc7d0350" providerId="AD" clId="Web-{5170663D-AFBE-4851-8ACB-C035C2492359}" dt="2022-07-05T13:37:14.983" v="135"/>
          <pc:sldLayoutMkLst>
            <pc:docMk/>
            <pc:sldMasterMk cId="2246917682" sldId="2147483889"/>
            <pc:sldLayoutMk cId="459968647" sldId="2147483904"/>
          </pc:sldLayoutMkLst>
        </pc:sldLayoutChg>
        <pc:sldLayoutChg chg="add mod replId">
          <pc:chgData name="Pakanati, Bharathi (Contingent Worker)" userId="S::bharathi.pakanati@wabtec.com::8278e621-003f-4cc8-a1ec-109ecc7d0350" providerId="AD" clId="Web-{5170663D-AFBE-4851-8ACB-C035C2492359}" dt="2022-07-05T13:37:14.983" v="135"/>
          <pc:sldLayoutMkLst>
            <pc:docMk/>
            <pc:sldMasterMk cId="2246917682" sldId="2147483889"/>
            <pc:sldLayoutMk cId="1314861167" sldId="2147483905"/>
          </pc:sldLayoutMkLst>
        </pc:sldLayoutChg>
        <pc:sldLayoutChg chg="add mod replId">
          <pc:chgData name="Pakanati, Bharathi (Contingent Worker)" userId="S::bharathi.pakanati@wabtec.com::8278e621-003f-4cc8-a1ec-109ecc7d0350" providerId="AD" clId="Web-{5170663D-AFBE-4851-8ACB-C035C2492359}" dt="2022-07-05T13:37:14.983" v="135"/>
          <pc:sldLayoutMkLst>
            <pc:docMk/>
            <pc:sldMasterMk cId="2246917682" sldId="2147483889"/>
            <pc:sldLayoutMk cId="1867062899" sldId="2147483906"/>
          </pc:sldLayoutMkLst>
        </pc:sldLayoutChg>
      </pc:sldMasterChg>
    </pc:docChg>
  </pc:docChgLst>
  <pc:docChgLst>
    <pc:chgData name="Pakanati, Bharathi (Contingent Worker)" userId="S::bharathi.pakanati@wabtec.com::8278e621-003f-4cc8-a1ec-109ecc7d0350" providerId="AD" clId="Web-{34E43BFC-A18E-A2E6-B7FB-28460573CC1D}"/>
    <pc:docChg chg="addSld delSld modSld addMainMaster delMainMaster">
      <pc:chgData name="Pakanati, Bharathi (Contingent Worker)" userId="S::bharathi.pakanati@wabtec.com::8278e621-003f-4cc8-a1ec-109ecc7d0350" providerId="AD" clId="Web-{34E43BFC-A18E-A2E6-B7FB-28460573CC1D}" dt="2022-07-06T16:56:16.140" v="100" actId="20577"/>
      <pc:docMkLst>
        <pc:docMk/>
      </pc:docMkLst>
      <pc:sldChg chg="modSp mod modClrScheme chgLayout">
        <pc:chgData name="Pakanati, Bharathi (Contingent Worker)" userId="S::bharathi.pakanati@wabtec.com::8278e621-003f-4cc8-a1ec-109ecc7d0350" providerId="AD" clId="Web-{34E43BFC-A18E-A2E6-B7FB-28460573CC1D}" dt="2022-07-06T15:28:19.128" v="76"/>
        <pc:sldMkLst>
          <pc:docMk/>
          <pc:sldMk cId="109857222" sldId="256"/>
        </pc:sldMkLst>
        <pc:spChg chg="mod ord">
          <ac:chgData name="Pakanati, Bharathi (Contingent Worker)" userId="S::bharathi.pakanati@wabtec.com::8278e621-003f-4cc8-a1ec-109ecc7d0350" providerId="AD" clId="Web-{34E43BFC-A18E-A2E6-B7FB-28460573CC1D}" dt="2022-07-06T15:28:19.128" v="76"/>
          <ac:spMkLst>
            <pc:docMk/>
            <pc:sldMk cId="109857222" sldId="256"/>
            <ac:spMk id="2" creationId="{00000000-0000-0000-0000-000000000000}"/>
          </ac:spMkLst>
        </pc:spChg>
        <pc:spChg chg="mod ord">
          <ac:chgData name="Pakanati, Bharathi (Contingent Worker)" userId="S::bharathi.pakanati@wabtec.com::8278e621-003f-4cc8-a1ec-109ecc7d0350" providerId="AD" clId="Web-{34E43BFC-A18E-A2E6-B7FB-28460573CC1D}" dt="2022-07-06T15:28:19.128" v="76"/>
          <ac:spMkLst>
            <pc:docMk/>
            <pc:sldMk cId="109857222" sldId="256"/>
            <ac:spMk id="3" creationId="{00000000-0000-0000-0000-000000000000}"/>
          </ac:spMkLst>
        </pc:spChg>
      </pc:sldChg>
      <pc:sldChg chg="modSp mod modClrScheme chgLayout">
        <pc:chgData name="Pakanati, Bharathi (Contingent Worker)" userId="S::bharathi.pakanati@wabtec.com::8278e621-003f-4cc8-a1ec-109ecc7d0350" providerId="AD" clId="Web-{34E43BFC-A18E-A2E6-B7FB-28460573CC1D}" dt="2022-07-06T15:28:19.128" v="76"/>
        <pc:sldMkLst>
          <pc:docMk/>
          <pc:sldMk cId="3344096903" sldId="257"/>
        </pc:sldMkLst>
        <pc:spChg chg="mod ord">
          <ac:chgData name="Pakanati, Bharathi (Contingent Worker)" userId="S::bharathi.pakanati@wabtec.com::8278e621-003f-4cc8-a1ec-109ecc7d0350" providerId="AD" clId="Web-{34E43BFC-A18E-A2E6-B7FB-28460573CC1D}" dt="2022-07-06T15:28:19.128" v="76"/>
          <ac:spMkLst>
            <pc:docMk/>
            <pc:sldMk cId="3344096903" sldId="257"/>
            <ac:spMk id="2" creationId="{973AA785-A498-114E-8A99-DC4AE8BC7885}"/>
          </ac:spMkLst>
        </pc:spChg>
        <pc:spChg chg="mod ord">
          <ac:chgData name="Pakanati, Bharathi (Contingent Worker)" userId="S::bharathi.pakanati@wabtec.com::8278e621-003f-4cc8-a1ec-109ecc7d0350" providerId="AD" clId="Web-{34E43BFC-A18E-A2E6-B7FB-28460573CC1D}" dt="2022-07-06T15:28:19.128" v="76"/>
          <ac:spMkLst>
            <pc:docMk/>
            <pc:sldMk cId="3344096903" sldId="257"/>
            <ac:spMk id="3" creationId="{2024A89F-D450-B61C-4D17-5722A690FB1B}"/>
          </ac:spMkLst>
        </pc:spChg>
      </pc:sldChg>
      <pc:sldChg chg="delSp modSp mod modClrScheme delDesignElem chgLayout">
        <pc:chgData name="Pakanati, Bharathi (Contingent Worker)" userId="S::bharathi.pakanati@wabtec.com::8278e621-003f-4cc8-a1ec-109ecc7d0350" providerId="AD" clId="Web-{34E43BFC-A18E-A2E6-B7FB-28460573CC1D}" dt="2022-07-06T15:29:42.627" v="79"/>
        <pc:sldMkLst>
          <pc:docMk/>
          <pc:sldMk cId="1136917533" sldId="258"/>
        </pc:sldMkLst>
        <pc:spChg chg="mod ord">
          <ac:chgData name="Pakanati, Bharathi (Contingent Worker)" userId="S::bharathi.pakanati@wabtec.com::8278e621-003f-4cc8-a1ec-109ecc7d0350" providerId="AD" clId="Web-{34E43BFC-A18E-A2E6-B7FB-28460573CC1D}" dt="2022-07-06T15:29:42.627" v="79"/>
          <ac:spMkLst>
            <pc:docMk/>
            <pc:sldMk cId="1136917533" sldId="258"/>
            <ac:spMk id="2" creationId="{D5FA503C-AE74-A3F5-1D2C-5F77F740AF76}"/>
          </ac:spMkLst>
        </pc:spChg>
        <pc:spChg chg="mod ord">
          <ac:chgData name="Pakanati, Bharathi (Contingent Worker)" userId="S::bharathi.pakanati@wabtec.com::8278e621-003f-4cc8-a1ec-109ecc7d0350" providerId="AD" clId="Web-{34E43BFC-A18E-A2E6-B7FB-28460573CC1D}" dt="2022-07-06T15:28:19.128" v="76"/>
          <ac:spMkLst>
            <pc:docMk/>
            <pc:sldMk cId="1136917533" sldId="258"/>
            <ac:spMk id="3" creationId="{BF438D26-767A-5BCD-00CE-3C01B15771EF}"/>
          </ac:spMkLst>
        </pc:spChg>
        <pc:spChg chg="del">
          <ac:chgData name="Pakanati, Bharathi (Contingent Worker)" userId="S::bharathi.pakanati@wabtec.com::8278e621-003f-4cc8-a1ec-109ecc7d0350" providerId="AD" clId="Web-{34E43BFC-A18E-A2E6-B7FB-28460573CC1D}" dt="2022-07-06T15:24:57.551" v="39"/>
          <ac:spMkLst>
            <pc:docMk/>
            <pc:sldMk cId="1136917533" sldId="258"/>
            <ac:spMk id="5" creationId="{52723366-C73B-4ED6-ADEF-29911C6BC55F}"/>
          </ac:spMkLst>
        </pc:spChg>
        <pc:spChg chg="del">
          <ac:chgData name="Pakanati, Bharathi (Contingent Worker)" userId="S::bharathi.pakanati@wabtec.com::8278e621-003f-4cc8-a1ec-109ecc7d0350" providerId="AD" clId="Web-{34E43BFC-A18E-A2E6-B7FB-28460573CC1D}" dt="2022-07-06T15:24:57.551" v="39"/>
          <ac:spMkLst>
            <pc:docMk/>
            <pc:sldMk cId="1136917533" sldId="258"/>
            <ac:spMk id="6" creationId="{847A4152-8E41-4D1C-B88C-57C5C430A69E}"/>
          </ac:spMkLst>
        </pc:spChg>
        <pc:spChg chg="del">
          <ac:chgData name="Pakanati, Bharathi (Contingent Worker)" userId="S::bharathi.pakanati@wabtec.com::8278e621-003f-4cc8-a1ec-109ecc7d0350" providerId="AD" clId="Web-{34E43BFC-A18E-A2E6-B7FB-28460573CC1D}" dt="2022-07-06T15:24:57.551" v="39"/>
          <ac:spMkLst>
            <pc:docMk/>
            <pc:sldMk cId="1136917533" sldId="258"/>
            <ac:spMk id="7" creationId="{999F76F5-72D4-4814-9169-8F535AEEB809}"/>
          </ac:spMkLst>
        </pc:spChg>
        <pc:spChg chg="del">
          <ac:chgData name="Pakanati, Bharathi (Contingent Worker)" userId="S::bharathi.pakanati@wabtec.com::8278e621-003f-4cc8-a1ec-109ecc7d0350" providerId="AD" clId="Web-{34E43BFC-A18E-A2E6-B7FB-28460573CC1D}" dt="2022-07-06T15:24:57.551" v="39"/>
          <ac:spMkLst>
            <pc:docMk/>
            <pc:sldMk cId="1136917533" sldId="258"/>
            <ac:spMk id="14" creationId="{C6202988-4466-42C5-B33A-AFABF051B4FE}"/>
          </ac:spMkLst>
        </pc:spChg>
      </pc:sldChg>
      <pc:sldChg chg="modSp mod modClrScheme chgLayout">
        <pc:chgData name="Pakanati, Bharathi (Contingent Worker)" userId="S::bharathi.pakanati@wabtec.com::8278e621-003f-4cc8-a1ec-109ecc7d0350" providerId="AD" clId="Web-{34E43BFC-A18E-A2E6-B7FB-28460573CC1D}" dt="2022-07-06T15:28:19.128" v="76"/>
        <pc:sldMkLst>
          <pc:docMk/>
          <pc:sldMk cId="3819015418" sldId="259"/>
        </pc:sldMkLst>
        <pc:spChg chg="mod ord">
          <ac:chgData name="Pakanati, Bharathi (Contingent Worker)" userId="S::bharathi.pakanati@wabtec.com::8278e621-003f-4cc8-a1ec-109ecc7d0350" providerId="AD" clId="Web-{34E43BFC-A18E-A2E6-B7FB-28460573CC1D}" dt="2022-07-06T15:28:19.128" v="76"/>
          <ac:spMkLst>
            <pc:docMk/>
            <pc:sldMk cId="3819015418" sldId="259"/>
            <ac:spMk id="2" creationId="{DDA44C13-8563-F03F-D6F0-E4BDD4FC10EB}"/>
          </ac:spMkLst>
        </pc:spChg>
        <pc:picChg chg="mod ord">
          <ac:chgData name="Pakanati, Bharathi (Contingent Worker)" userId="S::bharathi.pakanati@wabtec.com::8278e621-003f-4cc8-a1ec-109ecc7d0350" providerId="AD" clId="Web-{34E43BFC-A18E-A2E6-B7FB-28460573CC1D}" dt="2022-07-06T15:28:19.128" v="76"/>
          <ac:picMkLst>
            <pc:docMk/>
            <pc:sldMk cId="3819015418" sldId="259"/>
            <ac:picMk id="4" creationId="{4227DF32-5DD0-D1B9-44F0-7DF36C0C5CD9}"/>
          </ac:picMkLst>
        </pc:picChg>
      </pc:sldChg>
      <pc:sldChg chg="modSp mod modClrScheme chgLayout">
        <pc:chgData name="Pakanati, Bharathi (Contingent Worker)" userId="S::bharathi.pakanati@wabtec.com::8278e621-003f-4cc8-a1ec-109ecc7d0350" providerId="AD" clId="Web-{34E43BFC-A18E-A2E6-B7FB-28460573CC1D}" dt="2022-07-06T15:28:19.128" v="76"/>
        <pc:sldMkLst>
          <pc:docMk/>
          <pc:sldMk cId="2892341900" sldId="260"/>
        </pc:sldMkLst>
        <pc:spChg chg="mod ord">
          <ac:chgData name="Pakanati, Bharathi (Contingent Worker)" userId="S::bharathi.pakanati@wabtec.com::8278e621-003f-4cc8-a1ec-109ecc7d0350" providerId="AD" clId="Web-{34E43BFC-A18E-A2E6-B7FB-28460573CC1D}" dt="2022-07-06T15:28:19.128" v="76"/>
          <ac:spMkLst>
            <pc:docMk/>
            <pc:sldMk cId="2892341900" sldId="260"/>
            <ac:spMk id="2" creationId="{57FA68F4-7ACA-90F8-BC81-EC961A20D233}"/>
          </ac:spMkLst>
        </pc:spChg>
        <pc:spChg chg="mod ord">
          <ac:chgData name="Pakanati, Bharathi (Contingent Worker)" userId="S::bharathi.pakanati@wabtec.com::8278e621-003f-4cc8-a1ec-109ecc7d0350" providerId="AD" clId="Web-{34E43BFC-A18E-A2E6-B7FB-28460573CC1D}" dt="2022-07-06T15:28:19.128" v="76"/>
          <ac:spMkLst>
            <pc:docMk/>
            <pc:sldMk cId="2892341900" sldId="260"/>
            <ac:spMk id="3" creationId="{7CDB8841-C651-30C3-E2A3-81170C2710B7}"/>
          </ac:spMkLst>
        </pc:spChg>
      </pc:sldChg>
      <pc:sldChg chg="delSp modSp mod modClrScheme delDesignElem chgLayout">
        <pc:chgData name="Pakanati, Bharathi (Contingent Worker)" userId="S::bharathi.pakanati@wabtec.com::8278e621-003f-4cc8-a1ec-109ecc7d0350" providerId="AD" clId="Web-{34E43BFC-A18E-A2E6-B7FB-28460573CC1D}" dt="2022-07-06T15:28:19.128" v="76"/>
        <pc:sldMkLst>
          <pc:docMk/>
          <pc:sldMk cId="1722968679" sldId="261"/>
        </pc:sldMkLst>
        <pc:spChg chg="mod ord">
          <ac:chgData name="Pakanati, Bharathi (Contingent Worker)" userId="S::bharathi.pakanati@wabtec.com::8278e621-003f-4cc8-a1ec-109ecc7d0350" providerId="AD" clId="Web-{34E43BFC-A18E-A2E6-B7FB-28460573CC1D}" dt="2022-07-06T15:28:19.128" v="76"/>
          <ac:spMkLst>
            <pc:docMk/>
            <pc:sldMk cId="1722968679" sldId="261"/>
            <ac:spMk id="2" creationId="{CB399D72-2807-BBE2-3CC1-7F6BEB3316A6}"/>
          </ac:spMkLst>
        </pc:spChg>
        <pc:spChg chg="mod ord">
          <ac:chgData name="Pakanati, Bharathi (Contingent Worker)" userId="S::bharathi.pakanati@wabtec.com::8278e621-003f-4cc8-a1ec-109ecc7d0350" providerId="AD" clId="Web-{34E43BFC-A18E-A2E6-B7FB-28460573CC1D}" dt="2022-07-06T15:28:19.128" v="76"/>
          <ac:spMkLst>
            <pc:docMk/>
            <pc:sldMk cId="1722968679" sldId="261"/>
            <ac:spMk id="3" creationId="{4118AC40-46BE-61B6-8495-73ECB903D989}"/>
          </ac:spMkLst>
        </pc:spChg>
        <pc:spChg chg="del">
          <ac:chgData name="Pakanati, Bharathi (Contingent Worker)" userId="S::bharathi.pakanati@wabtec.com::8278e621-003f-4cc8-a1ec-109ecc7d0350" providerId="AD" clId="Web-{34E43BFC-A18E-A2E6-B7FB-28460573CC1D}" dt="2022-07-06T15:24:57.551" v="39"/>
          <ac:spMkLst>
            <pc:docMk/>
            <pc:sldMk cId="1722968679" sldId="261"/>
            <ac:spMk id="8" creationId="{B7328C2D-38F0-4C80-9EA5-A1AD0D6B2022}"/>
          </ac:spMkLst>
        </pc:spChg>
        <pc:grpChg chg="del">
          <ac:chgData name="Pakanati, Bharathi (Contingent Worker)" userId="S::bharathi.pakanati@wabtec.com::8278e621-003f-4cc8-a1ec-109ecc7d0350" providerId="AD" clId="Web-{34E43BFC-A18E-A2E6-B7FB-28460573CC1D}" dt="2022-07-06T15:24:57.551" v="39"/>
          <ac:grpSpMkLst>
            <pc:docMk/>
            <pc:sldMk cId="1722968679" sldId="261"/>
            <ac:grpSpMk id="10" creationId="{BD17E249-48D0-476B-A642-A5D58DD39A22}"/>
          </ac:grpSpMkLst>
        </pc:grpChg>
        <pc:cxnChg chg="del">
          <ac:chgData name="Pakanati, Bharathi (Contingent Worker)" userId="S::bharathi.pakanati@wabtec.com::8278e621-003f-4cc8-a1ec-109ecc7d0350" providerId="AD" clId="Web-{34E43BFC-A18E-A2E6-B7FB-28460573CC1D}" dt="2022-07-06T15:24:57.551" v="39"/>
          <ac:cxnSpMkLst>
            <pc:docMk/>
            <pc:sldMk cId="1722968679" sldId="261"/>
            <ac:cxnSpMk id="16" creationId="{0B65B193-F600-4C1B-9DBF-09D94CDB08D8}"/>
          </ac:cxnSpMkLst>
        </pc:cxnChg>
      </pc:sldChg>
      <pc:sldChg chg="modSp mod modClrScheme chgLayout">
        <pc:chgData name="Pakanati, Bharathi (Contingent Worker)" userId="S::bharathi.pakanati@wabtec.com::8278e621-003f-4cc8-a1ec-109ecc7d0350" providerId="AD" clId="Web-{34E43BFC-A18E-A2E6-B7FB-28460573CC1D}" dt="2022-07-06T16:56:03.765" v="97" actId="1076"/>
        <pc:sldMkLst>
          <pc:docMk/>
          <pc:sldMk cId="2047535720" sldId="262"/>
        </pc:sldMkLst>
        <pc:spChg chg="mod ord">
          <ac:chgData name="Pakanati, Bharathi (Contingent Worker)" userId="S::bharathi.pakanati@wabtec.com::8278e621-003f-4cc8-a1ec-109ecc7d0350" providerId="AD" clId="Web-{34E43BFC-A18E-A2E6-B7FB-28460573CC1D}" dt="2022-07-06T16:55:57.734" v="96" actId="20577"/>
          <ac:spMkLst>
            <pc:docMk/>
            <pc:sldMk cId="2047535720" sldId="262"/>
            <ac:spMk id="2" creationId="{6DDC9EFE-7393-0F4B-EA28-B21436F782F5}"/>
          </ac:spMkLst>
        </pc:spChg>
        <pc:picChg chg="mod ord">
          <ac:chgData name="Pakanati, Bharathi (Contingent Worker)" userId="S::bharathi.pakanati@wabtec.com::8278e621-003f-4cc8-a1ec-109ecc7d0350" providerId="AD" clId="Web-{34E43BFC-A18E-A2E6-B7FB-28460573CC1D}" dt="2022-07-06T16:56:03.765" v="97" actId="1076"/>
          <ac:picMkLst>
            <pc:docMk/>
            <pc:sldMk cId="2047535720" sldId="262"/>
            <ac:picMk id="7" creationId="{D043B4B9-FAB4-2AE6-4131-B4D437C647D5}"/>
          </ac:picMkLst>
        </pc:picChg>
      </pc:sldChg>
      <pc:sldChg chg="addSp delSp modSp new mod modClrScheme chgLayout">
        <pc:chgData name="Pakanati, Bharathi (Contingent Worker)" userId="S::bharathi.pakanati@wabtec.com::8278e621-003f-4cc8-a1ec-109ecc7d0350" providerId="AD" clId="Web-{34E43BFC-A18E-A2E6-B7FB-28460573CC1D}" dt="2022-07-06T15:28:19.128" v="76"/>
        <pc:sldMkLst>
          <pc:docMk/>
          <pc:sldMk cId="2906249719" sldId="263"/>
        </pc:sldMkLst>
        <pc:spChg chg="mod ord">
          <ac:chgData name="Pakanati, Bharathi (Contingent Worker)" userId="S::bharathi.pakanati@wabtec.com::8278e621-003f-4cc8-a1ec-109ecc7d0350" providerId="AD" clId="Web-{34E43BFC-A18E-A2E6-B7FB-28460573CC1D}" dt="2022-07-06T15:28:19.128" v="76"/>
          <ac:spMkLst>
            <pc:docMk/>
            <pc:sldMk cId="2906249719" sldId="263"/>
            <ac:spMk id="2" creationId="{B19C6A1C-F5AE-759E-4CCF-C45AD9D93DF7}"/>
          </ac:spMkLst>
        </pc:spChg>
        <pc:spChg chg="mod ord">
          <ac:chgData name="Pakanati, Bharathi (Contingent Worker)" userId="S::bharathi.pakanati@wabtec.com::8278e621-003f-4cc8-a1ec-109ecc7d0350" providerId="AD" clId="Web-{34E43BFC-A18E-A2E6-B7FB-28460573CC1D}" dt="2022-07-06T15:28:19.128" v="76"/>
          <ac:spMkLst>
            <pc:docMk/>
            <pc:sldMk cId="2906249719" sldId="263"/>
            <ac:spMk id="3" creationId="{20A229CC-0304-29FD-BED7-EBA17D5AD474}"/>
          </ac:spMkLst>
        </pc:spChg>
        <pc:picChg chg="add del mod">
          <ac:chgData name="Pakanati, Bharathi (Contingent Worker)" userId="S::bharathi.pakanati@wabtec.com::8278e621-003f-4cc8-a1ec-109ecc7d0350" providerId="AD" clId="Web-{34E43BFC-A18E-A2E6-B7FB-28460573CC1D}" dt="2022-07-06T15:21:03.865" v="15"/>
          <ac:picMkLst>
            <pc:docMk/>
            <pc:sldMk cId="2906249719" sldId="263"/>
            <ac:picMk id="4" creationId="{6FEDE124-1F06-984C-3259-CD120B3AE434}"/>
          </ac:picMkLst>
        </pc:picChg>
      </pc:sldChg>
      <pc:sldChg chg="addSp delSp modSp new mod setBg modClrScheme chgLayout">
        <pc:chgData name="Pakanati, Bharathi (Contingent Worker)" userId="S::bharathi.pakanati@wabtec.com::8278e621-003f-4cc8-a1ec-109ecc7d0350" providerId="AD" clId="Web-{34E43BFC-A18E-A2E6-B7FB-28460573CC1D}" dt="2022-07-06T16:55:41.781" v="92" actId="20577"/>
        <pc:sldMkLst>
          <pc:docMk/>
          <pc:sldMk cId="3465656923" sldId="264"/>
        </pc:sldMkLst>
        <pc:spChg chg="mod ord">
          <ac:chgData name="Pakanati, Bharathi (Contingent Worker)" userId="S::bharathi.pakanati@wabtec.com::8278e621-003f-4cc8-a1ec-109ecc7d0350" providerId="AD" clId="Web-{34E43BFC-A18E-A2E6-B7FB-28460573CC1D}" dt="2022-07-06T16:55:41.781" v="92" actId="20577"/>
          <ac:spMkLst>
            <pc:docMk/>
            <pc:sldMk cId="3465656923" sldId="264"/>
            <ac:spMk id="2" creationId="{7DDAC182-795F-0DC3-6E8B-AD8D07613FD9}"/>
          </ac:spMkLst>
        </pc:spChg>
        <pc:spChg chg="del">
          <ac:chgData name="Pakanati, Bharathi (Contingent Worker)" userId="S::bharathi.pakanati@wabtec.com::8278e621-003f-4cc8-a1ec-109ecc7d0350" providerId="AD" clId="Web-{34E43BFC-A18E-A2E6-B7FB-28460573CC1D}" dt="2022-07-06T15:21:38.364" v="18"/>
          <ac:spMkLst>
            <pc:docMk/>
            <pc:sldMk cId="3465656923" sldId="264"/>
            <ac:spMk id="3" creationId="{BE3DE387-B7C8-9633-2FF5-837F976BCFBD}"/>
          </ac:spMkLst>
        </pc:spChg>
        <pc:spChg chg="add mod ord">
          <ac:chgData name="Pakanati, Bharathi (Contingent Worker)" userId="S::bharathi.pakanati@wabtec.com::8278e621-003f-4cc8-a1ec-109ecc7d0350" providerId="AD" clId="Web-{34E43BFC-A18E-A2E6-B7FB-28460573CC1D}" dt="2022-07-06T15:28:19.128" v="76"/>
          <ac:spMkLst>
            <pc:docMk/>
            <pc:sldMk cId="3465656923" sldId="264"/>
            <ac:spMk id="8" creationId="{52C51958-A809-563F-5509-260F711206AA}"/>
          </ac:spMkLst>
        </pc:spChg>
        <pc:picChg chg="add mod ord">
          <ac:chgData name="Pakanati, Bharathi (Contingent Worker)" userId="S::bharathi.pakanati@wabtec.com::8278e621-003f-4cc8-a1ec-109ecc7d0350" providerId="AD" clId="Web-{34E43BFC-A18E-A2E6-B7FB-28460573CC1D}" dt="2022-07-06T16:55:13.125" v="85" actId="1076"/>
          <ac:picMkLst>
            <pc:docMk/>
            <pc:sldMk cId="3465656923" sldId="264"/>
            <ac:picMk id="4" creationId="{693EF09E-AAF6-B602-C16E-CFB6FC82549F}"/>
          </ac:picMkLst>
        </pc:picChg>
      </pc:sldChg>
      <pc:sldChg chg="modSp new mod modClrScheme chgLayout">
        <pc:chgData name="Pakanati, Bharathi (Contingent Worker)" userId="S::bharathi.pakanati@wabtec.com::8278e621-003f-4cc8-a1ec-109ecc7d0350" providerId="AD" clId="Web-{34E43BFC-A18E-A2E6-B7FB-28460573CC1D}" dt="2022-07-06T15:28:19.128" v="76"/>
        <pc:sldMkLst>
          <pc:docMk/>
          <pc:sldMk cId="597902644" sldId="265"/>
        </pc:sldMkLst>
        <pc:spChg chg="mod ord">
          <ac:chgData name="Pakanati, Bharathi (Contingent Worker)" userId="S::bharathi.pakanati@wabtec.com::8278e621-003f-4cc8-a1ec-109ecc7d0350" providerId="AD" clId="Web-{34E43BFC-A18E-A2E6-B7FB-28460573CC1D}" dt="2022-07-06T15:28:19.128" v="76"/>
          <ac:spMkLst>
            <pc:docMk/>
            <pc:sldMk cId="597902644" sldId="265"/>
            <ac:spMk id="2" creationId="{7D10897B-C128-F1AA-32DE-39A137F80490}"/>
          </ac:spMkLst>
        </pc:spChg>
        <pc:spChg chg="mod ord">
          <ac:chgData name="Pakanati, Bharathi (Contingent Worker)" userId="S::bharathi.pakanati@wabtec.com::8278e621-003f-4cc8-a1ec-109ecc7d0350" providerId="AD" clId="Web-{34E43BFC-A18E-A2E6-B7FB-28460573CC1D}" dt="2022-07-06T15:28:19.128" v="76"/>
          <ac:spMkLst>
            <pc:docMk/>
            <pc:sldMk cId="597902644" sldId="265"/>
            <ac:spMk id="3" creationId="{B1B5B546-5538-73B2-BE3D-4C1B75623C94}"/>
          </ac:spMkLst>
        </pc:spChg>
      </pc:sldChg>
      <pc:sldChg chg="addSp delSp modSp new">
        <pc:chgData name="Pakanati, Bharathi (Contingent Worker)" userId="S::bharathi.pakanati@wabtec.com::8278e621-003f-4cc8-a1ec-109ecc7d0350" providerId="AD" clId="Web-{34E43BFC-A18E-A2E6-B7FB-28460573CC1D}" dt="2022-07-06T16:56:16.140" v="100" actId="20577"/>
        <pc:sldMkLst>
          <pc:docMk/>
          <pc:sldMk cId="535526522" sldId="266"/>
        </pc:sldMkLst>
        <pc:spChg chg="mod">
          <ac:chgData name="Pakanati, Bharathi (Contingent Worker)" userId="S::bharathi.pakanati@wabtec.com::8278e621-003f-4cc8-a1ec-109ecc7d0350" providerId="AD" clId="Web-{34E43BFC-A18E-A2E6-B7FB-28460573CC1D}" dt="2022-07-06T16:56:16.140" v="100" actId="20577"/>
          <ac:spMkLst>
            <pc:docMk/>
            <pc:sldMk cId="535526522" sldId="266"/>
            <ac:spMk id="2" creationId="{0EF221BF-781B-A657-92A7-3C142341D5EB}"/>
          </ac:spMkLst>
        </pc:spChg>
        <pc:spChg chg="del">
          <ac:chgData name="Pakanati, Bharathi (Contingent Worker)" userId="S::bharathi.pakanati@wabtec.com::8278e621-003f-4cc8-a1ec-109ecc7d0350" providerId="AD" clId="Web-{34E43BFC-A18E-A2E6-B7FB-28460573CC1D}" dt="2022-07-06T15:32:25.752" v="84"/>
          <ac:spMkLst>
            <pc:docMk/>
            <pc:sldMk cId="535526522" sldId="266"/>
            <ac:spMk id="3" creationId="{BB7FBEFB-0F0D-5B4E-31DF-F613013B261B}"/>
          </ac:spMkLst>
        </pc:spChg>
        <pc:picChg chg="add mod ord">
          <ac:chgData name="Pakanati, Bharathi (Contingent Worker)" userId="S::bharathi.pakanati@wabtec.com::8278e621-003f-4cc8-a1ec-109ecc7d0350" providerId="AD" clId="Web-{34E43BFC-A18E-A2E6-B7FB-28460573CC1D}" dt="2022-07-06T15:32:25.752" v="84"/>
          <ac:picMkLst>
            <pc:docMk/>
            <pc:sldMk cId="535526522" sldId="266"/>
            <ac:picMk id="4" creationId="{539C748F-C62B-3999-3756-8395C0AE9A86}"/>
          </ac:picMkLst>
        </pc:picChg>
      </pc:sldChg>
      <pc:sldChg chg="new del">
        <pc:chgData name="Pakanati, Bharathi (Contingent Worker)" userId="S::bharathi.pakanati@wabtec.com::8278e621-003f-4cc8-a1ec-109ecc7d0350" providerId="AD" clId="Web-{34E43BFC-A18E-A2E6-B7FB-28460573CC1D}" dt="2022-07-06T15:28:58.909" v="78"/>
        <pc:sldMkLst>
          <pc:docMk/>
          <pc:sldMk cId="2471226851" sldId="266"/>
        </pc:sldMkLst>
      </pc:sldChg>
      <pc:sldMasterChg chg="del delSldLayout">
        <pc:chgData name="Pakanati, Bharathi (Contingent Worker)" userId="S::bharathi.pakanati@wabtec.com::8278e621-003f-4cc8-a1ec-109ecc7d0350" providerId="AD" clId="Web-{34E43BFC-A18E-A2E6-B7FB-28460573CC1D}" dt="2022-07-06T15:24:57.551" v="39"/>
        <pc:sldMasterMkLst>
          <pc:docMk/>
          <pc:sldMasterMk cId="2246917682" sldId="2147483889"/>
        </pc:sldMasterMkLst>
        <pc:sldLayoutChg chg="del">
          <pc:chgData name="Pakanati, Bharathi (Contingent Worker)" userId="S::bharathi.pakanati@wabtec.com::8278e621-003f-4cc8-a1ec-109ecc7d0350" providerId="AD" clId="Web-{34E43BFC-A18E-A2E6-B7FB-28460573CC1D}" dt="2022-07-06T15:24:57.551" v="39"/>
          <pc:sldLayoutMkLst>
            <pc:docMk/>
            <pc:sldMasterMk cId="2246917682" sldId="2147483889"/>
            <pc:sldLayoutMk cId="2043343169" sldId="2147483890"/>
          </pc:sldLayoutMkLst>
        </pc:sldLayoutChg>
        <pc:sldLayoutChg chg="del">
          <pc:chgData name="Pakanati, Bharathi (Contingent Worker)" userId="S::bharathi.pakanati@wabtec.com::8278e621-003f-4cc8-a1ec-109ecc7d0350" providerId="AD" clId="Web-{34E43BFC-A18E-A2E6-B7FB-28460573CC1D}" dt="2022-07-06T15:24:57.551" v="39"/>
          <pc:sldLayoutMkLst>
            <pc:docMk/>
            <pc:sldMasterMk cId="2246917682" sldId="2147483889"/>
            <pc:sldLayoutMk cId="1454463971" sldId="2147483891"/>
          </pc:sldLayoutMkLst>
        </pc:sldLayoutChg>
        <pc:sldLayoutChg chg="del">
          <pc:chgData name="Pakanati, Bharathi (Contingent Worker)" userId="S::bharathi.pakanati@wabtec.com::8278e621-003f-4cc8-a1ec-109ecc7d0350" providerId="AD" clId="Web-{34E43BFC-A18E-A2E6-B7FB-28460573CC1D}" dt="2022-07-06T15:24:57.551" v="39"/>
          <pc:sldLayoutMkLst>
            <pc:docMk/>
            <pc:sldMasterMk cId="2246917682" sldId="2147483889"/>
            <pc:sldLayoutMk cId="1080424706" sldId="2147483892"/>
          </pc:sldLayoutMkLst>
        </pc:sldLayoutChg>
        <pc:sldLayoutChg chg="del">
          <pc:chgData name="Pakanati, Bharathi (Contingent Worker)" userId="S::bharathi.pakanati@wabtec.com::8278e621-003f-4cc8-a1ec-109ecc7d0350" providerId="AD" clId="Web-{34E43BFC-A18E-A2E6-B7FB-28460573CC1D}" dt="2022-07-06T15:24:57.551" v="39"/>
          <pc:sldLayoutMkLst>
            <pc:docMk/>
            <pc:sldMasterMk cId="2246917682" sldId="2147483889"/>
            <pc:sldLayoutMk cId="2116097004" sldId="2147483893"/>
          </pc:sldLayoutMkLst>
        </pc:sldLayoutChg>
        <pc:sldLayoutChg chg="del">
          <pc:chgData name="Pakanati, Bharathi (Contingent Worker)" userId="S::bharathi.pakanati@wabtec.com::8278e621-003f-4cc8-a1ec-109ecc7d0350" providerId="AD" clId="Web-{34E43BFC-A18E-A2E6-B7FB-28460573CC1D}" dt="2022-07-06T15:24:57.551" v="39"/>
          <pc:sldLayoutMkLst>
            <pc:docMk/>
            <pc:sldMasterMk cId="2246917682" sldId="2147483889"/>
            <pc:sldLayoutMk cId="1129905194" sldId="2147483894"/>
          </pc:sldLayoutMkLst>
        </pc:sldLayoutChg>
        <pc:sldLayoutChg chg="del">
          <pc:chgData name="Pakanati, Bharathi (Contingent Worker)" userId="S::bharathi.pakanati@wabtec.com::8278e621-003f-4cc8-a1ec-109ecc7d0350" providerId="AD" clId="Web-{34E43BFC-A18E-A2E6-B7FB-28460573CC1D}" dt="2022-07-06T15:24:57.551" v="39"/>
          <pc:sldLayoutMkLst>
            <pc:docMk/>
            <pc:sldMasterMk cId="2246917682" sldId="2147483889"/>
            <pc:sldLayoutMk cId="3356561259" sldId="2147483895"/>
          </pc:sldLayoutMkLst>
        </pc:sldLayoutChg>
        <pc:sldLayoutChg chg="del">
          <pc:chgData name="Pakanati, Bharathi (Contingent Worker)" userId="S::bharathi.pakanati@wabtec.com::8278e621-003f-4cc8-a1ec-109ecc7d0350" providerId="AD" clId="Web-{34E43BFC-A18E-A2E6-B7FB-28460573CC1D}" dt="2022-07-06T15:24:57.551" v="39"/>
          <pc:sldLayoutMkLst>
            <pc:docMk/>
            <pc:sldMasterMk cId="2246917682" sldId="2147483889"/>
            <pc:sldLayoutMk cId="817738394" sldId="2147483896"/>
          </pc:sldLayoutMkLst>
        </pc:sldLayoutChg>
        <pc:sldLayoutChg chg="del">
          <pc:chgData name="Pakanati, Bharathi (Contingent Worker)" userId="S::bharathi.pakanati@wabtec.com::8278e621-003f-4cc8-a1ec-109ecc7d0350" providerId="AD" clId="Web-{34E43BFC-A18E-A2E6-B7FB-28460573CC1D}" dt="2022-07-06T15:24:57.551" v="39"/>
          <pc:sldLayoutMkLst>
            <pc:docMk/>
            <pc:sldMasterMk cId="2246917682" sldId="2147483889"/>
            <pc:sldLayoutMk cId="2744924918" sldId="2147483897"/>
          </pc:sldLayoutMkLst>
        </pc:sldLayoutChg>
        <pc:sldLayoutChg chg="del">
          <pc:chgData name="Pakanati, Bharathi (Contingent Worker)" userId="S::bharathi.pakanati@wabtec.com::8278e621-003f-4cc8-a1ec-109ecc7d0350" providerId="AD" clId="Web-{34E43BFC-A18E-A2E6-B7FB-28460573CC1D}" dt="2022-07-06T15:24:57.551" v="39"/>
          <pc:sldLayoutMkLst>
            <pc:docMk/>
            <pc:sldMasterMk cId="2246917682" sldId="2147483889"/>
            <pc:sldLayoutMk cId="2622882595" sldId="2147483898"/>
          </pc:sldLayoutMkLst>
        </pc:sldLayoutChg>
        <pc:sldLayoutChg chg="del">
          <pc:chgData name="Pakanati, Bharathi (Contingent Worker)" userId="S::bharathi.pakanati@wabtec.com::8278e621-003f-4cc8-a1ec-109ecc7d0350" providerId="AD" clId="Web-{34E43BFC-A18E-A2E6-B7FB-28460573CC1D}" dt="2022-07-06T15:24:57.551" v="39"/>
          <pc:sldLayoutMkLst>
            <pc:docMk/>
            <pc:sldMasterMk cId="2246917682" sldId="2147483889"/>
            <pc:sldLayoutMk cId="1060110533" sldId="2147483899"/>
          </pc:sldLayoutMkLst>
        </pc:sldLayoutChg>
        <pc:sldLayoutChg chg="del">
          <pc:chgData name="Pakanati, Bharathi (Contingent Worker)" userId="S::bharathi.pakanati@wabtec.com::8278e621-003f-4cc8-a1ec-109ecc7d0350" providerId="AD" clId="Web-{34E43BFC-A18E-A2E6-B7FB-28460573CC1D}" dt="2022-07-06T15:24:57.551" v="39"/>
          <pc:sldLayoutMkLst>
            <pc:docMk/>
            <pc:sldMasterMk cId="2246917682" sldId="2147483889"/>
            <pc:sldLayoutMk cId="2310734231" sldId="2147483900"/>
          </pc:sldLayoutMkLst>
        </pc:sldLayoutChg>
        <pc:sldLayoutChg chg="del">
          <pc:chgData name="Pakanati, Bharathi (Contingent Worker)" userId="S::bharathi.pakanati@wabtec.com::8278e621-003f-4cc8-a1ec-109ecc7d0350" providerId="AD" clId="Web-{34E43BFC-A18E-A2E6-B7FB-28460573CC1D}" dt="2022-07-06T15:24:57.551" v="39"/>
          <pc:sldLayoutMkLst>
            <pc:docMk/>
            <pc:sldMasterMk cId="2246917682" sldId="2147483889"/>
            <pc:sldLayoutMk cId="685393709" sldId="2147483901"/>
          </pc:sldLayoutMkLst>
        </pc:sldLayoutChg>
        <pc:sldLayoutChg chg="del">
          <pc:chgData name="Pakanati, Bharathi (Contingent Worker)" userId="S::bharathi.pakanati@wabtec.com::8278e621-003f-4cc8-a1ec-109ecc7d0350" providerId="AD" clId="Web-{34E43BFC-A18E-A2E6-B7FB-28460573CC1D}" dt="2022-07-06T15:24:57.551" v="39"/>
          <pc:sldLayoutMkLst>
            <pc:docMk/>
            <pc:sldMasterMk cId="2246917682" sldId="2147483889"/>
            <pc:sldLayoutMk cId="1912698582" sldId="2147483902"/>
          </pc:sldLayoutMkLst>
        </pc:sldLayoutChg>
        <pc:sldLayoutChg chg="del">
          <pc:chgData name="Pakanati, Bharathi (Contingent Worker)" userId="S::bharathi.pakanati@wabtec.com::8278e621-003f-4cc8-a1ec-109ecc7d0350" providerId="AD" clId="Web-{34E43BFC-A18E-A2E6-B7FB-28460573CC1D}" dt="2022-07-06T15:24:57.551" v="39"/>
          <pc:sldLayoutMkLst>
            <pc:docMk/>
            <pc:sldMasterMk cId="2246917682" sldId="2147483889"/>
            <pc:sldLayoutMk cId="3997587959" sldId="2147483903"/>
          </pc:sldLayoutMkLst>
        </pc:sldLayoutChg>
        <pc:sldLayoutChg chg="del">
          <pc:chgData name="Pakanati, Bharathi (Contingent Worker)" userId="S::bharathi.pakanati@wabtec.com::8278e621-003f-4cc8-a1ec-109ecc7d0350" providerId="AD" clId="Web-{34E43BFC-A18E-A2E6-B7FB-28460573CC1D}" dt="2022-07-06T15:24:57.551" v="39"/>
          <pc:sldLayoutMkLst>
            <pc:docMk/>
            <pc:sldMasterMk cId="2246917682" sldId="2147483889"/>
            <pc:sldLayoutMk cId="459968647" sldId="2147483904"/>
          </pc:sldLayoutMkLst>
        </pc:sldLayoutChg>
        <pc:sldLayoutChg chg="del">
          <pc:chgData name="Pakanati, Bharathi (Contingent Worker)" userId="S::bharathi.pakanati@wabtec.com::8278e621-003f-4cc8-a1ec-109ecc7d0350" providerId="AD" clId="Web-{34E43BFC-A18E-A2E6-B7FB-28460573CC1D}" dt="2022-07-06T15:24:57.551" v="39"/>
          <pc:sldLayoutMkLst>
            <pc:docMk/>
            <pc:sldMasterMk cId="2246917682" sldId="2147483889"/>
            <pc:sldLayoutMk cId="1314861167" sldId="2147483905"/>
          </pc:sldLayoutMkLst>
        </pc:sldLayoutChg>
        <pc:sldLayoutChg chg="del">
          <pc:chgData name="Pakanati, Bharathi (Contingent Worker)" userId="S::bharathi.pakanati@wabtec.com::8278e621-003f-4cc8-a1ec-109ecc7d0350" providerId="AD" clId="Web-{34E43BFC-A18E-A2E6-B7FB-28460573CC1D}" dt="2022-07-06T15:24:57.551" v="39"/>
          <pc:sldLayoutMkLst>
            <pc:docMk/>
            <pc:sldMasterMk cId="2246917682" sldId="2147483889"/>
            <pc:sldLayoutMk cId="1867062899" sldId="2147483906"/>
          </pc:sldLayoutMkLst>
        </pc:sldLayoutChg>
      </pc:sldMasterChg>
      <pc:sldMasterChg chg="add del addSldLayout delSldLayout modSldLayout">
        <pc:chgData name="Pakanati, Bharathi (Contingent Worker)" userId="S::bharathi.pakanati@wabtec.com::8278e621-003f-4cc8-a1ec-109ecc7d0350" providerId="AD" clId="Web-{34E43BFC-A18E-A2E6-B7FB-28460573CC1D}" dt="2022-07-06T15:25:31.754" v="41"/>
        <pc:sldMasterMkLst>
          <pc:docMk/>
          <pc:sldMasterMk cId="2662288133" sldId="2147483907"/>
        </pc:sldMasterMkLst>
        <pc:sldLayoutChg chg="add del mod replId">
          <pc:chgData name="Pakanati, Bharathi (Contingent Worker)" userId="S::bharathi.pakanati@wabtec.com::8278e621-003f-4cc8-a1ec-109ecc7d0350" providerId="AD" clId="Web-{34E43BFC-A18E-A2E6-B7FB-28460573CC1D}" dt="2022-07-06T15:25:31.754" v="41"/>
          <pc:sldLayoutMkLst>
            <pc:docMk/>
            <pc:sldMasterMk cId="2662288133" sldId="2147483907"/>
            <pc:sldLayoutMk cId="3202379331" sldId="2147483908"/>
          </pc:sldLayoutMkLst>
        </pc:sldLayoutChg>
        <pc:sldLayoutChg chg="add del mod replId">
          <pc:chgData name="Pakanati, Bharathi (Contingent Worker)" userId="S::bharathi.pakanati@wabtec.com::8278e621-003f-4cc8-a1ec-109ecc7d0350" providerId="AD" clId="Web-{34E43BFC-A18E-A2E6-B7FB-28460573CC1D}" dt="2022-07-06T15:25:31.754" v="41"/>
          <pc:sldLayoutMkLst>
            <pc:docMk/>
            <pc:sldMasterMk cId="2662288133" sldId="2147483907"/>
            <pc:sldLayoutMk cId="1620961273" sldId="2147483909"/>
          </pc:sldLayoutMkLst>
        </pc:sldLayoutChg>
        <pc:sldLayoutChg chg="add del mod replId">
          <pc:chgData name="Pakanati, Bharathi (Contingent Worker)" userId="S::bharathi.pakanati@wabtec.com::8278e621-003f-4cc8-a1ec-109ecc7d0350" providerId="AD" clId="Web-{34E43BFC-A18E-A2E6-B7FB-28460573CC1D}" dt="2022-07-06T15:25:31.754" v="41"/>
          <pc:sldLayoutMkLst>
            <pc:docMk/>
            <pc:sldMasterMk cId="2662288133" sldId="2147483907"/>
            <pc:sldLayoutMk cId="4170480686" sldId="2147483910"/>
          </pc:sldLayoutMkLst>
        </pc:sldLayoutChg>
        <pc:sldLayoutChg chg="add del mod replId">
          <pc:chgData name="Pakanati, Bharathi (Contingent Worker)" userId="S::bharathi.pakanati@wabtec.com::8278e621-003f-4cc8-a1ec-109ecc7d0350" providerId="AD" clId="Web-{34E43BFC-A18E-A2E6-B7FB-28460573CC1D}" dt="2022-07-06T15:25:31.754" v="41"/>
          <pc:sldLayoutMkLst>
            <pc:docMk/>
            <pc:sldMasterMk cId="2662288133" sldId="2147483907"/>
            <pc:sldLayoutMk cId="564528888" sldId="2147483911"/>
          </pc:sldLayoutMkLst>
        </pc:sldLayoutChg>
        <pc:sldLayoutChg chg="add del mod replId">
          <pc:chgData name="Pakanati, Bharathi (Contingent Worker)" userId="S::bharathi.pakanati@wabtec.com::8278e621-003f-4cc8-a1ec-109ecc7d0350" providerId="AD" clId="Web-{34E43BFC-A18E-A2E6-B7FB-28460573CC1D}" dt="2022-07-06T15:25:31.754" v="41"/>
          <pc:sldLayoutMkLst>
            <pc:docMk/>
            <pc:sldMasterMk cId="2662288133" sldId="2147483907"/>
            <pc:sldLayoutMk cId="1502207396" sldId="2147483912"/>
          </pc:sldLayoutMkLst>
        </pc:sldLayoutChg>
        <pc:sldLayoutChg chg="add del mod replId">
          <pc:chgData name="Pakanati, Bharathi (Contingent Worker)" userId="S::bharathi.pakanati@wabtec.com::8278e621-003f-4cc8-a1ec-109ecc7d0350" providerId="AD" clId="Web-{34E43BFC-A18E-A2E6-B7FB-28460573CC1D}" dt="2022-07-06T15:25:31.754" v="41"/>
          <pc:sldLayoutMkLst>
            <pc:docMk/>
            <pc:sldMasterMk cId="2662288133" sldId="2147483907"/>
            <pc:sldLayoutMk cId="1408785373" sldId="2147483913"/>
          </pc:sldLayoutMkLst>
        </pc:sldLayoutChg>
        <pc:sldLayoutChg chg="add del mod replId">
          <pc:chgData name="Pakanati, Bharathi (Contingent Worker)" userId="S::bharathi.pakanati@wabtec.com::8278e621-003f-4cc8-a1ec-109ecc7d0350" providerId="AD" clId="Web-{34E43BFC-A18E-A2E6-B7FB-28460573CC1D}" dt="2022-07-06T15:25:31.754" v="41"/>
          <pc:sldLayoutMkLst>
            <pc:docMk/>
            <pc:sldMasterMk cId="2662288133" sldId="2147483907"/>
            <pc:sldLayoutMk cId="2289070107" sldId="2147483914"/>
          </pc:sldLayoutMkLst>
        </pc:sldLayoutChg>
        <pc:sldLayoutChg chg="add del mod replId">
          <pc:chgData name="Pakanati, Bharathi (Contingent Worker)" userId="S::bharathi.pakanati@wabtec.com::8278e621-003f-4cc8-a1ec-109ecc7d0350" providerId="AD" clId="Web-{34E43BFC-A18E-A2E6-B7FB-28460573CC1D}" dt="2022-07-06T15:25:31.754" v="41"/>
          <pc:sldLayoutMkLst>
            <pc:docMk/>
            <pc:sldMasterMk cId="2662288133" sldId="2147483907"/>
            <pc:sldLayoutMk cId="245482779" sldId="2147483915"/>
          </pc:sldLayoutMkLst>
        </pc:sldLayoutChg>
        <pc:sldLayoutChg chg="add del mod replId">
          <pc:chgData name="Pakanati, Bharathi (Contingent Worker)" userId="S::bharathi.pakanati@wabtec.com::8278e621-003f-4cc8-a1ec-109ecc7d0350" providerId="AD" clId="Web-{34E43BFC-A18E-A2E6-B7FB-28460573CC1D}" dt="2022-07-06T15:25:31.754" v="41"/>
          <pc:sldLayoutMkLst>
            <pc:docMk/>
            <pc:sldMasterMk cId="2662288133" sldId="2147483907"/>
            <pc:sldLayoutMk cId="388699598" sldId="2147483916"/>
          </pc:sldLayoutMkLst>
        </pc:sldLayoutChg>
        <pc:sldLayoutChg chg="add del mod replId">
          <pc:chgData name="Pakanati, Bharathi (Contingent Worker)" userId="S::bharathi.pakanati@wabtec.com::8278e621-003f-4cc8-a1ec-109ecc7d0350" providerId="AD" clId="Web-{34E43BFC-A18E-A2E6-B7FB-28460573CC1D}" dt="2022-07-06T15:25:31.754" v="41"/>
          <pc:sldLayoutMkLst>
            <pc:docMk/>
            <pc:sldMasterMk cId="2662288133" sldId="2147483907"/>
            <pc:sldLayoutMk cId="3307208962" sldId="2147483917"/>
          </pc:sldLayoutMkLst>
        </pc:sldLayoutChg>
        <pc:sldLayoutChg chg="add del mod replId">
          <pc:chgData name="Pakanati, Bharathi (Contingent Worker)" userId="S::bharathi.pakanati@wabtec.com::8278e621-003f-4cc8-a1ec-109ecc7d0350" providerId="AD" clId="Web-{34E43BFC-A18E-A2E6-B7FB-28460573CC1D}" dt="2022-07-06T15:25:31.754" v="41"/>
          <pc:sldLayoutMkLst>
            <pc:docMk/>
            <pc:sldMasterMk cId="2662288133" sldId="2147483907"/>
            <pc:sldLayoutMk cId="876750526" sldId="2147483918"/>
          </pc:sldLayoutMkLst>
        </pc:sldLayoutChg>
        <pc:sldLayoutChg chg="add del mod replId">
          <pc:chgData name="Pakanati, Bharathi (Contingent Worker)" userId="S::bharathi.pakanati@wabtec.com::8278e621-003f-4cc8-a1ec-109ecc7d0350" providerId="AD" clId="Web-{34E43BFC-A18E-A2E6-B7FB-28460573CC1D}" dt="2022-07-06T15:25:31.754" v="41"/>
          <pc:sldLayoutMkLst>
            <pc:docMk/>
            <pc:sldMasterMk cId="2662288133" sldId="2147483907"/>
            <pc:sldLayoutMk cId="2013569628" sldId="2147483919"/>
          </pc:sldLayoutMkLst>
        </pc:sldLayoutChg>
        <pc:sldLayoutChg chg="add del mod replId">
          <pc:chgData name="Pakanati, Bharathi (Contingent Worker)" userId="S::bharathi.pakanati@wabtec.com::8278e621-003f-4cc8-a1ec-109ecc7d0350" providerId="AD" clId="Web-{34E43BFC-A18E-A2E6-B7FB-28460573CC1D}" dt="2022-07-06T15:25:31.754" v="41"/>
          <pc:sldLayoutMkLst>
            <pc:docMk/>
            <pc:sldMasterMk cId="2662288133" sldId="2147483907"/>
            <pc:sldLayoutMk cId="1231551739" sldId="2147483920"/>
          </pc:sldLayoutMkLst>
        </pc:sldLayoutChg>
        <pc:sldLayoutChg chg="add del mod replId">
          <pc:chgData name="Pakanati, Bharathi (Contingent Worker)" userId="S::bharathi.pakanati@wabtec.com::8278e621-003f-4cc8-a1ec-109ecc7d0350" providerId="AD" clId="Web-{34E43BFC-A18E-A2E6-B7FB-28460573CC1D}" dt="2022-07-06T15:25:31.754" v="41"/>
          <pc:sldLayoutMkLst>
            <pc:docMk/>
            <pc:sldMasterMk cId="2662288133" sldId="2147483907"/>
            <pc:sldLayoutMk cId="2462184040" sldId="2147483921"/>
          </pc:sldLayoutMkLst>
        </pc:sldLayoutChg>
        <pc:sldLayoutChg chg="add del mod replId">
          <pc:chgData name="Pakanati, Bharathi (Contingent Worker)" userId="S::bharathi.pakanati@wabtec.com::8278e621-003f-4cc8-a1ec-109ecc7d0350" providerId="AD" clId="Web-{34E43BFC-A18E-A2E6-B7FB-28460573CC1D}" dt="2022-07-06T15:25:31.754" v="41"/>
          <pc:sldLayoutMkLst>
            <pc:docMk/>
            <pc:sldMasterMk cId="2662288133" sldId="2147483907"/>
            <pc:sldLayoutMk cId="1977848065" sldId="2147483922"/>
          </pc:sldLayoutMkLst>
        </pc:sldLayoutChg>
        <pc:sldLayoutChg chg="add del mod replId">
          <pc:chgData name="Pakanati, Bharathi (Contingent Worker)" userId="S::bharathi.pakanati@wabtec.com::8278e621-003f-4cc8-a1ec-109ecc7d0350" providerId="AD" clId="Web-{34E43BFC-A18E-A2E6-B7FB-28460573CC1D}" dt="2022-07-06T15:25:31.754" v="41"/>
          <pc:sldLayoutMkLst>
            <pc:docMk/>
            <pc:sldMasterMk cId="2662288133" sldId="2147483907"/>
            <pc:sldLayoutMk cId="4156339672" sldId="2147483923"/>
          </pc:sldLayoutMkLst>
        </pc:sldLayoutChg>
        <pc:sldLayoutChg chg="add del mod replId">
          <pc:chgData name="Pakanati, Bharathi (Contingent Worker)" userId="S::bharathi.pakanati@wabtec.com::8278e621-003f-4cc8-a1ec-109ecc7d0350" providerId="AD" clId="Web-{34E43BFC-A18E-A2E6-B7FB-28460573CC1D}" dt="2022-07-06T15:25:31.754" v="41"/>
          <pc:sldLayoutMkLst>
            <pc:docMk/>
            <pc:sldMasterMk cId="2662288133" sldId="2147483907"/>
            <pc:sldLayoutMk cId="3075211176" sldId="2147483924"/>
          </pc:sldLayoutMkLst>
        </pc:sldLayoutChg>
      </pc:sldMasterChg>
      <pc:sldMasterChg chg="add del addSldLayout delSldLayout modSldLayout">
        <pc:chgData name="Pakanati, Bharathi (Contingent Worker)" userId="S::bharathi.pakanati@wabtec.com::8278e621-003f-4cc8-a1ec-109ecc7d0350" providerId="AD" clId="Web-{34E43BFC-A18E-A2E6-B7FB-28460573CC1D}" dt="2022-07-06T15:28:19.128" v="76"/>
        <pc:sldMasterMkLst>
          <pc:docMk/>
          <pc:sldMasterMk cId="3431843686" sldId="2147483925"/>
        </pc:sldMasterMkLst>
        <pc:sldLayoutChg chg="add del mod replId">
          <pc:chgData name="Pakanati, Bharathi (Contingent Worker)" userId="S::bharathi.pakanati@wabtec.com::8278e621-003f-4cc8-a1ec-109ecc7d0350" providerId="AD" clId="Web-{34E43BFC-A18E-A2E6-B7FB-28460573CC1D}" dt="2022-07-06T15:28:19.128" v="76"/>
          <pc:sldLayoutMkLst>
            <pc:docMk/>
            <pc:sldMasterMk cId="3431843686" sldId="2147483925"/>
            <pc:sldLayoutMk cId="1852734763" sldId="2147483926"/>
          </pc:sldLayoutMkLst>
        </pc:sldLayoutChg>
        <pc:sldLayoutChg chg="add del mod replId">
          <pc:chgData name="Pakanati, Bharathi (Contingent Worker)" userId="S::bharathi.pakanati@wabtec.com::8278e621-003f-4cc8-a1ec-109ecc7d0350" providerId="AD" clId="Web-{34E43BFC-A18E-A2E6-B7FB-28460573CC1D}" dt="2022-07-06T15:28:19.128" v="76"/>
          <pc:sldLayoutMkLst>
            <pc:docMk/>
            <pc:sldMasterMk cId="3431843686" sldId="2147483925"/>
            <pc:sldLayoutMk cId="2729195767" sldId="2147483927"/>
          </pc:sldLayoutMkLst>
        </pc:sldLayoutChg>
        <pc:sldLayoutChg chg="add del mod replId">
          <pc:chgData name="Pakanati, Bharathi (Contingent Worker)" userId="S::bharathi.pakanati@wabtec.com::8278e621-003f-4cc8-a1ec-109ecc7d0350" providerId="AD" clId="Web-{34E43BFC-A18E-A2E6-B7FB-28460573CC1D}" dt="2022-07-06T15:28:19.128" v="76"/>
          <pc:sldLayoutMkLst>
            <pc:docMk/>
            <pc:sldMasterMk cId="3431843686" sldId="2147483925"/>
            <pc:sldLayoutMk cId="1892922417" sldId="2147483928"/>
          </pc:sldLayoutMkLst>
        </pc:sldLayoutChg>
        <pc:sldLayoutChg chg="add del mod replId">
          <pc:chgData name="Pakanati, Bharathi (Contingent Worker)" userId="S::bharathi.pakanati@wabtec.com::8278e621-003f-4cc8-a1ec-109ecc7d0350" providerId="AD" clId="Web-{34E43BFC-A18E-A2E6-B7FB-28460573CC1D}" dt="2022-07-06T15:28:19.128" v="76"/>
          <pc:sldLayoutMkLst>
            <pc:docMk/>
            <pc:sldMasterMk cId="3431843686" sldId="2147483925"/>
            <pc:sldLayoutMk cId="2155352569" sldId="2147483929"/>
          </pc:sldLayoutMkLst>
        </pc:sldLayoutChg>
        <pc:sldLayoutChg chg="add del mod replId">
          <pc:chgData name="Pakanati, Bharathi (Contingent Worker)" userId="S::bharathi.pakanati@wabtec.com::8278e621-003f-4cc8-a1ec-109ecc7d0350" providerId="AD" clId="Web-{34E43BFC-A18E-A2E6-B7FB-28460573CC1D}" dt="2022-07-06T15:28:19.128" v="76"/>
          <pc:sldLayoutMkLst>
            <pc:docMk/>
            <pc:sldMasterMk cId="3431843686" sldId="2147483925"/>
            <pc:sldLayoutMk cId="1767569648" sldId="2147483930"/>
          </pc:sldLayoutMkLst>
        </pc:sldLayoutChg>
        <pc:sldLayoutChg chg="add del mod replId">
          <pc:chgData name="Pakanati, Bharathi (Contingent Worker)" userId="S::bharathi.pakanati@wabtec.com::8278e621-003f-4cc8-a1ec-109ecc7d0350" providerId="AD" clId="Web-{34E43BFC-A18E-A2E6-B7FB-28460573CC1D}" dt="2022-07-06T15:28:19.128" v="76"/>
          <pc:sldLayoutMkLst>
            <pc:docMk/>
            <pc:sldMasterMk cId="3431843686" sldId="2147483925"/>
            <pc:sldLayoutMk cId="1261424008" sldId="2147483931"/>
          </pc:sldLayoutMkLst>
        </pc:sldLayoutChg>
        <pc:sldLayoutChg chg="add del mod replId">
          <pc:chgData name="Pakanati, Bharathi (Contingent Worker)" userId="S::bharathi.pakanati@wabtec.com::8278e621-003f-4cc8-a1ec-109ecc7d0350" providerId="AD" clId="Web-{34E43BFC-A18E-A2E6-B7FB-28460573CC1D}" dt="2022-07-06T15:28:19.128" v="76"/>
          <pc:sldLayoutMkLst>
            <pc:docMk/>
            <pc:sldMasterMk cId="3431843686" sldId="2147483925"/>
            <pc:sldLayoutMk cId="364539297" sldId="2147483932"/>
          </pc:sldLayoutMkLst>
        </pc:sldLayoutChg>
        <pc:sldLayoutChg chg="add del mod replId">
          <pc:chgData name="Pakanati, Bharathi (Contingent Worker)" userId="S::bharathi.pakanati@wabtec.com::8278e621-003f-4cc8-a1ec-109ecc7d0350" providerId="AD" clId="Web-{34E43BFC-A18E-A2E6-B7FB-28460573CC1D}" dt="2022-07-06T15:28:19.128" v="76"/>
          <pc:sldLayoutMkLst>
            <pc:docMk/>
            <pc:sldMasterMk cId="3431843686" sldId="2147483925"/>
            <pc:sldLayoutMk cId="3223042098" sldId="2147483933"/>
          </pc:sldLayoutMkLst>
        </pc:sldLayoutChg>
        <pc:sldLayoutChg chg="add del mod replId">
          <pc:chgData name="Pakanati, Bharathi (Contingent Worker)" userId="S::bharathi.pakanati@wabtec.com::8278e621-003f-4cc8-a1ec-109ecc7d0350" providerId="AD" clId="Web-{34E43BFC-A18E-A2E6-B7FB-28460573CC1D}" dt="2022-07-06T15:28:19.128" v="76"/>
          <pc:sldLayoutMkLst>
            <pc:docMk/>
            <pc:sldMasterMk cId="3431843686" sldId="2147483925"/>
            <pc:sldLayoutMk cId="3349741200" sldId="2147483934"/>
          </pc:sldLayoutMkLst>
        </pc:sldLayoutChg>
        <pc:sldLayoutChg chg="add del mod replId">
          <pc:chgData name="Pakanati, Bharathi (Contingent Worker)" userId="S::bharathi.pakanati@wabtec.com::8278e621-003f-4cc8-a1ec-109ecc7d0350" providerId="AD" clId="Web-{34E43BFC-A18E-A2E6-B7FB-28460573CC1D}" dt="2022-07-06T15:28:19.128" v="76"/>
          <pc:sldLayoutMkLst>
            <pc:docMk/>
            <pc:sldMasterMk cId="3431843686" sldId="2147483925"/>
            <pc:sldLayoutMk cId="4267271400" sldId="2147483935"/>
          </pc:sldLayoutMkLst>
        </pc:sldLayoutChg>
        <pc:sldLayoutChg chg="add del mod replId">
          <pc:chgData name="Pakanati, Bharathi (Contingent Worker)" userId="S::bharathi.pakanati@wabtec.com::8278e621-003f-4cc8-a1ec-109ecc7d0350" providerId="AD" clId="Web-{34E43BFC-A18E-A2E6-B7FB-28460573CC1D}" dt="2022-07-06T15:28:19.128" v="76"/>
          <pc:sldLayoutMkLst>
            <pc:docMk/>
            <pc:sldMasterMk cId="3431843686" sldId="2147483925"/>
            <pc:sldLayoutMk cId="2915586684" sldId="2147483936"/>
          </pc:sldLayoutMkLst>
        </pc:sldLayoutChg>
      </pc:sldMasterChg>
      <pc:sldMasterChg chg="add addSldLayout modSldLayout">
        <pc:chgData name="Pakanati, Bharathi (Contingent Worker)" userId="S::bharathi.pakanati@wabtec.com::8278e621-003f-4cc8-a1ec-109ecc7d0350" providerId="AD" clId="Web-{34E43BFC-A18E-A2E6-B7FB-28460573CC1D}" dt="2022-07-06T15:28:19.128" v="76"/>
        <pc:sldMasterMkLst>
          <pc:docMk/>
          <pc:sldMasterMk cId="316970051" sldId="2147483937"/>
        </pc:sldMasterMkLst>
        <pc:sldLayoutChg chg="add mod replId">
          <pc:chgData name="Pakanati, Bharathi (Contingent Worker)" userId="S::bharathi.pakanati@wabtec.com::8278e621-003f-4cc8-a1ec-109ecc7d0350" providerId="AD" clId="Web-{34E43BFC-A18E-A2E6-B7FB-28460573CC1D}" dt="2022-07-06T15:28:19.128" v="76"/>
          <pc:sldLayoutMkLst>
            <pc:docMk/>
            <pc:sldMasterMk cId="316970051" sldId="2147483937"/>
            <pc:sldLayoutMk cId="744788251" sldId="2147483938"/>
          </pc:sldLayoutMkLst>
        </pc:sldLayoutChg>
        <pc:sldLayoutChg chg="add mod replId">
          <pc:chgData name="Pakanati, Bharathi (Contingent Worker)" userId="S::bharathi.pakanati@wabtec.com::8278e621-003f-4cc8-a1ec-109ecc7d0350" providerId="AD" clId="Web-{34E43BFC-A18E-A2E6-B7FB-28460573CC1D}" dt="2022-07-06T15:28:19.128" v="76"/>
          <pc:sldLayoutMkLst>
            <pc:docMk/>
            <pc:sldMasterMk cId="316970051" sldId="2147483937"/>
            <pc:sldLayoutMk cId="4103295635" sldId="2147483939"/>
          </pc:sldLayoutMkLst>
        </pc:sldLayoutChg>
        <pc:sldLayoutChg chg="add mod replId">
          <pc:chgData name="Pakanati, Bharathi (Contingent Worker)" userId="S::bharathi.pakanati@wabtec.com::8278e621-003f-4cc8-a1ec-109ecc7d0350" providerId="AD" clId="Web-{34E43BFC-A18E-A2E6-B7FB-28460573CC1D}" dt="2022-07-06T15:28:19.128" v="76"/>
          <pc:sldLayoutMkLst>
            <pc:docMk/>
            <pc:sldMasterMk cId="316970051" sldId="2147483937"/>
            <pc:sldLayoutMk cId="4106337197" sldId="2147483940"/>
          </pc:sldLayoutMkLst>
        </pc:sldLayoutChg>
        <pc:sldLayoutChg chg="add mod replId">
          <pc:chgData name="Pakanati, Bharathi (Contingent Worker)" userId="S::bharathi.pakanati@wabtec.com::8278e621-003f-4cc8-a1ec-109ecc7d0350" providerId="AD" clId="Web-{34E43BFC-A18E-A2E6-B7FB-28460573CC1D}" dt="2022-07-06T15:28:19.128" v="76"/>
          <pc:sldLayoutMkLst>
            <pc:docMk/>
            <pc:sldMasterMk cId="316970051" sldId="2147483937"/>
            <pc:sldLayoutMk cId="3778161840" sldId="2147483941"/>
          </pc:sldLayoutMkLst>
        </pc:sldLayoutChg>
        <pc:sldLayoutChg chg="add mod replId">
          <pc:chgData name="Pakanati, Bharathi (Contingent Worker)" userId="S::bharathi.pakanati@wabtec.com::8278e621-003f-4cc8-a1ec-109ecc7d0350" providerId="AD" clId="Web-{34E43BFC-A18E-A2E6-B7FB-28460573CC1D}" dt="2022-07-06T15:28:19.128" v="76"/>
          <pc:sldLayoutMkLst>
            <pc:docMk/>
            <pc:sldMasterMk cId="316970051" sldId="2147483937"/>
            <pc:sldLayoutMk cId="2660433209" sldId="2147483942"/>
          </pc:sldLayoutMkLst>
        </pc:sldLayoutChg>
        <pc:sldLayoutChg chg="add mod replId">
          <pc:chgData name="Pakanati, Bharathi (Contingent Worker)" userId="S::bharathi.pakanati@wabtec.com::8278e621-003f-4cc8-a1ec-109ecc7d0350" providerId="AD" clId="Web-{34E43BFC-A18E-A2E6-B7FB-28460573CC1D}" dt="2022-07-06T15:28:19.128" v="76"/>
          <pc:sldLayoutMkLst>
            <pc:docMk/>
            <pc:sldMasterMk cId="316970051" sldId="2147483937"/>
            <pc:sldLayoutMk cId="3733376270" sldId="2147483943"/>
          </pc:sldLayoutMkLst>
        </pc:sldLayoutChg>
        <pc:sldLayoutChg chg="add mod replId">
          <pc:chgData name="Pakanati, Bharathi (Contingent Worker)" userId="S::bharathi.pakanati@wabtec.com::8278e621-003f-4cc8-a1ec-109ecc7d0350" providerId="AD" clId="Web-{34E43BFC-A18E-A2E6-B7FB-28460573CC1D}" dt="2022-07-06T15:28:19.128" v="76"/>
          <pc:sldLayoutMkLst>
            <pc:docMk/>
            <pc:sldMasterMk cId="316970051" sldId="2147483937"/>
            <pc:sldLayoutMk cId="1349867613" sldId="2147483944"/>
          </pc:sldLayoutMkLst>
        </pc:sldLayoutChg>
        <pc:sldLayoutChg chg="add mod replId">
          <pc:chgData name="Pakanati, Bharathi (Contingent Worker)" userId="S::bharathi.pakanati@wabtec.com::8278e621-003f-4cc8-a1ec-109ecc7d0350" providerId="AD" clId="Web-{34E43BFC-A18E-A2E6-B7FB-28460573CC1D}" dt="2022-07-06T15:28:19.128" v="76"/>
          <pc:sldLayoutMkLst>
            <pc:docMk/>
            <pc:sldMasterMk cId="316970051" sldId="2147483937"/>
            <pc:sldLayoutMk cId="2798226970" sldId="2147483945"/>
          </pc:sldLayoutMkLst>
        </pc:sldLayoutChg>
        <pc:sldLayoutChg chg="add mod replId">
          <pc:chgData name="Pakanati, Bharathi (Contingent Worker)" userId="S::bharathi.pakanati@wabtec.com::8278e621-003f-4cc8-a1ec-109ecc7d0350" providerId="AD" clId="Web-{34E43BFC-A18E-A2E6-B7FB-28460573CC1D}" dt="2022-07-06T15:28:19.128" v="76"/>
          <pc:sldLayoutMkLst>
            <pc:docMk/>
            <pc:sldMasterMk cId="316970051" sldId="2147483937"/>
            <pc:sldLayoutMk cId="3833380627" sldId="2147483946"/>
          </pc:sldLayoutMkLst>
        </pc:sldLayoutChg>
        <pc:sldLayoutChg chg="add mod replId">
          <pc:chgData name="Pakanati, Bharathi (Contingent Worker)" userId="S::bharathi.pakanati@wabtec.com::8278e621-003f-4cc8-a1ec-109ecc7d0350" providerId="AD" clId="Web-{34E43BFC-A18E-A2E6-B7FB-28460573CC1D}" dt="2022-07-06T15:28:19.128" v="76"/>
          <pc:sldLayoutMkLst>
            <pc:docMk/>
            <pc:sldMasterMk cId="316970051" sldId="2147483937"/>
            <pc:sldLayoutMk cId="3736845513" sldId="2147483947"/>
          </pc:sldLayoutMkLst>
        </pc:sldLayoutChg>
        <pc:sldLayoutChg chg="add mod replId">
          <pc:chgData name="Pakanati, Bharathi (Contingent Worker)" userId="S::bharathi.pakanati@wabtec.com::8278e621-003f-4cc8-a1ec-109ecc7d0350" providerId="AD" clId="Web-{34E43BFC-A18E-A2E6-B7FB-28460573CC1D}" dt="2022-07-06T15:28:19.128" v="76"/>
          <pc:sldLayoutMkLst>
            <pc:docMk/>
            <pc:sldMasterMk cId="316970051" sldId="2147483937"/>
            <pc:sldLayoutMk cId="1498166141" sldId="2147483948"/>
          </pc:sldLayoutMkLst>
        </pc:sldLayoutChg>
        <pc:sldLayoutChg chg="add mod replId">
          <pc:chgData name="Pakanati, Bharathi (Contingent Worker)" userId="S::bharathi.pakanati@wabtec.com::8278e621-003f-4cc8-a1ec-109ecc7d0350" providerId="AD" clId="Web-{34E43BFC-A18E-A2E6-B7FB-28460573CC1D}" dt="2022-07-06T15:28:19.128" v="76"/>
          <pc:sldLayoutMkLst>
            <pc:docMk/>
            <pc:sldMasterMk cId="316970051" sldId="2147483937"/>
            <pc:sldLayoutMk cId="2046348910" sldId="2147483949"/>
          </pc:sldLayoutMkLst>
        </pc:sldLayoutChg>
        <pc:sldLayoutChg chg="add mod replId">
          <pc:chgData name="Pakanati, Bharathi (Contingent Worker)" userId="S::bharathi.pakanati@wabtec.com::8278e621-003f-4cc8-a1ec-109ecc7d0350" providerId="AD" clId="Web-{34E43BFC-A18E-A2E6-B7FB-28460573CC1D}" dt="2022-07-06T15:28:19.128" v="76"/>
          <pc:sldLayoutMkLst>
            <pc:docMk/>
            <pc:sldMasterMk cId="316970051" sldId="2147483937"/>
            <pc:sldLayoutMk cId="1433290542" sldId="2147483950"/>
          </pc:sldLayoutMkLst>
        </pc:sldLayoutChg>
        <pc:sldLayoutChg chg="add mod replId">
          <pc:chgData name="Pakanati, Bharathi (Contingent Worker)" userId="S::bharathi.pakanati@wabtec.com::8278e621-003f-4cc8-a1ec-109ecc7d0350" providerId="AD" clId="Web-{34E43BFC-A18E-A2E6-B7FB-28460573CC1D}" dt="2022-07-06T15:28:19.128" v="76"/>
          <pc:sldLayoutMkLst>
            <pc:docMk/>
            <pc:sldMasterMk cId="316970051" sldId="2147483937"/>
            <pc:sldLayoutMk cId="1447541089" sldId="2147483951"/>
          </pc:sldLayoutMkLst>
        </pc:sldLayoutChg>
        <pc:sldLayoutChg chg="add mod replId">
          <pc:chgData name="Pakanati, Bharathi (Contingent Worker)" userId="S::bharathi.pakanati@wabtec.com::8278e621-003f-4cc8-a1ec-109ecc7d0350" providerId="AD" clId="Web-{34E43BFC-A18E-A2E6-B7FB-28460573CC1D}" dt="2022-07-06T15:28:19.128" v="76"/>
          <pc:sldLayoutMkLst>
            <pc:docMk/>
            <pc:sldMasterMk cId="316970051" sldId="2147483937"/>
            <pc:sldLayoutMk cId="3308922568" sldId="2147483952"/>
          </pc:sldLayoutMkLst>
        </pc:sldLayoutChg>
        <pc:sldLayoutChg chg="add mod replId">
          <pc:chgData name="Pakanati, Bharathi (Contingent Worker)" userId="S::bharathi.pakanati@wabtec.com::8278e621-003f-4cc8-a1ec-109ecc7d0350" providerId="AD" clId="Web-{34E43BFC-A18E-A2E6-B7FB-28460573CC1D}" dt="2022-07-06T15:28:19.128" v="76"/>
          <pc:sldLayoutMkLst>
            <pc:docMk/>
            <pc:sldMasterMk cId="316970051" sldId="2147483937"/>
            <pc:sldLayoutMk cId="3565456422" sldId="2147483953"/>
          </pc:sldLayoutMkLst>
        </pc:sldLayoutChg>
        <pc:sldLayoutChg chg="add mod replId">
          <pc:chgData name="Pakanati, Bharathi (Contingent Worker)" userId="S::bharathi.pakanati@wabtec.com::8278e621-003f-4cc8-a1ec-109ecc7d0350" providerId="AD" clId="Web-{34E43BFC-A18E-A2E6-B7FB-28460573CC1D}" dt="2022-07-06T15:28:19.128" v="76"/>
          <pc:sldLayoutMkLst>
            <pc:docMk/>
            <pc:sldMasterMk cId="316970051" sldId="2147483937"/>
            <pc:sldLayoutMk cId="3877262252" sldId="2147483954"/>
          </pc:sldLayoutMkLst>
        </pc:sldLayoutChg>
      </pc:sldMasterChg>
    </pc:docChg>
  </pc:docChgLst>
  <pc:docChgLst>
    <pc:chgData name="Pakanati, Bharathi (Contingent Worker)" userId="S::bharathi.pakanati@wabtec.com::8278e621-003f-4cc8-a1ec-109ecc7d0350" providerId="AD" clId="Web-{6B9A20AF-1A2D-DCAE-B12B-03BE0A9E0500}"/>
    <pc:docChg chg="delSld modSld">
      <pc:chgData name="Pakanati, Bharathi (Contingent Worker)" userId="S::bharathi.pakanati@wabtec.com::8278e621-003f-4cc8-a1ec-109ecc7d0350" providerId="AD" clId="Web-{6B9A20AF-1A2D-DCAE-B12B-03BE0A9E0500}" dt="2022-07-11T11:04:19.535" v="1"/>
      <pc:docMkLst>
        <pc:docMk/>
      </pc:docMkLst>
      <pc:sldChg chg="delSp del">
        <pc:chgData name="Pakanati, Bharathi (Contingent Worker)" userId="S::bharathi.pakanati@wabtec.com::8278e621-003f-4cc8-a1ec-109ecc7d0350" providerId="AD" clId="Web-{6B9A20AF-1A2D-DCAE-B12B-03BE0A9E0500}" dt="2022-07-11T11:04:19.535" v="1"/>
        <pc:sldMkLst>
          <pc:docMk/>
          <pc:sldMk cId="3465656923" sldId="264"/>
        </pc:sldMkLst>
        <pc:picChg chg="del">
          <ac:chgData name="Pakanati, Bharathi (Contingent Worker)" userId="S::bharathi.pakanati@wabtec.com::8278e621-003f-4cc8-a1ec-109ecc7d0350" providerId="AD" clId="Web-{6B9A20AF-1A2D-DCAE-B12B-03BE0A9E0500}" dt="2022-07-11T11:04:06.082" v="0"/>
          <ac:picMkLst>
            <pc:docMk/>
            <pc:sldMk cId="3465656923" sldId="264"/>
            <ac:picMk id="4" creationId="{693EF09E-AAF6-B602-C16E-CFB6FC82549F}"/>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4788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36845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8166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6348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33290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7541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8922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5456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7262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4103295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6337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377816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0433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3376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4986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8226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3380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7/11/2022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6970051"/>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49" r:id="rId12"/>
    <p:sldLayoutId id="2147483950" r:id="rId13"/>
    <p:sldLayoutId id="2147483951" r:id="rId14"/>
    <p:sldLayoutId id="2147483952" r:id="rId15"/>
    <p:sldLayoutId id="2147483953" r:id="rId16"/>
    <p:sldLayoutId id="214748395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877532" y="1063255"/>
            <a:ext cx="5312254" cy="1806727"/>
          </a:xfrm>
        </p:spPr>
        <p:txBody>
          <a:bodyPr vert="horz" lIns="91440" tIns="45720" rIns="91440" bIns="45720" rtlCol="0" anchor="t">
            <a:normAutofit/>
          </a:bodyPr>
          <a:lstStyle/>
          <a:p>
            <a:r>
              <a:rPr lang="en-US" sz="6000" i="1" kern="1200" spc="100" baseline="0">
                <a:ln w="15875">
                  <a:solidFill>
                    <a:srgbClr val="FFFFFF"/>
                  </a:solidFill>
                </a:ln>
                <a:solidFill>
                  <a:schemeClr val="tx1">
                    <a:lumMod val="85000"/>
                    <a:lumOff val="15000"/>
                  </a:schemeClr>
                </a:solidFill>
                <a:latin typeface="+mj-lt"/>
                <a:ea typeface="+mj-ea"/>
                <a:cs typeface="+mj-cs"/>
              </a:rPr>
              <a:t>Datadog Monitoring</a:t>
            </a:r>
          </a:p>
          <a:p>
            <a:endParaRPr lang="en-US" sz="6000" i="1" kern="1200" spc="100" baseline="0">
              <a:ln w="15875">
                <a:solidFill>
                  <a:srgbClr val="FFFFFF"/>
                </a:solidFill>
              </a:ln>
              <a:solidFill>
                <a:schemeClr val="tx1">
                  <a:lumMod val="85000"/>
                  <a:lumOff val="15000"/>
                </a:schemeClr>
              </a:solidFill>
              <a:latin typeface="+mj-lt"/>
              <a:ea typeface="+mj-ea"/>
              <a:cs typeface="+mj-cs"/>
            </a:endParaRPr>
          </a:p>
        </p:txBody>
      </p:sp>
      <p:sp>
        <p:nvSpPr>
          <p:cNvPr id="3" name="Subtitle 2"/>
          <p:cNvSpPr>
            <a:spLocks noGrp="1"/>
          </p:cNvSpPr>
          <p:nvPr>
            <p:ph type="subTitle" idx="1"/>
          </p:nvPr>
        </p:nvSpPr>
        <p:spPr>
          <a:xfrm>
            <a:off x="5877532" y="3309582"/>
            <a:ext cx="5312254" cy="2485157"/>
          </a:xfrm>
        </p:spPr>
        <p:txBody>
          <a:bodyPr vert="horz" lIns="91440" tIns="45720" rIns="91440" bIns="45720" rtlCol="0" anchor="t">
            <a:normAutofit fontScale="70000" lnSpcReduction="20000"/>
          </a:bodyPr>
          <a:lstStyle/>
          <a:p>
            <a:pPr marL="182880"/>
            <a:r>
              <a:rPr lang="en-US" sz="1500" dirty="0"/>
              <a:t>I</a:t>
            </a:r>
            <a:r>
              <a:rPr lang="en-US" sz="2400" dirty="0"/>
              <a:t>ntroduction:</a:t>
            </a:r>
          </a:p>
          <a:p>
            <a:pPr marL="182880"/>
            <a:r>
              <a:rPr lang="en-US" sz="2400" dirty="0"/>
              <a:t>Datadog is the essential monitoring and security platform for cloud applications. We bring together end-to-end traces, metrics, and logs to make your applications, infrastructure, and third-party services entirely observable. These capabilities help businesses secure their systems, avoid downtime, and ensure customers are getting the best user experience.</a:t>
            </a:r>
          </a:p>
          <a:p>
            <a:pPr marL="182880"/>
            <a:endParaRPr lang="en-US" sz="2400" dirty="0"/>
          </a:p>
          <a:p>
            <a:pPr marL="182880"/>
            <a:endParaRPr lang="en-US" sz="1500"/>
          </a:p>
          <a:p>
            <a:pPr marL="182880"/>
            <a:endParaRPr lang="en-US" sz="1500"/>
          </a:p>
        </p:txBody>
      </p:sp>
      <p:pic>
        <p:nvPicPr>
          <p:cNvPr id="52" name="Picture 3">
            <a:extLst>
              <a:ext uri="{FF2B5EF4-FFF2-40B4-BE49-F238E27FC236}">
                <a16:creationId xmlns:a16="http://schemas.microsoft.com/office/drawing/2014/main" id="{E3F1E01E-ED72-0DB1-AFE6-31CE7DA0E6B5}"/>
              </a:ext>
            </a:extLst>
          </p:cNvPr>
          <p:cNvPicPr>
            <a:picLocks noChangeAspect="1"/>
          </p:cNvPicPr>
          <p:nvPr/>
        </p:nvPicPr>
        <p:blipFill rotWithShape="1">
          <a:blip r:embed="rId2"/>
          <a:srcRect l="15343" r="41881" b="-2"/>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221BF-781B-A657-92A7-3C142341D5EB}"/>
              </a:ext>
            </a:extLst>
          </p:cNvPr>
          <p:cNvSpPr>
            <a:spLocks noGrp="1"/>
          </p:cNvSpPr>
          <p:nvPr>
            <p:ph type="title"/>
          </p:nvPr>
        </p:nvSpPr>
        <p:spPr/>
        <p:txBody>
          <a:bodyPr>
            <a:noAutofit/>
          </a:bodyPr>
          <a:lstStyle/>
          <a:p>
            <a:r>
              <a:rPr lang="en-US" sz="2800" b="1" dirty="0">
                <a:ea typeface="+mj-lt"/>
                <a:cs typeface="+mj-lt"/>
              </a:rPr>
              <a:t>[EXTERNAL]: [Monitor Alert] Triggered: Disk usage on </a:t>
            </a:r>
            <a:r>
              <a:rPr lang="en-US" sz="2800" b="1">
                <a:ea typeface="+mj-lt"/>
                <a:cs typeface="+mj-lt"/>
              </a:rPr>
              <a:t>Prod - EMR - 10.91.42.XX on device:/dev/nvme1n1p2,host:i-</a:t>
            </a:r>
            <a:r>
              <a:rPr lang="en-US" sz="2800" b="1" dirty="0">
                <a:ea typeface="+mj-lt"/>
                <a:cs typeface="+mj-lt"/>
              </a:rPr>
              <a:t>0c3520dfcd3700934,name:emr-dku-cluster-prod</a:t>
            </a:r>
            <a:endParaRPr lang="en-US" sz="2800" dirty="0"/>
          </a:p>
        </p:txBody>
      </p:sp>
      <p:pic>
        <p:nvPicPr>
          <p:cNvPr id="4" name="Picture 4" descr="Graphical user interface, text, application, email&#10;&#10;Description automatically generated">
            <a:extLst>
              <a:ext uri="{FF2B5EF4-FFF2-40B4-BE49-F238E27FC236}">
                <a16:creationId xmlns:a16="http://schemas.microsoft.com/office/drawing/2014/main" id="{539C748F-C62B-3999-3756-8395C0AE9A86}"/>
              </a:ext>
            </a:extLst>
          </p:cNvPr>
          <p:cNvPicPr>
            <a:picLocks noGrp="1" noChangeAspect="1"/>
          </p:cNvPicPr>
          <p:nvPr>
            <p:ph idx="1"/>
          </p:nvPr>
        </p:nvPicPr>
        <p:blipFill>
          <a:blip r:embed="rId2"/>
          <a:stretch>
            <a:fillRect/>
          </a:stretch>
        </p:blipFill>
        <p:spPr>
          <a:xfrm>
            <a:off x="3572698" y="2556932"/>
            <a:ext cx="5046601" cy="3318936"/>
          </a:xfrm>
        </p:spPr>
      </p:pic>
    </p:spTree>
    <p:extLst>
      <p:ext uri="{BB962C8B-B14F-4D97-AF65-F5344CB8AC3E}">
        <p14:creationId xmlns:p14="http://schemas.microsoft.com/office/powerpoint/2010/main" val="535526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AA785-A498-114E-8A99-DC4AE8BC7885}"/>
              </a:ext>
            </a:extLst>
          </p:cNvPr>
          <p:cNvSpPr>
            <a:spLocks noGrp="1"/>
          </p:cNvSpPr>
          <p:nvPr>
            <p:ph type="title"/>
          </p:nvPr>
        </p:nvSpPr>
        <p:spPr>
          <a:xfrm>
            <a:off x="1068496" y="1063256"/>
            <a:ext cx="10355403" cy="1540106"/>
          </a:xfrm>
        </p:spPr>
        <p:txBody>
          <a:bodyPr>
            <a:normAutofit/>
          </a:bodyPr>
          <a:lstStyle/>
          <a:p>
            <a:r>
              <a:rPr lang="en-US" i="0" dirty="0">
                <a:ea typeface="+mj-lt"/>
                <a:cs typeface="+mj-lt"/>
              </a:rPr>
              <a:t>Types of Datadog Alerts</a:t>
            </a:r>
            <a:endParaRPr lang="en-US" dirty="0"/>
          </a:p>
        </p:txBody>
      </p:sp>
      <p:sp>
        <p:nvSpPr>
          <p:cNvPr id="3" name="Content Placeholder 2">
            <a:extLst>
              <a:ext uri="{FF2B5EF4-FFF2-40B4-BE49-F238E27FC236}">
                <a16:creationId xmlns:a16="http://schemas.microsoft.com/office/drawing/2014/main" id="{2024A89F-D450-B61C-4D17-5722A690FB1B}"/>
              </a:ext>
            </a:extLst>
          </p:cNvPr>
          <p:cNvSpPr>
            <a:spLocks noGrp="1"/>
          </p:cNvSpPr>
          <p:nvPr>
            <p:ph idx="1"/>
          </p:nvPr>
        </p:nvSpPr>
        <p:spPr>
          <a:xfrm>
            <a:off x="1068496" y="2933390"/>
            <a:ext cx="7055280" cy="2861349"/>
          </a:xfrm>
        </p:spPr>
        <p:txBody>
          <a:bodyPr vert="horz" lIns="91440" tIns="45720" rIns="91440" bIns="45720" rtlCol="0" anchor="t">
            <a:normAutofit/>
          </a:bodyPr>
          <a:lstStyle/>
          <a:p>
            <a:r>
              <a:rPr lang="en-US" sz="2400" dirty="0">
                <a:ea typeface="+mn-lt"/>
                <a:cs typeface="+mn-lt"/>
              </a:rPr>
              <a:t>Synthetic Alerts</a:t>
            </a:r>
            <a:endParaRPr lang="en-US" sz="2400" dirty="0"/>
          </a:p>
          <a:p>
            <a:r>
              <a:rPr lang="en-US" sz="2400" dirty="0">
                <a:ea typeface="+mn-lt"/>
                <a:cs typeface="+mn-lt"/>
              </a:rPr>
              <a:t> Forecast Alerts</a:t>
            </a:r>
            <a:endParaRPr lang="en-US" sz="2400" dirty="0"/>
          </a:p>
          <a:p>
            <a:r>
              <a:rPr lang="en-US" sz="2400" dirty="0">
                <a:ea typeface="+mn-lt"/>
                <a:cs typeface="+mn-lt"/>
              </a:rPr>
              <a:t> Memory Alerts</a:t>
            </a:r>
            <a:endParaRPr lang="en-US" sz="2400" dirty="0"/>
          </a:p>
          <a:p>
            <a:r>
              <a:rPr lang="en-US" sz="2400" dirty="0">
                <a:ea typeface="+mn-lt"/>
                <a:cs typeface="+mn-lt"/>
              </a:rPr>
              <a:t> Disk Alerts</a:t>
            </a:r>
            <a:endParaRPr lang="en-US" sz="2400" dirty="0"/>
          </a:p>
          <a:p>
            <a:endParaRPr lang="en-US" sz="2400" dirty="0"/>
          </a:p>
        </p:txBody>
      </p:sp>
    </p:spTree>
    <p:extLst>
      <p:ext uri="{BB962C8B-B14F-4D97-AF65-F5344CB8AC3E}">
        <p14:creationId xmlns:p14="http://schemas.microsoft.com/office/powerpoint/2010/main" val="3344096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A503C-AE74-A3F5-1D2C-5F77F740AF76}"/>
              </a:ext>
            </a:extLst>
          </p:cNvPr>
          <p:cNvSpPr>
            <a:spLocks noGrp="1"/>
          </p:cNvSpPr>
          <p:nvPr>
            <p:ph type="title"/>
          </p:nvPr>
        </p:nvSpPr>
        <p:spPr>
          <a:xfrm>
            <a:off x="804421" y="796374"/>
            <a:ext cx="10583158" cy="880027"/>
          </a:xfrm>
        </p:spPr>
        <p:txBody>
          <a:bodyPr>
            <a:normAutofit/>
          </a:bodyPr>
          <a:lstStyle/>
          <a:p>
            <a:pPr>
              <a:lnSpc>
                <a:spcPct val="90000"/>
              </a:lnSpc>
            </a:pPr>
            <a:r>
              <a:rPr lang="en-US">
                <a:solidFill>
                  <a:srgbClr val="2E2E2E"/>
                </a:solidFill>
                <a:latin typeface="SourceSansPro"/>
                <a:ea typeface="SourceSansPro"/>
                <a:cs typeface="SourceSansPro"/>
              </a:rPr>
              <a:t>Synthetic Alerts Monitoring</a:t>
            </a:r>
            <a:endParaRPr lang="en-US" sz="2800">
              <a:solidFill>
                <a:srgbClr val="FFFFFF"/>
              </a:solidFill>
            </a:endParaRPr>
          </a:p>
        </p:txBody>
      </p:sp>
      <p:sp>
        <p:nvSpPr>
          <p:cNvPr id="3" name="Content Placeholder 2">
            <a:extLst>
              <a:ext uri="{FF2B5EF4-FFF2-40B4-BE49-F238E27FC236}">
                <a16:creationId xmlns:a16="http://schemas.microsoft.com/office/drawing/2014/main" id="{BF438D26-767A-5BCD-00CE-3C01B15771EF}"/>
              </a:ext>
            </a:extLst>
          </p:cNvPr>
          <p:cNvSpPr>
            <a:spLocks noGrp="1"/>
          </p:cNvSpPr>
          <p:nvPr>
            <p:ph idx="1"/>
          </p:nvPr>
        </p:nvSpPr>
        <p:spPr>
          <a:xfrm>
            <a:off x="1295401" y="2612256"/>
            <a:ext cx="9601196" cy="3263612"/>
          </a:xfrm>
        </p:spPr>
        <p:txBody>
          <a:bodyPr vert="horz" lIns="91440" tIns="45720" rIns="91440" bIns="45720" rtlCol="0">
            <a:normAutofit/>
          </a:bodyPr>
          <a:lstStyle/>
          <a:p>
            <a:endParaRPr lang="en-US"/>
          </a:p>
          <a:p>
            <a:r>
              <a:rPr lang="en-US" dirty="0">
                <a:ea typeface="+mn-lt"/>
                <a:cs typeface="+mn-lt"/>
              </a:rPr>
              <a:t>Synthetic tests allow you to observe how your systems and applications are performing using simulated requests and actions from around the globe. Datadog tracks the performance of your webpages and APIs from the backend to the frontend. Synthetic tests can be triggered manually, on a schedule, or directly from your CI/CD pipelines.</a:t>
            </a:r>
            <a:endParaRPr lang="en-US" dirty="0"/>
          </a:p>
          <a:p>
            <a:pPr marL="0" indent="0">
              <a:buNone/>
            </a:pPr>
            <a:endParaRPr lang="en-US" dirty="0"/>
          </a:p>
          <a:p>
            <a:pPr>
              <a:buSzPct val="114999"/>
            </a:pPr>
            <a:endParaRPr lang="en-US" dirty="0"/>
          </a:p>
          <a:p>
            <a:endParaRPr lang="en-US"/>
          </a:p>
          <a:p>
            <a:endParaRPr lang="en-US"/>
          </a:p>
        </p:txBody>
      </p:sp>
    </p:spTree>
    <p:extLst>
      <p:ext uri="{BB962C8B-B14F-4D97-AF65-F5344CB8AC3E}">
        <p14:creationId xmlns:p14="http://schemas.microsoft.com/office/powerpoint/2010/main" val="1136917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4C13-8563-F03F-D6F0-E4BDD4FC10EB}"/>
              </a:ext>
            </a:extLst>
          </p:cNvPr>
          <p:cNvSpPr>
            <a:spLocks noGrp="1"/>
          </p:cNvSpPr>
          <p:nvPr>
            <p:ph type="title"/>
          </p:nvPr>
        </p:nvSpPr>
        <p:spPr/>
        <p:txBody>
          <a:bodyPr>
            <a:normAutofit/>
          </a:bodyPr>
          <a:lstStyle/>
          <a:p>
            <a:r>
              <a:rPr lang="en-US" sz="3600" b="1" dirty="0">
                <a:ea typeface="+mj-lt"/>
                <a:cs typeface="+mj-lt"/>
              </a:rPr>
              <a:t>[EXTERNAL]: [Monitor Alert] Re-Triggered: [Synthetics] i360history browser test</a:t>
            </a:r>
            <a:endParaRPr lang="en-US" sz="3600"/>
          </a:p>
        </p:txBody>
      </p:sp>
      <p:pic>
        <p:nvPicPr>
          <p:cNvPr id="4" name="Picture 4" descr="Text, email&#10;&#10;Description automatically generated">
            <a:extLst>
              <a:ext uri="{FF2B5EF4-FFF2-40B4-BE49-F238E27FC236}">
                <a16:creationId xmlns:a16="http://schemas.microsoft.com/office/drawing/2014/main" id="{4227DF32-5DD0-D1B9-44F0-7DF36C0C5CD9}"/>
              </a:ext>
            </a:extLst>
          </p:cNvPr>
          <p:cNvPicPr>
            <a:picLocks noGrp="1" noChangeAspect="1"/>
          </p:cNvPicPr>
          <p:nvPr>
            <p:ph idx="1"/>
          </p:nvPr>
        </p:nvPicPr>
        <p:blipFill>
          <a:blip r:embed="rId2"/>
          <a:stretch>
            <a:fillRect/>
          </a:stretch>
        </p:blipFill>
        <p:spPr>
          <a:xfrm>
            <a:off x="3835431" y="2557463"/>
            <a:ext cx="4521138" cy="3317875"/>
          </a:xfrm>
        </p:spPr>
      </p:pic>
    </p:spTree>
    <p:extLst>
      <p:ext uri="{BB962C8B-B14F-4D97-AF65-F5344CB8AC3E}">
        <p14:creationId xmlns:p14="http://schemas.microsoft.com/office/powerpoint/2010/main" val="3819015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68F4-7ACA-90F8-BC81-EC961A20D233}"/>
              </a:ext>
            </a:extLst>
          </p:cNvPr>
          <p:cNvSpPr>
            <a:spLocks noGrp="1"/>
          </p:cNvSpPr>
          <p:nvPr>
            <p:ph type="title"/>
          </p:nvPr>
        </p:nvSpPr>
        <p:spPr/>
        <p:txBody>
          <a:bodyPr>
            <a:normAutofit/>
          </a:bodyPr>
          <a:lstStyle/>
          <a:p>
            <a:r>
              <a:rPr lang="en-US" sz="3600" dirty="0">
                <a:ea typeface="+mj-lt"/>
                <a:cs typeface="+mj-lt"/>
              </a:rPr>
              <a:t>If we get any synthetic alert for application</a:t>
            </a:r>
            <a:endParaRPr lang="en-US" sz="3600" dirty="0"/>
          </a:p>
        </p:txBody>
      </p:sp>
      <p:sp>
        <p:nvSpPr>
          <p:cNvPr id="3" name="Content Placeholder 2">
            <a:extLst>
              <a:ext uri="{FF2B5EF4-FFF2-40B4-BE49-F238E27FC236}">
                <a16:creationId xmlns:a16="http://schemas.microsoft.com/office/drawing/2014/main" id="{7CDB8841-C651-30C3-E2A3-81170C2710B7}"/>
              </a:ext>
            </a:extLst>
          </p:cNvPr>
          <p:cNvSpPr>
            <a:spLocks noGrp="1"/>
          </p:cNvSpPr>
          <p:nvPr>
            <p:ph idx="1"/>
          </p:nvPr>
        </p:nvSpPr>
        <p:spPr/>
        <p:txBody>
          <a:bodyPr/>
          <a:lstStyle/>
          <a:p>
            <a:r>
              <a:rPr lang="en-US" dirty="0">
                <a:ea typeface="+mn-lt"/>
                <a:cs typeface="+mn-lt"/>
              </a:rPr>
              <a:t>If we get any synthetic alert for application, first we need to check below details</a:t>
            </a:r>
            <a:endParaRPr lang="en-US" dirty="0"/>
          </a:p>
          <a:p>
            <a:pPr>
              <a:buSzPct val="114999"/>
            </a:pPr>
            <a:r>
              <a:rPr lang="en-US" dirty="0">
                <a:ea typeface="+mn-lt"/>
                <a:cs typeface="+mn-lt"/>
              </a:rPr>
              <a:t>1.URL is working fine or not</a:t>
            </a:r>
            <a:endParaRPr lang="en-US" dirty="0"/>
          </a:p>
          <a:p>
            <a:pPr>
              <a:buSzPct val="114999"/>
            </a:pPr>
            <a:r>
              <a:rPr lang="en-US" dirty="0">
                <a:ea typeface="+mn-lt"/>
                <a:cs typeface="+mn-lt"/>
              </a:rPr>
              <a:t>2.Data is available in all tabs.</a:t>
            </a:r>
            <a:endParaRPr lang="en-US" dirty="0"/>
          </a:p>
          <a:p>
            <a:pPr>
              <a:buSzPct val="114999"/>
            </a:pPr>
            <a:r>
              <a:rPr lang="en-US" dirty="0">
                <a:ea typeface="+mn-lt"/>
                <a:cs typeface="+mn-lt"/>
              </a:rPr>
              <a:t>Once </a:t>
            </a:r>
            <a:r>
              <a:rPr lang="en-US" dirty="0" err="1">
                <a:ea typeface="+mn-lt"/>
                <a:cs typeface="+mn-lt"/>
              </a:rPr>
              <a:t>Url</a:t>
            </a:r>
            <a:r>
              <a:rPr lang="en-US" dirty="0">
                <a:ea typeface="+mn-lt"/>
                <a:cs typeface="+mn-lt"/>
              </a:rPr>
              <a:t> &amp; data fine in application then alert will automatically recover .</a:t>
            </a:r>
            <a:endParaRPr lang="en-US" dirty="0"/>
          </a:p>
          <a:p>
            <a:pPr>
              <a:buSzPct val="114999"/>
            </a:pPr>
            <a:endParaRPr lang="en-US" dirty="0"/>
          </a:p>
        </p:txBody>
      </p:sp>
    </p:spTree>
    <p:extLst>
      <p:ext uri="{BB962C8B-B14F-4D97-AF65-F5344CB8AC3E}">
        <p14:creationId xmlns:p14="http://schemas.microsoft.com/office/powerpoint/2010/main" val="2892341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6A1C-F5AE-759E-4CCF-C45AD9D93DF7}"/>
              </a:ext>
            </a:extLst>
          </p:cNvPr>
          <p:cNvSpPr>
            <a:spLocks noGrp="1"/>
          </p:cNvSpPr>
          <p:nvPr>
            <p:ph type="title"/>
          </p:nvPr>
        </p:nvSpPr>
        <p:spPr/>
        <p:txBody>
          <a:bodyPr>
            <a:normAutofit/>
          </a:bodyPr>
          <a:lstStyle/>
          <a:p>
            <a:r>
              <a:rPr lang="en-US" sz="3600" dirty="0">
                <a:ea typeface="+mj-lt"/>
                <a:cs typeface="+mj-lt"/>
              </a:rPr>
              <a:t>Memory Alerts Monitoring</a:t>
            </a:r>
            <a:endParaRPr lang="en-US" sz="3600" dirty="0"/>
          </a:p>
        </p:txBody>
      </p:sp>
      <p:sp>
        <p:nvSpPr>
          <p:cNvPr id="3" name="Content Placeholder 2">
            <a:extLst>
              <a:ext uri="{FF2B5EF4-FFF2-40B4-BE49-F238E27FC236}">
                <a16:creationId xmlns:a16="http://schemas.microsoft.com/office/drawing/2014/main" id="{20A229CC-0304-29FD-BED7-EBA17D5AD474}"/>
              </a:ext>
            </a:extLst>
          </p:cNvPr>
          <p:cNvSpPr>
            <a:spLocks noGrp="1"/>
          </p:cNvSpPr>
          <p:nvPr>
            <p:ph idx="1"/>
          </p:nvPr>
        </p:nvSpPr>
        <p:spPr/>
        <p:txBody>
          <a:bodyPr/>
          <a:lstStyle/>
          <a:p>
            <a:r>
              <a:rPr lang="en-US" dirty="0">
                <a:ea typeface="+mn-lt"/>
                <a:cs typeface="+mn-lt"/>
              </a:rPr>
              <a:t>These are the alerts will triggers once memory is reaches its threshold limit. Then we have to connect particular server and check which application is taking more memory and based on priority/requirement will take action.</a:t>
            </a:r>
            <a:endParaRPr lang="en-US" dirty="0"/>
          </a:p>
          <a:p>
            <a:pPr marL="0" indent="0">
              <a:buSzPct val="114999"/>
              <a:buNone/>
            </a:pPr>
            <a:br>
              <a:rPr lang="en-US" dirty="0"/>
            </a:br>
            <a:endParaRPr lang="en-US" sz="2000" b="1">
              <a:ea typeface="+mn-lt"/>
              <a:cs typeface="+mn-lt"/>
            </a:endParaRPr>
          </a:p>
          <a:p>
            <a:pPr marL="0" indent="0">
              <a:buNone/>
            </a:pPr>
            <a:endParaRPr lang="en-US" sz="2000" b="1" dirty="0"/>
          </a:p>
          <a:p>
            <a:pPr marL="0" indent="0">
              <a:buNone/>
            </a:pPr>
            <a:endParaRPr lang="en-US" b="1" dirty="0"/>
          </a:p>
        </p:txBody>
      </p:sp>
    </p:spTree>
    <p:extLst>
      <p:ext uri="{BB962C8B-B14F-4D97-AF65-F5344CB8AC3E}">
        <p14:creationId xmlns:p14="http://schemas.microsoft.com/office/powerpoint/2010/main" val="2906249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0897B-C128-F1AA-32DE-39A137F80490}"/>
              </a:ext>
            </a:extLst>
          </p:cNvPr>
          <p:cNvSpPr>
            <a:spLocks noGrp="1"/>
          </p:cNvSpPr>
          <p:nvPr>
            <p:ph type="title"/>
          </p:nvPr>
        </p:nvSpPr>
        <p:spPr/>
        <p:txBody>
          <a:bodyPr/>
          <a:lstStyle/>
          <a:p>
            <a:r>
              <a:rPr lang="en-US" dirty="0">
                <a:ea typeface="+mj-lt"/>
                <a:cs typeface="+mj-lt"/>
              </a:rPr>
              <a:t>Disk Alerts Monitoring</a:t>
            </a:r>
            <a:endParaRPr lang="en-US" dirty="0"/>
          </a:p>
        </p:txBody>
      </p:sp>
      <p:sp>
        <p:nvSpPr>
          <p:cNvPr id="3" name="Content Placeholder 2">
            <a:extLst>
              <a:ext uri="{FF2B5EF4-FFF2-40B4-BE49-F238E27FC236}">
                <a16:creationId xmlns:a16="http://schemas.microsoft.com/office/drawing/2014/main" id="{B1B5B546-5538-73B2-BE3D-4C1B75623C94}"/>
              </a:ext>
            </a:extLst>
          </p:cNvPr>
          <p:cNvSpPr>
            <a:spLocks noGrp="1"/>
          </p:cNvSpPr>
          <p:nvPr>
            <p:ph idx="1"/>
          </p:nvPr>
        </p:nvSpPr>
        <p:spPr/>
        <p:txBody>
          <a:bodyPr/>
          <a:lstStyle/>
          <a:p>
            <a:r>
              <a:rPr lang="en-US" dirty="0">
                <a:ea typeface="+mn-lt"/>
                <a:cs typeface="+mn-lt"/>
              </a:rPr>
              <a:t>If any configured mounts are reaching its threshold limit then disk alerts will triggers in respected mounts.</a:t>
            </a:r>
            <a:endParaRPr lang="en-US" dirty="0"/>
          </a:p>
        </p:txBody>
      </p:sp>
    </p:spTree>
    <p:extLst>
      <p:ext uri="{BB962C8B-B14F-4D97-AF65-F5344CB8AC3E}">
        <p14:creationId xmlns:p14="http://schemas.microsoft.com/office/powerpoint/2010/main" val="597902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99D72-2807-BBE2-3CC1-7F6BEB3316A6}"/>
              </a:ext>
            </a:extLst>
          </p:cNvPr>
          <p:cNvSpPr>
            <a:spLocks noGrp="1"/>
          </p:cNvSpPr>
          <p:nvPr>
            <p:ph type="title"/>
          </p:nvPr>
        </p:nvSpPr>
        <p:spPr/>
        <p:txBody>
          <a:bodyPr>
            <a:normAutofit/>
          </a:bodyPr>
          <a:lstStyle/>
          <a:p>
            <a:r>
              <a:rPr lang="en-US" dirty="0">
                <a:ea typeface="+mj-lt"/>
                <a:cs typeface="+mj-lt"/>
              </a:rPr>
              <a:t>Forecast Alerts Monitoring</a:t>
            </a:r>
            <a:endParaRPr lang="en-US" dirty="0"/>
          </a:p>
        </p:txBody>
      </p:sp>
      <p:sp>
        <p:nvSpPr>
          <p:cNvPr id="3" name="Content Placeholder 2">
            <a:extLst>
              <a:ext uri="{FF2B5EF4-FFF2-40B4-BE49-F238E27FC236}">
                <a16:creationId xmlns:a16="http://schemas.microsoft.com/office/drawing/2014/main" id="{4118AC40-46BE-61B6-8495-73ECB903D989}"/>
              </a:ext>
            </a:extLst>
          </p:cNvPr>
          <p:cNvSpPr>
            <a:spLocks noGrp="1"/>
          </p:cNvSpPr>
          <p:nvPr>
            <p:ph idx="1"/>
          </p:nvPr>
        </p:nvSpPr>
        <p:spPr/>
        <p:txBody>
          <a:bodyPr>
            <a:normAutofit/>
          </a:bodyPr>
          <a:lstStyle/>
          <a:p>
            <a:r>
              <a:rPr lang="en-US" dirty="0">
                <a:ea typeface="+mn-lt"/>
                <a:cs typeface="+mn-lt"/>
              </a:rPr>
              <a:t>A forecast alert predicts the future behavior of a metric</a:t>
            </a:r>
            <a:endParaRPr lang="en-US" dirty="0"/>
          </a:p>
          <a:p>
            <a:pPr>
              <a:buSzPct val="114999"/>
            </a:pPr>
            <a:r>
              <a:rPr lang="en-US" dirty="0">
                <a:ea typeface="+mn-lt"/>
                <a:cs typeface="+mn-lt"/>
              </a:rPr>
              <a:t>In forecast monitoring, we have memory, CPU and DISK alerts.</a:t>
            </a:r>
            <a:endParaRPr lang="en-US" dirty="0"/>
          </a:p>
          <a:p>
            <a:pPr>
              <a:buSzPct val="114999"/>
            </a:pPr>
            <a:r>
              <a:rPr lang="en-US" dirty="0">
                <a:ea typeface="+mn-lt"/>
                <a:cs typeface="+mn-lt"/>
              </a:rPr>
              <a:t>Note : After sometime alerts will automatically recover as they are showing future prediction.</a:t>
            </a:r>
            <a:endParaRPr lang="en-US" dirty="0"/>
          </a:p>
          <a:p>
            <a:pPr>
              <a:buSzPct val="114999"/>
            </a:pPr>
            <a:endParaRPr lang="en-US" dirty="0"/>
          </a:p>
        </p:txBody>
      </p:sp>
    </p:spTree>
    <p:extLst>
      <p:ext uri="{BB962C8B-B14F-4D97-AF65-F5344CB8AC3E}">
        <p14:creationId xmlns:p14="http://schemas.microsoft.com/office/powerpoint/2010/main" val="172296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9EFE-7393-0F4B-EA28-B21436F782F5}"/>
              </a:ext>
            </a:extLst>
          </p:cNvPr>
          <p:cNvSpPr>
            <a:spLocks noGrp="1"/>
          </p:cNvSpPr>
          <p:nvPr>
            <p:ph type="title"/>
          </p:nvPr>
        </p:nvSpPr>
        <p:spPr/>
        <p:txBody>
          <a:bodyPr>
            <a:noAutofit/>
          </a:bodyPr>
          <a:lstStyle/>
          <a:p>
            <a:r>
              <a:rPr lang="en-US" sz="2400" b="1" dirty="0">
                <a:ea typeface="+mj-lt"/>
                <a:cs typeface="+mj-lt"/>
              </a:rPr>
              <a:t>[EXTERNAL]: [Monitor Alert] Triggered: Forecast Memory usage on Prod- EMR -10.91.41.XXX on host:i-0e025e0a9410685ca,instance-type:m5.4xlarge,name:emr-jobdef-cluster-prod</a:t>
            </a:r>
            <a:endParaRPr lang="en-US" sz="2400" dirty="0"/>
          </a:p>
        </p:txBody>
      </p:sp>
      <p:pic>
        <p:nvPicPr>
          <p:cNvPr id="7" name="Picture 7" descr="Graphical user interface, text, application, email&#10;&#10;Description automatically generated">
            <a:extLst>
              <a:ext uri="{FF2B5EF4-FFF2-40B4-BE49-F238E27FC236}">
                <a16:creationId xmlns:a16="http://schemas.microsoft.com/office/drawing/2014/main" id="{D043B4B9-FAB4-2AE6-4131-B4D437C647D5}"/>
              </a:ext>
            </a:extLst>
          </p:cNvPr>
          <p:cNvPicPr>
            <a:picLocks noGrp="1" noChangeAspect="1"/>
          </p:cNvPicPr>
          <p:nvPr>
            <p:ph idx="1"/>
          </p:nvPr>
        </p:nvPicPr>
        <p:blipFill>
          <a:blip r:embed="rId2"/>
          <a:stretch>
            <a:fillRect/>
          </a:stretch>
        </p:blipFill>
        <p:spPr>
          <a:xfrm>
            <a:off x="2782877" y="2792126"/>
            <a:ext cx="5734850" cy="2819794"/>
          </a:xfrm>
        </p:spPr>
      </p:pic>
    </p:spTree>
    <p:extLst>
      <p:ext uri="{BB962C8B-B14F-4D97-AF65-F5344CB8AC3E}">
        <p14:creationId xmlns:p14="http://schemas.microsoft.com/office/powerpoint/2010/main" val="20475357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Organic</vt:lpstr>
      <vt:lpstr>Datadog Monitoring </vt:lpstr>
      <vt:lpstr>Types of Datadog Alerts</vt:lpstr>
      <vt:lpstr>Synthetic Alerts Monitoring</vt:lpstr>
      <vt:lpstr>[EXTERNAL]: [Monitor Alert] Re-Triggered: [Synthetics] i360history browser test</vt:lpstr>
      <vt:lpstr>If we get any synthetic alert for application</vt:lpstr>
      <vt:lpstr>Memory Alerts Monitoring</vt:lpstr>
      <vt:lpstr>Disk Alerts Monitoring</vt:lpstr>
      <vt:lpstr>Forecast Alerts Monitoring</vt:lpstr>
      <vt:lpstr>[EXTERNAL]: [Monitor Alert] Triggered: Forecast Memory usage on Prod- EMR -10.91.41.XXX on host:i-0e025e0a9410685ca,instance-type:m5.4xlarge,name:emr-jobdef-cluster-prod</vt:lpstr>
      <vt:lpstr>[EXTERNAL]: [Monitor Alert] Triggered: Disk usage on Prod - EMR - 10.91.42.XX on device:/dev/nvme1n1p2,host:i-0c3520dfcd3700934,name:emr-dku-cluster-prod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188</cp:revision>
  <dcterms:created xsi:type="dcterms:W3CDTF">2022-07-05T13:10:49Z</dcterms:created>
  <dcterms:modified xsi:type="dcterms:W3CDTF">2022-07-11T11:04:19Z</dcterms:modified>
</cp:coreProperties>
</file>