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A382A-0A58-4F9D-BD21-2B2D485EF54B}" v="167" dt="2022-07-05T13:08:44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anati, Bharathi (Contingent Worker)" userId="S::bharathi.pakanati@wabtec.com::8278e621-003f-4cc8-a1ec-109ecc7d0350" providerId="AD" clId="Web-{ED4A382A-0A58-4F9D-BD21-2B2D485EF54B}"/>
    <pc:docChg chg="addSld delSld modSld addMainMaster delMainMaster">
      <pc:chgData name="Pakanati, Bharathi (Contingent Worker)" userId="S::bharathi.pakanati@wabtec.com::8278e621-003f-4cc8-a1ec-109ecc7d0350" providerId="AD" clId="Web-{ED4A382A-0A58-4F9D-BD21-2B2D485EF54B}" dt="2022-07-05T13:08:44.085" v="169" actId="1076"/>
      <pc:docMkLst>
        <pc:docMk/>
      </pc:docMkLst>
      <pc:sldChg chg="addSp modSp del">
        <pc:chgData name="Pakanati, Bharathi (Contingent Worker)" userId="S::bharathi.pakanati@wabtec.com::8278e621-003f-4cc8-a1ec-109ecc7d0350" providerId="AD" clId="Web-{ED4A382A-0A58-4F9D-BD21-2B2D485EF54B}" dt="2022-07-05T12:43:02.428" v="26"/>
        <pc:sldMkLst>
          <pc:docMk/>
          <pc:sldMk cId="109857222" sldId="256"/>
        </pc:sldMkLst>
        <pc:spChg chg="mod">
          <ac:chgData name="Pakanati, Bharathi (Contingent Worker)" userId="S::bharathi.pakanati@wabtec.com::8278e621-003f-4cc8-a1ec-109ecc7d0350" providerId="AD" clId="Web-{ED4A382A-0A58-4F9D-BD21-2B2D485EF54B}" dt="2022-07-05T11:34:09.969" v="5" actId="1076"/>
          <ac:spMkLst>
            <pc:docMk/>
            <pc:sldMk cId="109857222" sldId="256"/>
            <ac:spMk id="2" creationId="{00000000-0000-0000-0000-000000000000}"/>
          </ac:spMkLst>
        </pc:spChg>
        <pc:graphicFrameChg chg="add mod modGraphic">
          <ac:chgData name="Pakanati, Bharathi (Contingent Worker)" userId="S::bharathi.pakanati@wabtec.com::8278e621-003f-4cc8-a1ec-109ecc7d0350" providerId="AD" clId="Web-{ED4A382A-0A58-4F9D-BD21-2B2D485EF54B}" dt="2022-07-05T10:19:41.071" v="2"/>
          <ac:graphicFrameMkLst>
            <pc:docMk/>
            <pc:sldMk cId="109857222" sldId="256"/>
            <ac:graphicFrameMk id="5" creationId="{85845684-01E0-7B89-5ABB-CC811F32B15E}"/>
          </ac:graphicFrameMkLst>
        </pc:graphicFrameChg>
      </pc:sldChg>
      <pc:sldChg chg="addSp delSp modSp new del mod setBg">
        <pc:chgData name="Pakanati, Bharathi (Contingent Worker)" userId="S::bharathi.pakanati@wabtec.com::8278e621-003f-4cc8-a1ec-109ecc7d0350" providerId="AD" clId="Web-{ED4A382A-0A58-4F9D-BD21-2B2D485EF54B}" dt="2022-07-05T12:43:11.756" v="27"/>
        <pc:sldMkLst>
          <pc:docMk/>
          <pc:sldMk cId="1420279040" sldId="257"/>
        </pc:sldMkLst>
        <pc:spChg chg="mod">
          <ac:chgData name="Pakanati, Bharathi (Contingent Worker)" userId="S::bharathi.pakanati@wabtec.com::8278e621-003f-4cc8-a1ec-109ecc7d0350" providerId="AD" clId="Web-{ED4A382A-0A58-4F9D-BD21-2B2D485EF54B}" dt="2022-07-05T10:19:57.055" v="4"/>
          <ac:spMkLst>
            <pc:docMk/>
            <pc:sldMk cId="1420279040" sldId="257"/>
            <ac:spMk id="2" creationId="{55983025-88D8-D16D-4F78-77241A78358B}"/>
          </ac:spMkLst>
        </pc:spChg>
        <pc:spChg chg="del">
          <ac:chgData name="Pakanati, Bharathi (Contingent Worker)" userId="S::bharathi.pakanati@wabtec.com::8278e621-003f-4cc8-a1ec-109ecc7d0350" providerId="AD" clId="Web-{ED4A382A-0A58-4F9D-BD21-2B2D485EF54B}" dt="2022-07-05T10:19:53.337" v="3"/>
          <ac:spMkLst>
            <pc:docMk/>
            <pc:sldMk cId="1420279040" sldId="257"/>
            <ac:spMk id="3" creationId="{08FB0B06-F11E-491E-79CD-F54A04B7FE98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0:19:57.055" v="4"/>
          <ac:spMkLst>
            <pc:docMk/>
            <pc:sldMk cId="1420279040" sldId="257"/>
            <ac:spMk id="10" creationId="{7301F447-EEF7-48F5-AF73-7566EE7F64AD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0:19:57.055" v="4"/>
          <ac:spMkLst>
            <pc:docMk/>
            <pc:sldMk cId="1420279040" sldId="257"/>
            <ac:spMk id="12" creationId="{F7117410-A2A4-4085-9ADC-46744551DBDE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0:19:57.055" v="4"/>
          <ac:spMkLst>
            <pc:docMk/>
            <pc:sldMk cId="1420279040" sldId="257"/>
            <ac:spMk id="14" creationId="{99F74EB5-E547-4FB4-95F5-BCC788F3C4A0}"/>
          </ac:spMkLst>
        </pc:spChg>
        <pc:graphicFrameChg chg="add mod ord modGraphic">
          <ac:chgData name="Pakanati, Bharathi (Contingent Worker)" userId="S::bharathi.pakanati@wabtec.com::8278e621-003f-4cc8-a1ec-109ecc7d0350" providerId="AD" clId="Web-{ED4A382A-0A58-4F9D-BD21-2B2D485EF54B}" dt="2022-07-05T10:19:57.055" v="4"/>
          <ac:graphicFrameMkLst>
            <pc:docMk/>
            <pc:sldMk cId="1420279040" sldId="257"/>
            <ac:graphicFrameMk id="5" creationId="{1A54B3E4-FD43-19DD-0A93-37AD54BE1604}"/>
          </ac:graphicFrameMkLst>
        </pc:graphicFrameChg>
      </pc:sldChg>
      <pc:sldChg chg="addSp delSp modSp new mod setBg modClrScheme setClrOvrMap delDesignElem chgLayout">
        <pc:chgData name="Pakanati, Bharathi (Contingent Worker)" userId="S::bharathi.pakanati@wabtec.com::8278e621-003f-4cc8-a1ec-109ecc7d0350" providerId="AD" clId="Web-{ED4A382A-0A58-4F9D-BD21-2B2D485EF54B}" dt="2022-07-05T12:45:21.006" v="41"/>
        <pc:sldMkLst>
          <pc:docMk/>
          <pc:sldMk cId="1852371010" sldId="258"/>
        </pc:sldMkLst>
        <pc:spChg chg="mod ord">
          <ac:chgData name="Pakanati, Bharathi (Contingent Worker)" userId="S::bharathi.pakanati@wabtec.com::8278e621-003f-4cc8-a1ec-109ecc7d0350" providerId="AD" clId="Web-{ED4A382A-0A58-4F9D-BD21-2B2D485EF54B}" dt="2022-07-05T12:45:21.006" v="41"/>
          <ac:spMkLst>
            <pc:docMk/>
            <pc:sldMk cId="1852371010" sldId="258"/>
            <ac:spMk id="2" creationId="{BB7D2AEF-4689-E91A-FBC7-54DE5B46FDD5}"/>
          </ac:spMkLst>
        </pc:spChg>
        <pc:spChg chg="mod ord">
          <ac:chgData name="Pakanati, Bharathi (Contingent Worker)" userId="S::bharathi.pakanati@wabtec.com::8278e621-003f-4cc8-a1ec-109ecc7d0350" providerId="AD" clId="Web-{ED4A382A-0A58-4F9D-BD21-2B2D485EF54B}" dt="2022-07-05T12:45:21.006" v="41"/>
          <ac:spMkLst>
            <pc:docMk/>
            <pc:sldMk cId="1852371010" sldId="258"/>
            <ac:spMk id="3" creationId="{B46EABF8-A497-BF8E-F1B4-D33573BB0F75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00.584" v="38"/>
          <ac:spMkLst>
            <pc:docMk/>
            <pc:sldMk cId="1852371010" sldId="258"/>
            <ac:spMk id="5" creationId="{8D8B8BFF-ABC6-4302-9767-D2ADEE381FA8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2:45:21.006" v="41"/>
          <ac:spMkLst>
            <pc:docMk/>
            <pc:sldMk cId="1852371010" sldId="258"/>
            <ac:spMk id="7" creationId="{29DC5A77-10C9-4ECF-B7EB-8D917F36A9EE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4:48.162" v="36"/>
          <ac:spMkLst>
            <pc:docMk/>
            <pc:sldMk cId="1852371010" sldId="258"/>
            <ac:spMk id="8" creationId="{E2366EBA-92FD-44AE-87A9-25E5135EB2C9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2:45:21.006" v="41"/>
          <ac:spMkLst>
            <pc:docMk/>
            <pc:sldMk cId="1852371010" sldId="258"/>
            <ac:spMk id="9" creationId="{2FFE28B5-FB16-49A9-B851-3C35FAC0CACB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2:45:21.006" v="41"/>
          <ac:spMkLst>
            <pc:docMk/>
            <pc:sldMk cId="1852371010" sldId="258"/>
            <ac:spMk id="11" creationId="{01014442-855A-4E0F-8D09-C314661A48B9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00.584" v="38"/>
          <ac:spMkLst>
            <pc:docMk/>
            <pc:sldMk cId="1852371010" sldId="258"/>
            <ac:spMk id="12" creationId="{BB17FFD2-DBC7-4ABB-B2A0-7E18EC1B8074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2:45:21.006" v="41"/>
          <ac:spMkLst>
            <pc:docMk/>
            <pc:sldMk cId="1852371010" sldId="258"/>
            <ac:spMk id="13" creationId="{9B1ABF09-86CF-414E-88A5-2B84CC7232A9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00.584" v="38"/>
          <ac:spMkLst>
            <pc:docMk/>
            <pc:sldMk cId="1852371010" sldId="258"/>
            <ac:spMk id="14" creationId="{7AFFF3F7-4395-4F19-BC12-8940796BE3CD}"/>
          </ac:spMkLst>
        </pc:spChg>
        <pc:spChg chg="add">
          <ac:chgData name="Pakanati, Bharathi (Contingent Worker)" userId="S::bharathi.pakanati@wabtec.com::8278e621-003f-4cc8-a1ec-109ecc7d0350" providerId="AD" clId="Web-{ED4A382A-0A58-4F9D-BD21-2B2D485EF54B}" dt="2022-07-05T12:45:21.006" v="41"/>
          <ac:spMkLst>
            <pc:docMk/>
            <pc:sldMk cId="1852371010" sldId="258"/>
            <ac:spMk id="15" creationId="{3FE91770-CDBB-4D24-94E5-AD484F36CE87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00.584" v="38"/>
          <ac:spMkLst>
            <pc:docMk/>
            <pc:sldMk cId="1852371010" sldId="258"/>
            <ac:spMk id="16" creationId="{92806DFD-E192-42CC-B190-3C4C95B8FF4E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00.584" v="38"/>
          <ac:spMkLst>
            <pc:docMk/>
            <pc:sldMk cId="1852371010" sldId="258"/>
            <ac:spMk id="18" creationId="{0BFD2628-8E1E-4A9C-8CC0-A04332683126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00.584" v="38"/>
          <ac:spMkLst>
            <pc:docMk/>
            <pc:sldMk cId="1852371010" sldId="258"/>
            <ac:spMk id="20" creationId="{D0DAE048-BF8A-4A95-8DBC-D3A926B94CD6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spMkLst>
            <pc:docMk/>
            <pc:sldMk cId="1852371010" sldId="258"/>
            <ac:spMk id="22" creationId="{A0B5529D-5CAA-4BF2-B5C9-34705E7661F9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spMkLst>
            <pc:docMk/>
            <pc:sldMk cId="1852371010" sldId="258"/>
            <ac:spMk id="23" creationId="{8F3CF990-ACB8-443A-BB74-D36EC8A00B02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spMkLst>
            <pc:docMk/>
            <pc:sldMk cId="1852371010" sldId="258"/>
            <ac:spMk id="24" creationId="{332A6F87-AC28-4AA8-B8A6-AEBC67BD0D64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spMkLst>
            <pc:docMk/>
            <pc:sldMk cId="1852371010" sldId="258"/>
            <ac:spMk id="25" creationId="{2601900C-265D-4146-A578-477541E3DF28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spMkLst>
            <pc:docMk/>
            <pc:sldMk cId="1852371010" sldId="258"/>
            <ac:spMk id="27" creationId="{65F94F98-3A57-49AA-838E-91AAF600B6EE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spMkLst>
            <pc:docMk/>
            <pc:sldMk cId="1852371010" sldId="258"/>
            <ac:spMk id="29" creationId="{41F8C064-2DC5-4758-B49C-76BFF64052AF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spMkLst>
            <pc:docMk/>
            <pc:sldMk cId="1852371010" sldId="258"/>
            <ac:spMk id="30" creationId="{FBD68200-BC03-4015-860B-CD5C30CD76B8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4:48.162" v="36"/>
          <ac:spMkLst>
            <pc:docMk/>
            <pc:sldMk cId="1852371010" sldId="258"/>
            <ac:spMk id="33" creationId="{7C462C46-EFB7-4580-9921-DFC346FCC3C2}"/>
          </ac:spMkLst>
        </pc:spChg>
        <pc:spChg chg="add del">
          <ac:chgData name="Pakanati, Bharathi (Contingent Worker)" userId="S::bharathi.pakanati@wabtec.com::8278e621-003f-4cc8-a1ec-109ecc7d0350" providerId="AD" clId="Web-{ED4A382A-0A58-4F9D-BD21-2B2D485EF54B}" dt="2022-07-05T12:44:48.162" v="36"/>
          <ac:spMkLst>
            <pc:docMk/>
            <pc:sldMk cId="1852371010" sldId="258"/>
            <ac:spMk id="35" creationId="{B8B918B4-AB10-4E3A-916E-A9625586EA47}"/>
          </ac:spMkLst>
        </pc:spChg>
        <pc:grpChg chg="add del">
          <ac:chgData name="Pakanati, Bharathi (Contingent Worker)" userId="S::bharathi.pakanati@wabtec.com::8278e621-003f-4cc8-a1ec-109ecc7d0350" providerId="AD" clId="Web-{ED4A382A-0A58-4F9D-BD21-2B2D485EF54B}" dt="2022-07-05T12:44:48.162" v="36"/>
          <ac:grpSpMkLst>
            <pc:docMk/>
            <pc:sldMk cId="1852371010" sldId="258"/>
            <ac:grpSpMk id="10" creationId="{B437F5FC-01F7-4EB4-81E7-C27D917E9554}"/>
          </ac:grpSpMkLst>
        </pc:grpChg>
        <pc:picChg chg="add del">
          <ac:chgData name="Pakanati, Bharathi (Contingent Worker)" userId="S::bharathi.pakanati@wabtec.com::8278e621-003f-4cc8-a1ec-109ecc7d0350" providerId="AD" clId="Web-{ED4A382A-0A58-4F9D-BD21-2B2D485EF54B}" dt="2022-07-05T12:45:00.584" v="38"/>
          <ac:picMkLst>
            <pc:docMk/>
            <pc:sldMk cId="1852371010" sldId="258"/>
            <ac:picMk id="6" creationId="{D5F431FD-989C-4F7B-9EF1-BDED51AED4CF}"/>
          </ac:picMkLst>
        </pc:picChg>
        <pc:pic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picMkLst>
            <pc:docMk/>
            <pc:sldMk cId="1852371010" sldId="258"/>
            <ac:picMk id="26" creationId="{00B98862-BEE1-44FB-A335-A1B9106B445E}"/>
          </ac:picMkLst>
        </pc:picChg>
        <pc:picChg chg="add del">
          <ac:chgData name="Pakanati, Bharathi (Contingent Worker)" userId="S::bharathi.pakanati@wabtec.com::8278e621-003f-4cc8-a1ec-109ecc7d0350" providerId="AD" clId="Web-{ED4A382A-0A58-4F9D-BD21-2B2D485EF54B}" dt="2022-07-05T12:45:16.366" v="40"/>
          <ac:picMkLst>
            <pc:docMk/>
            <pc:sldMk cId="1852371010" sldId="258"/>
            <ac:picMk id="28" creationId="{7185CF21-0594-48C0-9F3E-254D6BCE9D9B}"/>
          </ac:picMkLst>
        </pc:picChg>
      </pc:sldChg>
      <pc:sldChg chg="addSp delSp modSp new mod modClrScheme chgLayout">
        <pc:chgData name="Pakanati, Bharathi (Contingent Worker)" userId="S::bharathi.pakanati@wabtec.com::8278e621-003f-4cc8-a1ec-109ecc7d0350" providerId="AD" clId="Web-{ED4A382A-0A58-4F9D-BD21-2B2D485EF54B}" dt="2022-07-05T12:49:13.475" v="71" actId="1076"/>
        <pc:sldMkLst>
          <pc:docMk/>
          <pc:sldMk cId="1554135586" sldId="259"/>
        </pc:sldMkLst>
        <pc:spChg chg="mod ord">
          <ac:chgData name="Pakanati, Bharathi (Contingent Worker)" userId="S::bharathi.pakanati@wabtec.com::8278e621-003f-4cc8-a1ec-109ecc7d0350" providerId="AD" clId="Web-{ED4A382A-0A58-4F9D-BD21-2B2D485EF54B}" dt="2022-07-05T12:45:41.225" v="42" actId="20577"/>
          <ac:spMkLst>
            <pc:docMk/>
            <pc:sldMk cId="1554135586" sldId="259"/>
            <ac:spMk id="2" creationId="{D14A0EBC-1EEE-345D-75A7-AE6F66D68462}"/>
          </ac:spMkLst>
        </pc:spChg>
        <pc:spChg chg="mod ord">
          <ac:chgData name="Pakanati, Bharathi (Contingent Worker)" userId="S::bharathi.pakanati@wabtec.com::8278e621-003f-4cc8-a1ec-109ecc7d0350" providerId="AD" clId="Web-{ED4A382A-0A58-4F9D-BD21-2B2D485EF54B}" dt="2022-07-05T12:47:51.991" v="62" actId="20577"/>
          <ac:spMkLst>
            <pc:docMk/>
            <pc:sldMk cId="1554135586" sldId="259"/>
            <ac:spMk id="3" creationId="{D42A57F0-CF68-BE43-162C-1B3A4BC1C56B}"/>
          </ac:spMkLst>
        </pc:spChg>
        <pc:spChg chg="add mod">
          <ac:chgData name="Pakanati, Bharathi (Contingent Worker)" userId="S::bharathi.pakanati@wabtec.com::8278e621-003f-4cc8-a1ec-109ecc7d0350" providerId="AD" clId="Web-{ED4A382A-0A58-4F9D-BD21-2B2D485EF54B}" dt="2022-07-05T12:49:13.475" v="71" actId="1076"/>
          <ac:spMkLst>
            <pc:docMk/>
            <pc:sldMk cId="1554135586" sldId="259"/>
            <ac:spMk id="6" creationId="{CA664B89-6F25-CA25-51CA-F495244E96B4}"/>
          </ac:spMkLst>
        </pc:spChg>
        <pc:picChg chg="add del mod">
          <ac:chgData name="Pakanati, Bharathi (Contingent Worker)" userId="S::bharathi.pakanati@wabtec.com::8278e621-003f-4cc8-a1ec-109ecc7d0350" providerId="AD" clId="Web-{ED4A382A-0A58-4F9D-BD21-2B2D485EF54B}" dt="2022-07-05T12:47:47.600" v="61"/>
          <ac:picMkLst>
            <pc:docMk/>
            <pc:sldMk cId="1554135586" sldId="259"/>
            <ac:picMk id="4" creationId="{DF4F8931-DDAC-51D0-6E47-02301ECF7207}"/>
          </ac:picMkLst>
        </pc:picChg>
        <pc:picChg chg="add mod">
          <ac:chgData name="Pakanati, Bharathi (Contingent Worker)" userId="S::bharathi.pakanati@wabtec.com::8278e621-003f-4cc8-a1ec-109ecc7d0350" providerId="AD" clId="Web-{ED4A382A-0A58-4F9D-BD21-2B2D485EF54B}" dt="2022-07-05T12:49:13.460" v="70" actId="1076"/>
          <ac:picMkLst>
            <pc:docMk/>
            <pc:sldMk cId="1554135586" sldId="259"/>
            <ac:picMk id="5" creationId="{3BDBC454-D46F-6E97-B163-8471AAE587FA}"/>
          </ac:picMkLst>
        </pc:picChg>
      </pc:sldChg>
      <pc:sldChg chg="addSp modSp new">
        <pc:chgData name="Pakanati, Bharathi (Contingent Worker)" userId="S::bharathi.pakanati@wabtec.com::8278e621-003f-4cc8-a1ec-109ecc7d0350" providerId="AD" clId="Web-{ED4A382A-0A58-4F9D-BD21-2B2D485EF54B}" dt="2022-07-05T12:52:16.913" v="88" actId="20577"/>
        <pc:sldMkLst>
          <pc:docMk/>
          <pc:sldMk cId="2120734104" sldId="260"/>
        </pc:sldMkLst>
        <pc:spChg chg="mod">
          <ac:chgData name="Pakanati, Bharathi (Contingent Worker)" userId="S::bharathi.pakanati@wabtec.com::8278e621-003f-4cc8-a1ec-109ecc7d0350" providerId="AD" clId="Web-{ED4A382A-0A58-4F9D-BD21-2B2D485EF54B}" dt="2022-07-05T12:52:14.600" v="87" actId="20577"/>
          <ac:spMkLst>
            <pc:docMk/>
            <pc:sldMk cId="2120734104" sldId="260"/>
            <ac:spMk id="2" creationId="{9E4B89D6-351C-6A23-47E6-8803BD04ACC9}"/>
          </ac:spMkLst>
        </pc:spChg>
        <pc:spChg chg="mod">
          <ac:chgData name="Pakanati, Bharathi (Contingent Worker)" userId="S::bharathi.pakanati@wabtec.com::8278e621-003f-4cc8-a1ec-109ecc7d0350" providerId="AD" clId="Web-{ED4A382A-0A58-4F9D-BD21-2B2D485EF54B}" dt="2022-07-05T12:52:16.913" v="88" actId="20577"/>
          <ac:spMkLst>
            <pc:docMk/>
            <pc:sldMk cId="2120734104" sldId="260"/>
            <ac:spMk id="3" creationId="{A821F266-92BD-4A8D-BF8F-54DD9D5CA516}"/>
          </ac:spMkLst>
        </pc:spChg>
        <pc:spChg chg="add mod">
          <ac:chgData name="Pakanati, Bharathi (Contingent Worker)" userId="S::bharathi.pakanati@wabtec.com::8278e621-003f-4cc8-a1ec-109ecc7d0350" providerId="AD" clId="Web-{ED4A382A-0A58-4F9D-BD21-2B2D485EF54B}" dt="2022-07-05T12:51:08.694" v="77"/>
          <ac:spMkLst>
            <pc:docMk/>
            <pc:sldMk cId="2120734104" sldId="260"/>
            <ac:spMk id="5" creationId="{B3DEDE37-78A4-E978-BEAD-170D0AB3E561}"/>
          </ac:spMkLst>
        </pc:spChg>
        <pc:picChg chg="add mod">
          <ac:chgData name="Pakanati, Bharathi (Contingent Worker)" userId="S::bharathi.pakanati@wabtec.com::8278e621-003f-4cc8-a1ec-109ecc7d0350" providerId="AD" clId="Web-{ED4A382A-0A58-4F9D-BD21-2B2D485EF54B}" dt="2022-07-05T12:51:58.632" v="85" actId="1076"/>
          <ac:picMkLst>
            <pc:docMk/>
            <pc:sldMk cId="2120734104" sldId="260"/>
            <ac:picMk id="4" creationId="{AE260E43-B89E-C4EB-7452-62621E32EC32}"/>
          </ac:picMkLst>
        </pc:picChg>
      </pc:sldChg>
      <pc:sldChg chg="addSp modSp new">
        <pc:chgData name="Pakanati, Bharathi (Contingent Worker)" userId="S::bharathi.pakanati@wabtec.com::8278e621-003f-4cc8-a1ec-109ecc7d0350" providerId="AD" clId="Web-{ED4A382A-0A58-4F9D-BD21-2B2D485EF54B}" dt="2022-07-05T12:54:13.350" v="118" actId="14100"/>
        <pc:sldMkLst>
          <pc:docMk/>
          <pc:sldMk cId="432025844" sldId="261"/>
        </pc:sldMkLst>
        <pc:spChg chg="mod">
          <ac:chgData name="Pakanati, Bharathi (Contingent Worker)" userId="S::bharathi.pakanati@wabtec.com::8278e621-003f-4cc8-a1ec-109ecc7d0350" providerId="AD" clId="Web-{ED4A382A-0A58-4F9D-BD21-2B2D485EF54B}" dt="2022-07-05T12:53:08.132" v="93" actId="20577"/>
          <ac:spMkLst>
            <pc:docMk/>
            <pc:sldMk cId="432025844" sldId="261"/>
            <ac:spMk id="2" creationId="{3F28D49A-CF02-1BDD-746E-2AF140284EF4}"/>
          </ac:spMkLst>
        </pc:spChg>
        <pc:spChg chg="mod">
          <ac:chgData name="Pakanati, Bharathi (Contingent Worker)" userId="S::bharathi.pakanati@wabtec.com::8278e621-003f-4cc8-a1ec-109ecc7d0350" providerId="AD" clId="Web-{ED4A382A-0A58-4F9D-BD21-2B2D485EF54B}" dt="2022-07-05T12:53:29.257" v="99" actId="20577"/>
          <ac:spMkLst>
            <pc:docMk/>
            <pc:sldMk cId="432025844" sldId="261"/>
            <ac:spMk id="3" creationId="{40011072-35F7-4406-417A-CCB3D1E46AEE}"/>
          </ac:spMkLst>
        </pc:spChg>
        <pc:spChg chg="add mod">
          <ac:chgData name="Pakanati, Bharathi (Contingent Worker)" userId="S::bharathi.pakanati@wabtec.com::8278e621-003f-4cc8-a1ec-109ecc7d0350" providerId="AD" clId="Web-{ED4A382A-0A58-4F9D-BD21-2B2D485EF54B}" dt="2022-07-05T12:53:59.382" v="115" actId="1076"/>
          <ac:spMkLst>
            <pc:docMk/>
            <pc:sldMk cId="432025844" sldId="261"/>
            <ac:spMk id="5" creationId="{ADB46E40-AEFE-63EC-5C0E-C5106CBCE48D}"/>
          </ac:spMkLst>
        </pc:spChg>
        <pc:picChg chg="add mod">
          <ac:chgData name="Pakanati, Bharathi (Contingent Worker)" userId="S::bharathi.pakanati@wabtec.com::8278e621-003f-4cc8-a1ec-109ecc7d0350" providerId="AD" clId="Web-{ED4A382A-0A58-4F9D-BD21-2B2D485EF54B}" dt="2022-07-05T12:54:13.350" v="118" actId="14100"/>
          <ac:picMkLst>
            <pc:docMk/>
            <pc:sldMk cId="432025844" sldId="261"/>
            <ac:picMk id="4" creationId="{A3BF9E8A-1F59-150E-90DA-2C880CFE90AB}"/>
          </ac:picMkLst>
        </pc:picChg>
      </pc:sldChg>
      <pc:sldChg chg="addSp modSp new">
        <pc:chgData name="Pakanati, Bharathi (Contingent Worker)" userId="S::bharathi.pakanati@wabtec.com::8278e621-003f-4cc8-a1ec-109ecc7d0350" providerId="AD" clId="Web-{ED4A382A-0A58-4F9D-BD21-2B2D485EF54B}" dt="2022-07-05T12:56:51.194" v="142" actId="1076"/>
        <pc:sldMkLst>
          <pc:docMk/>
          <pc:sldMk cId="1557313000" sldId="262"/>
        </pc:sldMkLst>
        <pc:spChg chg="mod">
          <ac:chgData name="Pakanati, Bharathi (Contingent Worker)" userId="S::bharathi.pakanati@wabtec.com::8278e621-003f-4cc8-a1ec-109ecc7d0350" providerId="AD" clId="Web-{ED4A382A-0A58-4F9D-BD21-2B2D485EF54B}" dt="2022-07-05T12:54:39.241" v="120" actId="20577"/>
          <ac:spMkLst>
            <pc:docMk/>
            <pc:sldMk cId="1557313000" sldId="262"/>
            <ac:spMk id="2" creationId="{99B6C0A3-BFFF-910F-7B5E-54080F2DB8C7}"/>
          </ac:spMkLst>
        </pc:spChg>
        <pc:spChg chg="mod">
          <ac:chgData name="Pakanati, Bharathi (Contingent Worker)" userId="S::bharathi.pakanati@wabtec.com::8278e621-003f-4cc8-a1ec-109ecc7d0350" providerId="AD" clId="Web-{ED4A382A-0A58-4F9D-BD21-2B2D485EF54B}" dt="2022-07-05T12:56:16.179" v="122" actId="20577"/>
          <ac:spMkLst>
            <pc:docMk/>
            <pc:sldMk cId="1557313000" sldId="262"/>
            <ac:spMk id="3" creationId="{1281ACD0-EBCF-C18F-FC55-959D00465F49}"/>
          </ac:spMkLst>
        </pc:spChg>
        <pc:spChg chg="add mod">
          <ac:chgData name="Pakanati, Bharathi (Contingent Worker)" userId="S::bharathi.pakanati@wabtec.com::8278e621-003f-4cc8-a1ec-109ecc7d0350" providerId="AD" clId="Web-{ED4A382A-0A58-4F9D-BD21-2B2D485EF54B}" dt="2022-07-05T12:56:42.913" v="140" actId="14100"/>
          <ac:spMkLst>
            <pc:docMk/>
            <pc:sldMk cId="1557313000" sldId="262"/>
            <ac:spMk id="5" creationId="{8224534C-BCAE-DDE1-AEE9-F79F16C82EE0}"/>
          </ac:spMkLst>
        </pc:spChg>
        <pc:picChg chg="add mod">
          <ac:chgData name="Pakanati, Bharathi (Contingent Worker)" userId="S::bharathi.pakanati@wabtec.com::8278e621-003f-4cc8-a1ec-109ecc7d0350" providerId="AD" clId="Web-{ED4A382A-0A58-4F9D-BD21-2B2D485EF54B}" dt="2022-07-05T12:56:51.194" v="142" actId="1076"/>
          <ac:picMkLst>
            <pc:docMk/>
            <pc:sldMk cId="1557313000" sldId="262"/>
            <ac:picMk id="4" creationId="{6475CE8A-26C3-3C26-1020-E473A6E1478E}"/>
          </ac:picMkLst>
        </pc:picChg>
      </pc:sldChg>
      <pc:sldChg chg="addSp modSp new">
        <pc:chgData name="Pakanati, Bharathi (Contingent Worker)" userId="S::bharathi.pakanati@wabtec.com::8278e621-003f-4cc8-a1ec-109ecc7d0350" providerId="AD" clId="Web-{ED4A382A-0A58-4F9D-BD21-2B2D485EF54B}" dt="2022-07-05T13:08:44.085" v="169" actId="1076"/>
        <pc:sldMkLst>
          <pc:docMk/>
          <pc:sldMk cId="1373868483" sldId="263"/>
        </pc:sldMkLst>
        <pc:spChg chg="mod">
          <ac:chgData name="Pakanati, Bharathi (Contingent Worker)" userId="S::bharathi.pakanati@wabtec.com::8278e621-003f-4cc8-a1ec-109ecc7d0350" providerId="AD" clId="Web-{ED4A382A-0A58-4F9D-BD21-2B2D485EF54B}" dt="2022-07-05T13:08:44.085" v="169" actId="1076"/>
          <ac:spMkLst>
            <pc:docMk/>
            <pc:sldMk cId="1373868483" sldId="263"/>
            <ac:spMk id="2" creationId="{E38F9C9A-16D9-DA43-31F4-00B25B530036}"/>
          </ac:spMkLst>
        </pc:spChg>
        <pc:spChg chg="mod">
          <ac:chgData name="Pakanati, Bharathi (Contingent Worker)" userId="S::bharathi.pakanati@wabtec.com::8278e621-003f-4cc8-a1ec-109ecc7d0350" providerId="AD" clId="Web-{ED4A382A-0A58-4F9D-BD21-2B2D485EF54B}" dt="2022-07-05T12:57:38.319" v="146" actId="20577"/>
          <ac:spMkLst>
            <pc:docMk/>
            <pc:sldMk cId="1373868483" sldId="263"/>
            <ac:spMk id="3" creationId="{29A52F86-3395-957E-091B-A47883B9CB3E}"/>
          </ac:spMkLst>
        </pc:spChg>
        <pc:spChg chg="add mod">
          <ac:chgData name="Pakanati, Bharathi (Contingent Worker)" userId="S::bharathi.pakanati@wabtec.com::8278e621-003f-4cc8-a1ec-109ecc7d0350" providerId="AD" clId="Web-{ED4A382A-0A58-4F9D-BD21-2B2D485EF54B}" dt="2022-07-05T12:57:38.476" v="149"/>
          <ac:spMkLst>
            <pc:docMk/>
            <pc:sldMk cId="1373868483" sldId="263"/>
            <ac:spMk id="5" creationId="{7D78D32B-99E4-2C03-4F93-148A81015739}"/>
          </ac:spMkLst>
        </pc:spChg>
        <pc:picChg chg="add mod">
          <ac:chgData name="Pakanati, Bharathi (Contingent Worker)" userId="S::bharathi.pakanati@wabtec.com::8278e621-003f-4cc8-a1ec-109ecc7d0350" providerId="AD" clId="Web-{ED4A382A-0A58-4F9D-BD21-2B2D485EF54B}" dt="2022-07-05T12:59:08.116" v="168" actId="14100"/>
          <ac:picMkLst>
            <pc:docMk/>
            <pc:sldMk cId="1373868483" sldId="263"/>
            <ac:picMk id="4" creationId="{91045429-FC6E-8BED-FC1F-3E09B18449D0}"/>
          </ac:picMkLst>
        </pc:picChg>
      </pc:sldChg>
      <pc:sldMasterChg chg="del delSldLayout">
        <pc:chgData name="Pakanati, Bharathi (Contingent Worker)" userId="S::bharathi.pakanati@wabtec.com::8278e621-003f-4cc8-a1ec-109ecc7d0350" providerId="AD" clId="Web-{ED4A382A-0A58-4F9D-BD21-2B2D485EF54B}" dt="2022-07-05T12:44:28.803" v="34"/>
        <pc:sldMasterMkLst>
          <pc:docMk/>
          <pc:sldMasterMk cId="2460954070" sldId="2147483660"/>
        </pc:sldMasterMkLst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kanati, Bharathi (Contingent Worker)" userId="S::bharathi.pakanati@wabtec.com::8278e621-003f-4cc8-a1ec-109ecc7d0350" providerId="AD" clId="Web-{ED4A382A-0A58-4F9D-BD21-2B2D485EF54B}" dt="2022-07-05T12:44:28.803" v="3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akanati, Bharathi (Contingent Worker)" userId="S::bharathi.pakanati@wabtec.com::8278e621-003f-4cc8-a1ec-109ecc7d0350" providerId="AD" clId="Web-{ED4A382A-0A58-4F9D-BD21-2B2D485EF54B}" dt="2022-07-05T12:44:48.162" v="36"/>
        <pc:sldMasterMkLst>
          <pc:docMk/>
          <pc:sldMasterMk cId="2068669285" sldId="2147483672"/>
        </pc:sldMasterMkLst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1181478177" sldId="2147483673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2838718150" sldId="2147483674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542385498" sldId="2147483675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764236567" sldId="2147483676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184649382" sldId="2147483677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6277886" sldId="2147483678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216058347" sldId="2147483679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809938623" sldId="2147483680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3437763493" sldId="2147483681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48287664" sldId="2147483682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4:48.162" v="36"/>
          <pc:sldLayoutMkLst>
            <pc:docMk/>
            <pc:sldMasterMk cId="2068669285" sldId="2147483672"/>
            <pc:sldLayoutMk cId="1958712258" sldId="2147483683"/>
          </pc:sldLayoutMkLst>
        </pc:sldLayoutChg>
      </pc:sldMasterChg>
      <pc:sldMasterChg chg="add del addSldLayout delSldLayout modSldLayout">
        <pc:chgData name="Pakanati, Bharathi (Contingent Worker)" userId="S::bharathi.pakanati@wabtec.com::8278e621-003f-4cc8-a1ec-109ecc7d0350" providerId="AD" clId="Web-{ED4A382A-0A58-4F9D-BD21-2B2D485EF54B}" dt="2022-07-05T12:45:16.366" v="40"/>
        <pc:sldMasterMkLst>
          <pc:docMk/>
          <pc:sldMasterMk cId="261076395" sldId="2147483684"/>
        </pc:sldMasterMkLst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2293219436" sldId="2147483685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768954750" sldId="2147483686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976019667" sldId="2147483687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2703862346" sldId="2147483688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3089099309" sldId="2147483689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475643576" sldId="2147483690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4014858443" sldId="2147483691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291549716" sldId="2147483692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1211265458" sldId="2147483693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3148280471" sldId="2147483694"/>
          </pc:sldLayoutMkLst>
        </pc:sldLayoutChg>
        <pc:sldLayoutChg chg="add del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261076395" sldId="2147483684"/>
            <pc:sldLayoutMk cId="247137804" sldId="2147483695"/>
          </pc:sldLayoutMkLst>
        </pc:sldLayoutChg>
      </pc:sldMasterChg>
      <pc:sldMasterChg chg="add addSldLayout modSldLayout">
        <pc:chgData name="Pakanati, Bharathi (Contingent Worker)" userId="S::bharathi.pakanati@wabtec.com::8278e621-003f-4cc8-a1ec-109ecc7d0350" providerId="AD" clId="Web-{ED4A382A-0A58-4F9D-BD21-2B2D485EF54B}" dt="2022-07-05T12:45:16.366" v="40"/>
        <pc:sldMasterMkLst>
          <pc:docMk/>
          <pc:sldMasterMk cId="623534963" sldId="2147483696"/>
        </pc:sldMasterMkLst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3010695651" sldId="2147483697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2894441940" sldId="2147483698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533051669" sldId="2147483699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1771934658" sldId="2147483700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4079054478" sldId="2147483701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1540538597" sldId="2147483702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953940567" sldId="2147483703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316695662" sldId="2147483704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1359314964" sldId="2147483705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3853896878" sldId="2147483706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ED4A382A-0A58-4F9D-BD21-2B2D485EF54B}" dt="2022-07-05T12:45:16.366" v="40"/>
          <pc:sldLayoutMkLst>
            <pc:docMk/>
            <pc:sldMasterMk cId="623534963" sldId="2147483696"/>
            <pc:sldLayoutMk cId="3182732889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3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4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3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4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D2AEF-4689-E91A-FBC7-54DE5B46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HIVE LOCKS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ABF8-A497-BF8E-F1B4-D33573BB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Hive supports concurrency and table/partition level locks. Currently only "Share" and "Exclusive" locks are introduced. 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Share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lock is for reading and anything else requires Exclusive lock. An 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Exclusive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lock can be imposed to a page or row only if there is no other shared or exclusive lock imposed already on the target.</a:t>
            </a:r>
          </a:p>
          <a:p>
            <a:pPr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37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0EBC-1EEE-345D-75A7-AE6F66D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Instructions: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57F0-CF68-BE43-162C-1B3A4BC1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Process to unlock Hive locks:</a:t>
            </a:r>
          </a:p>
          <a:p>
            <a:r>
              <a:rPr lang="en-US" b="1" dirty="0">
                <a:ea typeface="+mn-lt"/>
                <a:cs typeface="+mn-lt"/>
              </a:rPr>
              <a:t>Step 1:</a:t>
            </a:r>
          </a:p>
          <a:p>
            <a:r>
              <a:rPr lang="en-US" dirty="0">
                <a:ea typeface="+mn-lt"/>
                <a:cs typeface="+mn-lt"/>
              </a:rPr>
              <a:t> Connect to server: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Pass the below following command to the command Prompt</a:t>
            </a:r>
          </a:p>
          <a:p>
            <a:r>
              <a:rPr lang="en-US" dirty="0" err="1">
                <a:ea typeface="+mn-lt"/>
                <a:cs typeface="+mn-lt"/>
              </a:rPr>
              <a:t>sft</a:t>
            </a:r>
            <a:r>
              <a:rPr lang="en-US" dirty="0">
                <a:ea typeface="+mn-lt"/>
                <a:cs typeface="+mn-lt"/>
              </a:rPr>
              <a:t> putty 10.91.xxx.xxx (or) </a:t>
            </a:r>
            <a:r>
              <a:rPr lang="en-US" dirty="0" err="1">
                <a:ea typeface="+mn-lt"/>
                <a:cs typeface="+mn-lt"/>
              </a:rPr>
              <a:t>sft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ssh</a:t>
            </a:r>
            <a:r>
              <a:rPr lang="en-US" dirty="0">
                <a:ea typeface="+mn-lt"/>
                <a:cs typeface="+mn-lt"/>
              </a:rPr>
              <a:t> 10.91.xxx.xxx</a:t>
            </a:r>
          </a:p>
          <a:p>
            <a:r>
              <a:rPr lang="en-US" dirty="0">
                <a:ea typeface="+mn-lt"/>
                <a:cs typeface="+mn-lt"/>
              </a:rPr>
              <a:t>Enter the command below in command prompt with the required IP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      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BDBC454-D46F-6E97-B163-8471AAE5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94" y="4321025"/>
            <a:ext cx="7006446" cy="44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64B89-6F25-CA25-51CA-F495244E96B4}"/>
              </a:ext>
            </a:extLst>
          </p:cNvPr>
          <p:cNvSpPr txBox="1"/>
          <p:nvPr/>
        </p:nvSpPr>
        <p:spPr>
          <a:xfrm>
            <a:off x="4077419" y="4192438"/>
            <a:ext cx="3994030" cy="8294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89D6-351C-6A23-47E6-8803BD04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b="1" dirty="0"/>
              <a:t>Step 2:</a:t>
            </a:r>
            <a:r>
              <a:rPr lang="en-US" dirty="0"/>
              <a:t> Connecting to hive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F266-92BD-4A8D-BF8F-54DD9D5C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Once after connecting to the server, you need to connect to hive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Pass </a:t>
            </a:r>
            <a:r>
              <a:rPr lang="en-US" b="1" dirty="0">
                <a:ea typeface="+mn-lt"/>
                <a:cs typeface="+mn-lt"/>
              </a:rPr>
              <a:t>beeline-hive</a:t>
            </a:r>
            <a:r>
              <a:rPr lang="en-US" dirty="0">
                <a:ea typeface="+mn-lt"/>
                <a:cs typeface="+mn-lt"/>
              </a:rPr>
              <a:t> command, which is a CLI (Command Line Interface) for connecting to hive</a:t>
            </a:r>
          </a:p>
          <a:p>
            <a:r>
              <a:rPr lang="en-US" dirty="0">
                <a:ea typeface="+mn-lt"/>
                <a:cs typeface="+mn-lt"/>
              </a:rPr>
              <a:t>After entering </a:t>
            </a:r>
            <a:r>
              <a:rPr lang="en-US" b="1" dirty="0">
                <a:ea typeface="+mn-lt"/>
                <a:cs typeface="+mn-lt"/>
              </a:rPr>
              <a:t>beeline-hive, </a:t>
            </a:r>
            <a:r>
              <a:rPr lang="en-US" dirty="0">
                <a:ea typeface="+mn-lt"/>
                <a:cs typeface="+mn-lt"/>
              </a:rPr>
              <a:t>this is what we get in command prompt as below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   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E260E43-B89E-C4EB-7452-62621E32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48" y="3945507"/>
            <a:ext cx="5548402" cy="164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EDE37-78A4-E978-BEAD-170D0AB3E56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D49A-CF02-1BDD-746E-2AF14028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View all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1072-35F7-4406-417A-CCB3D1E4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After connecting to hive, pass the below command</a:t>
            </a:r>
          </a:p>
          <a:p>
            <a:r>
              <a:rPr lang="en-US" b="1" dirty="0">
                <a:ea typeface="+mn-lt"/>
                <a:cs typeface="+mn-lt"/>
              </a:rPr>
              <a:t>show locks;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With this query we can get all the locks that are present now</a:t>
            </a:r>
          </a:p>
          <a:p>
            <a:r>
              <a:rPr lang="en-US" dirty="0">
                <a:ea typeface="+mn-lt"/>
                <a:cs typeface="+mn-lt"/>
              </a:rPr>
              <a:t>Below we can see the table which shows all locks.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BF9E8A-1F59-150E-90DA-2C880CFE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79" y="3778550"/>
            <a:ext cx="6868604" cy="1586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46E40-AEFE-63EC-5C0E-C5106CBCE48D}"/>
              </a:ext>
            </a:extLst>
          </p:cNvPr>
          <p:cNvSpPr txBox="1"/>
          <p:nvPr/>
        </p:nvSpPr>
        <p:spPr>
          <a:xfrm>
            <a:off x="8994475" y="3976777"/>
            <a:ext cx="1291087" cy="96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C0A3-BFFF-910F-7B5E-54080F2D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Unlock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ACD0-EBCF-C18F-FC55-959D0046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Once you get all the locked tables list after passing show locks, you can choose the table that is required for you to unlock</a:t>
            </a:r>
          </a:p>
          <a:p>
            <a:r>
              <a:rPr lang="en-US" dirty="0">
                <a:ea typeface="+mn-lt"/>
                <a:cs typeface="+mn-lt"/>
              </a:rPr>
              <a:t>Query to unlock tables is </a:t>
            </a:r>
            <a:r>
              <a:rPr lang="en-US" b="1" dirty="0">
                <a:ea typeface="+mn-lt"/>
                <a:cs typeface="+mn-lt"/>
              </a:rPr>
              <a:t>unlock table </a:t>
            </a:r>
            <a:r>
              <a:rPr lang="en-US" b="1" dirty="0" err="1">
                <a:ea typeface="+mn-lt"/>
                <a:cs typeface="+mn-lt"/>
              </a:rPr>
              <a:t>tablename</a:t>
            </a:r>
            <a:r>
              <a:rPr lang="en-US" b="1" dirty="0">
                <a:ea typeface="+mn-lt"/>
                <a:cs typeface="+mn-lt"/>
              </a:rPr>
              <a:t>;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place of </a:t>
            </a:r>
            <a:r>
              <a:rPr lang="en-US" dirty="0" err="1">
                <a:ea typeface="+mn-lt"/>
                <a:cs typeface="+mn-lt"/>
              </a:rPr>
              <a:t>tablename</a:t>
            </a:r>
            <a:r>
              <a:rPr lang="en-US" dirty="0">
                <a:ea typeface="+mn-lt"/>
                <a:cs typeface="+mn-lt"/>
              </a:rPr>
              <a:t> you can pass the required </a:t>
            </a:r>
            <a:r>
              <a:rPr lang="en-US" dirty="0" err="1">
                <a:ea typeface="+mn-lt"/>
                <a:cs typeface="+mn-lt"/>
              </a:rPr>
              <a:t>tablename</a:t>
            </a:r>
            <a:r>
              <a:rPr lang="en-US" dirty="0">
                <a:ea typeface="+mn-lt"/>
                <a:cs typeface="+mn-lt"/>
              </a:rPr>
              <a:t> that you choose.</a:t>
            </a:r>
          </a:p>
          <a:p>
            <a:r>
              <a:rPr lang="en-US" dirty="0">
                <a:ea typeface="+mn-lt"/>
                <a:cs typeface="+mn-lt"/>
              </a:rPr>
              <a:t>After passing unlock command, this is what we get in command prompt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475CE8A-26C3-3C26-1020-E473A6E1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07" y="4507481"/>
            <a:ext cx="7599333" cy="1192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24534C-BCAE-DDE1-AEE9-F79F16C82EE0}"/>
              </a:ext>
            </a:extLst>
          </p:cNvPr>
          <p:cNvSpPr txBox="1"/>
          <p:nvPr/>
        </p:nvSpPr>
        <p:spPr>
          <a:xfrm>
            <a:off x="6291532" y="4997570"/>
            <a:ext cx="2053087" cy="1968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9C9A-16D9-DA43-31F4-00B25B53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10" y="807535"/>
            <a:ext cx="2947482" cy="460118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F86-3395-957E-091B-A47883B9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As we can see in the above screenshot, once we unlock a table the last line of the info says as OK, which means the table is unlocked. </a:t>
            </a:r>
          </a:p>
          <a:p>
            <a:r>
              <a:rPr lang="en-US" dirty="0">
                <a:ea typeface="+mn-lt"/>
                <a:cs typeface="+mn-lt"/>
              </a:rPr>
              <a:t>If the table is already unlocked then console outputs as table is not locked, as below picture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045429-FC6E-8BED-FC1F-3E09B184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20" y="4273221"/>
            <a:ext cx="8001361" cy="525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8D32B-99E4-2C03-4F93-148A8101573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84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HIVE LOCKS</vt:lpstr>
      <vt:lpstr>Instructions:</vt:lpstr>
      <vt:lpstr>Step 2: Connecting to hive </vt:lpstr>
      <vt:lpstr> View all locks</vt:lpstr>
      <vt:lpstr>Unlock 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76</cp:revision>
  <dcterms:created xsi:type="dcterms:W3CDTF">2022-07-05T08:36:27Z</dcterms:created>
  <dcterms:modified xsi:type="dcterms:W3CDTF">2022-07-05T13:08:44Z</dcterms:modified>
</cp:coreProperties>
</file>