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54B9A-4870-4655-BEC6-DC41C28EEACB}" v="8" dt="2022-07-07T20:20:07.856"/>
    <p1510:client id="{1429CB28-05A5-0D4B-B30C-0AFE823A75D6}" v="56" dt="2022-07-07T20:29:10.436"/>
    <p1510:client id="{808B56C4-578D-FB22-0575-31300B7490AB}" v="271" dt="2022-07-07T20:49:38.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upally, Sai Shiva (Contingent Worker)" userId="S::saishiva.cherupally@wabtec.com::ad5cabce-b24b-4bb7-8445-1cacffc1d105" providerId="AD" clId="Web-{1429CB28-05A5-0D4B-B30C-0AFE823A75D6}"/>
    <pc:docChg chg="addSld modSld addMainMaster delMainMaster">
      <pc:chgData name="Cherupally, Sai Shiva (Contingent Worker)" userId="S::saishiva.cherupally@wabtec.com::ad5cabce-b24b-4bb7-8445-1cacffc1d105" providerId="AD" clId="Web-{1429CB28-05A5-0D4B-B30C-0AFE823A75D6}" dt="2022-07-07T20:29:10.436" v="59" actId="20577"/>
      <pc:docMkLst>
        <pc:docMk/>
      </pc:docMkLst>
      <pc:sldChg chg="addSp delSp modSp mod setBg modClrScheme addAnim setClrOvrMap chgLayout">
        <pc:chgData name="Cherupally, Sai Shiva (Contingent Worker)" userId="S::saishiva.cherupally@wabtec.com::ad5cabce-b24b-4bb7-8445-1cacffc1d105" providerId="AD" clId="Web-{1429CB28-05A5-0D4B-B30C-0AFE823A75D6}" dt="2022-07-07T20:25:47.309" v="22"/>
        <pc:sldMkLst>
          <pc:docMk/>
          <pc:sldMk cId="109857222" sldId="256"/>
        </pc:sldMkLst>
        <pc:spChg chg="mod">
          <ac:chgData name="Cherupally, Sai Shiva (Contingent Worker)" userId="S::saishiva.cherupally@wabtec.com::ad5cabce-b24b-4bb7-8445-1cacffc1d105" providerId="AD" clId="Web-{1429CB28-05A5-0D4B-B30C-0AFE823A75D6}" dt="2022-07-07T20:23:51.590" v="10"/>
          <ac:spMkLst>
            <pc:docMk/>
            <pc:sldMk cId="109857222" sldId="256"/>
            <ac:spMk id="2" creationId="{00000000-0000-0000-0000-000000000000}"/>
          </ac:spMkLst>
        </pc:spChg>
        <pc:spChg chg="del mod">
          <ac:chgData name="Cherupally, Sai Shiva (Contingent Worker)" userId="S::saishiva.cherupally@wabtec.com::ad5cabce-b24b-4bb7-8445-1cacffc1d105" providerId="AD" clId="Web-{1429CB28-05A5-0D4B-B30C-0AFE823A75D6}" dt="2022-07-07T20:22:00.370" v="2"/>
          <ac:spMkLst>
            <pc:docMk/>
            <pc:sldMk cId="109857222" sldId="256"/>
            <ac:spMk id="3" creationId="{00000000-0000-0000-0000-000000000000}"/>
          </ac:spMkLst>
        </pc:spChg>
        <pc:spChg chg="add del">
          <ac:chgData name="Cherupally, Sai Shiva (Contingent Worker)" userId="S::saishiva.cherupally@wabtec.com::ad5cabce-b24b-4bb7-8445-1cacffc1d105" providerId="AD" clId="Web-{1429CB28-05A5-0D4B-B30C-0AFE823A75D6}" dt="2022-07-07T20:25:47.309" v="21"/>
          <ac:spMkLst>
            <pc:docMk/>
            <pc:sldMk cId="109857222" sldId="256"/>
            <ac:spMk id="8" creationId="{E91DC736-0EF8-4F87-9146-EBF1D2EE4D3D}"/>
          </ac:spMkLst>
        </pc:spChg>
        <pc:spChg chg="add del">
          <ac:chgData name="Cherupally, Sai Shiva (Contingent Worker)" userId="S::saishiva.cherupally@wabtec.com::ad5cabce-b24b-4bb7-8445-1cacffc1d105" providerId="AD" clId="Web-{1429CB28-05A5-0D4B-B30C-0AFE823A75D6}" dt="2022-07-07T20:25:47.309" v="21"/>
          <ac:spMkLst>
            <pc:docMk/>
            <pc:sldMk cId="109857222" sldId="256"/>
            <ac:spMk id="10" creationId="{097CD68E-23E3-4007-8847-CD0944C4F7BE}"/>
          </ac:spMkLst>
        </pc:spChg>
        <pc:spChg chg="add del">
          <ac:chgData name="Cherupally, Sai Shiva (Contingent Worker)" userId="S::saishiva.cherupally@wabtec.com::ad5cabce-b24b-4bb7-8445-1cacffc1d105" providerId="AD" clId="Web-{1429CB28-05A5-0D4B-B30C-0AFE823A75D6}" dt="2022-07-07T20:25:47.309" v="21"/>
          <ac:spMkLst>
            <pc:docMk/>
            <pc:sldMk cId="109857222" sldId="256"/>
            <ac:spMk id="12" creationId="{AF2F604E-43BE-4DC3-B983-E071523364F8}"/>
          </ac:spMkLst>
        </pc:spChg>
        <pc:spChg chg="add del">
          <ac:chgData name="Cherupally, Sai Shiva (Contingent Worker)" userId="S::saishiva.cherupally@wabtec.com::ad5cabce-b24b-4bb7-8445-1cacffc1d105" providerId="AD" clId="Web-{1429CB28-05A5-0D4B-B30C-0AFE823A75D6}" dt="2022-07-07T20:25:47.309" v="21"/>
          <ac:spMkLst>
            <pc:docMk/>
            <pc:sldMk cId="109857222" sldId="256"/>
            <ac:spMk id="14" creationId="{08C9B587-E65E-4B52-B37C-ABEBB6E87928}"/>
          </ac:spMkLst>
        </pc:spChg>
        <pc:spChg chg="add">
          <ac:chgData name="Cherupally, Sai Shiva (Contingent Worker)" userId="S::saishiva.cherupally@wabtec.com::ad5cabce-b24b-4bb7-8445-1cacffc1d105" providerId="AD" clId="Web-{1429CB28-05A5-0D4B-B30C-0AFE823A75D6}" dt="2022-07-07T20:25:47.309" v="21"/>
          <ac:spMkLst>
            <pc:docMk/>
            <pc:sldMk cId="109857222" sldId="256"/>
            <ac:spMk id="19" creationId="{0671A8AE-40A1-4631-A6B8-581AFF065482}"/>
          </ac:spMkLst>
        </pc:spChg>
        <pc:spChg chg="add">
          <ac:chgData name="Cherupally, Sai Shiva (Contingent Worker)" userId="S::saishiva.cherupally@wabtec.com::ad5cabce-b24b-4bb7-8445-1cacffc1d105" providerId="AD" clId="Web-{1429CB28-05A5-0D4B-B30C-0AFE823A75D6}" dt="2022-07-07T20:25:47.309" v="21"/>
          <ac:spMkLst>
            <pc:docMk/>
            <pc:sldMk cId="109857222" sldId="256"/>
            <ac:spMk id="21" creationId="{A44CD100-6267-4E62-AA64-2182A3A6A1C0}"/>
          </ac:spMkLst>
        </pc:spChg>
        <pc:spChg chg="add">
          <ac:chgData name="Cherupally, Sai Shiva (Contingent Worker)" userId="S::saishiva.cherupally@wabtec.com::ad5cabce-b24b-4bb7-8445-1cacffc1d105" providerId="AD" clId="Web-{1429CB28-05A5-0D4B-B30C-0AFE823A75D6}" dt="2022-07-07T20:25:47.309" v="21"/>
          <ac:spMkLst>
            <pc:docMk/>
            <pc:sldMk cId="109857222" sldId="256"/>
            <ac:spMk id="23" creationId="{AF2F604E-43BE-4DC3-B983-E071523364F8}"/>
          </ac:spMkLst>
        </pc:spChg>
        <pc:spChg chg="add">
          <ac:chgData name="Cherupally, Sai Shiva (Contingent Worker)" userId="S::saishiva.cherupally@wabtec.com::ad5cabce-b24b-4bb7-8445-1cacffc1d105" providerId="AD" clId="Web-{1429CB28-05A5-0D4B-B30C-0AFE823A75D6}" dt="2022-07-07T20:25:47.309" v="21"/>
          <ac:spMkLst>
            <pc:docMk/>
            <pc:sldMk cId="109857222" sldId="256"/>
            <ac:spMk id="25" creationId="{08C9B587-E65E-4B52-B37C-ABEBB6E87928}"/>
          </ac:spMkLst>
        </pc:spChg>
        <pc:picChg chg="add mod">
          <ac:chgData name="Cherupally, Sai Shiva (Contingent Worker)" userId="S::saishiva.cherupally@wabtec.com::ad5cabce-b24b-4bb7-8445-1cacffc1d105" providerId="AD" clId="Web-{1429CB28-05A5-0D4B-B30C-0AFE823A75D6}" dt="2022-07-07T20:25:47.309" v="21"/>
          <ac:picMkLst>
            <pc:docMk/>
            <pc:sldMk cId="109857222" sldId="256"/>
            <ac:picMk id="6" creationId="{1DF8830A-3450-3C27-A3DF-D45196D5112E}"/>
          </ac:picMkLst>
        </pc:picChg>
      </pc:sldChg>
      <pc:sldChg chg="addSp delSp modSp add mod replId setClrOvrMap">
        <pc:chgData name="Cherupally, Sai Shiva (Contingent Worker)" userId="S::saishiva.cherupally@wabtec.com::ad5cabce-b24b-4bb7-8445-1cacffc1d105" providerId="AD" clId="Web-{1429CB28-05A5-0D4B-B30C-0AFE823A75D6}" dt="2022-07-07T20:27:08.482" v="40"/>
        <pc:sldMkLst>
          <pc:docMk/>
          <pc:sldMk cId="1364765452" sldId="257"/>
        </pc:sldMkLst>
        <pc:spChg chg="del mod">
          <ac:chgData name="Cherupally, Sai Shiva (Contingent Worker)" userId="S::saishiva.cherupally@wabtec.com::ad5cabce-b24b-4bb7-8445-1cacffc1d105" providerId="AD" clId="Web-{1429CB28-05A5-0D4B-B30C-0AFE823A75D6}" dt="2022-07-07T20:25:09.700" v="20"/>
          <ac:spMkLst>
            <pc:docMk/>
            <pc:sldMk cId="1364765452" sldId="257"/>
            <ac:spMk id="2" creationId="{00000000-0000-0000-0000-000000000000}"/>
          </ac:spMkLst>
        </pc:spChg>
        <pc:spChg chg="add del mod">
          <ac:chgData name="Cherupally, Sai Shiva (Contingent Worker)" userId="S::saishiva.cherupally@wabtec.com::ad5cabce-b24b-4bb7-8445-1cacffc1d105" providerId="AD" clId="Web-{1429CB28-05A5-0D4B-B30C-0AFE823A75D6}" dt="2022-07-07T20:26:45.982" v="36"/>
          <ac:spMkLst>
            <pc:docMk/>
            <pc:sldMk cId="1364765452" sldId="257"/>
            <ac:spMk id="3" creationId="{EFC665F0-140C-A328-E33D-2FFE40A1A47D}"/>
          </ac:spMkLst>
        </pc:spChg>
        <pc:spChg chg="add mod">
          <ac:chgData name="Cherupally, Sai Shiva (Contingent Worker)" userId="S::saishiva.cherupally@wabtec.com::ad5cabce-b24b-4bb7-8445-1cacffc1d105" providerId="AD" clId="Web-{1429CB28-05A5-0D4B-B30C-0AFE823A75D6}" dt="2022-07-07T20:27:08.482" v="40"/>
          <ac:spMkLst>
            <pc:docMk/>
            <pc:sldMk cId="1364765452" sldId="257"/>
            <ac:spMk id="5" creationId="{6AFCF69C-794C-92A2-1303-F59BD2F093F5}"/>
          </ac:spMkLst>
        </pc:spChg>
        <pc:spChg chg="add del">
          <ac:chgData name="Cherupally, Sai Shiva (Contingent Worker)" userId="S::saishiva.cherupally@wabtec.com::ad5cabce-b24b-4bb7-8445-1cacffc1d105" providerId="AD" clId="Web-{1429CB28-05A5-0D4B-B30C-0AFE823A75D6}" dt="2022-07-07T20:26:45.982" v="36"/>
          <ac:spMkLst>
            <pc:docMk/>
            <pc:sldMk cId="1364765452" sldId="257"/>
            <ac:spMk id="8" creationId="{E91DC736-0EF8-4F87-9146-EBF1D2EE4D3D}"/>
          </ac:spMkLst>
        </pc:spChg>
        <pc:spChg chg="add del">
          <ac:chgData name="Cherupally, Sai Shiva (Contingent Worker)" userId="S::saishiva.cherupally@wabtec.com::ad5cabce-b24b-4bb7-8445-1cacffc1d105" providerId="AD" clId="Web-{1429CB28-05A5-0D4B-B30C-0AFE823A75D6}" dt="2022-07-07T20:26:45.982" v="36"/>
          <ac:spMkLst>
            <pc:docMk/>
            <pc:sldMk cId="1364765452" sldId="257"/>
            <ac:spMk id="10" creationId="{097CD68E-23E3-4007-8847-CD0944C4F7BE}"/>
          </ac:spMkLst>
        </pc:spChg>
        <pc:spChg chg="add del">
          <ac:chgData name="Cherupally, Sai Shiva (Contingent Worker)" userId="S::saishiva.cherupally@wabtec.com::ad5cabce-b24b-4bb7-8445-1cacffc1d105" providerId="AD" clId="Web-{1429CB28-05A5-0D4B-B30C-0AFE823A75D6}" dt="2022-07-07T20:26:45.982" v="36"/>
          <ac:spMkLst>
            <pc:docMk/>
            <pc:sldMk cId="1364765452" sldId="257"/>
            <ac:spMk id="12" creationId="{AF2F604E-43BE-4DC3-B983-E071523364F8}"/>
          </ac:spMkLst>
        </pc:spChg>
        <pc:spChg chg="add del">
          <ac:chgData name="Cherupally, Sai Shiva (Contingent Worker)" userId="S::saishiva.cherupally@wabtec.com::ad5cabce-b24b-4bb7-8445-1cacffc1d105" providerId="AD" clId="Web-{1429CB28-05A5-0D4B-B30C-0AFE823A75D6}" dt="2022-07-07T20:26:45.982" v="36"/>
          <ac:spMkLst>
            <pc:docMk/>
            <pc:sldMk cId="1364765452" sldId="257"/>
            <ac:spMk id="14" creationId="{08C9B587-E65E-4B52-B37C-ABEBB6E87928}"/>
          </ac:spMkLst>
        </pc:spChg>
        <pc:spChg chg="add del">
          <ac:chgData name="Cherupally, Sai Shiva (Contingent Worker)" userId="S::saishiva.cherupally@wabtec.com::ad5cabce-b24b-4bb7-8445-1cacffc1d105" providerId="AD" clId="Web-{1429CB28-05A5-0D4B-B30C-0AFE823A75D6}" dt="2022-07-07T20:26:45.982" v="35"/>
          <ac:spMkLst>
            <pc:docMk/>
            <pc:sldMk cId="1364765452" sldId="257"/>
            <ac:spMk id="19" creationId="{5DCB5928-DC7D-4612-9922-441966E15627}"/>
          </ac:spMkLst>
        </pc:spChg>
        <pc:spChg chg="add del">
          <ac:chgData name="Cherupally, Sai Shiva (Contingent Worker)" userId="S::saishiva.cherupally@wabtec.com::ad5cabce-b24b-4bb7-8445-1cacffc1d105" providerId="AD" clId="Web-{1429CB28-05A5-0D4B-B30C-0AFE823A75D6}" dt="2022-07-07T20:26:45.982" v="35"/>
          <ac:spMkLst>
            <pc:docMk/>
            <pc:sldMk cId="1364765452" sldId="257"/>
            <ac:spMk id="21" creationId="{682C1161-1736-45EC-99B7-33F3CAE9D517}"/>
          </ac:spMkLst>
        </pc:spChg>
        <pc:spChg chg="add del">
          <ac:chgData name="Cherupally, Sai Shiva (Contingent Worker)" userId="S::saishiva.cherupally@wabtec.com::ad5cabce-b24b-4bb7-8445-1cacffc1d105" providerId="AD" clId="Web-{1429CB28-05A5-0D4B-B30C-0AFE823A75D6}" dt="2022-07-07T20:26:45.982" v="35"/>
          <ac:spMkLst>
            <pc:docMk/>
            <pc:sldMk cId="1364765452" sldId="257"/>
            <ac:spMk id="23" creationId="{84D4DDB8-B68F-45B0-9F62-C4279996F672}"/>
          </ac:spMkLst>
        </pc:spChg>
        <pc:spChg chg="add del">
          <ac:chgData name="Cherupally, Sai Shiva (Contingent Worker)" userId="S::saishiva.cherupally@wabtec.com::ad5cabce-b24b-4bb7-8445-1cacffc1d105" providerId="AD" clId="Web-{1429CB28-05A5-0D4B-B30C-0AFE823A75D6}" dt="2022-07-07T20:26:45.982" v="35"/>
          <ac:spMkLst>
            <pc:docMk/>
            <pc:sldMk cId="1364765452" sldId="257"/>
            <ac:spMk id="25" creationId="{AF2F604E-43BE-4DC3-B983-E071523364F8}"/>
          </ac:spMkLst>
        </pc:spChg>
        <pc:spChg chg="add del">
          <ac:chgData name="Cherupally, Sai Shiva (Contingent Worker)" userId="S::saishiva.cherupally@wabtec.com::ad5cabce-b24b-4bb7-8445-1cacffc1d105" providerId="AD" clId="Web-{1429CB28-05A5-0D4B-B30C-0AFE823A75D6}" dt="2022-07-07T20:26:45.982" v="35"/>
          <ac:spMkLst>
            <pc:docMk/>
            <pc:sldMk cId="1364765452" sldId="257"/>
            <ac:spMk id="27" creationId="{08C9B587-E65E-4B52-B37C-ABEBB6E87928}"/>
          </ac:spMkLst>
        </pc:spChg>
        <pc:spChg chg="add del">
          <ac:chgData name="Cherupally, Sai Shiva (Contingent Worker)" userId="S::saishiva.cherupally@wabtec.com::ad5cabce-b24b-4bb7-8445-1cacffc1d105" providerId="AD" clId="Web-{1429CB28-05A5-0D4B-B30C-0AFE823A75D6}" dt="2022-07-07T20:27:08.482" v="40"/>
          <ac:spMkLst>
            <pc:docMk/>
            <pc:sldMk cId="1364765452" sldId="257"/>
            <ac:spMk id="29" creationId="{5A59F003-E00A-43F9-91DC-CC54E3B87466}"/>
          </ac:spMkLst>
        </pc:spChg>
        <pc:spChg chg="add del">
          <ac:chgData name="Cherupally, Sai Shiva (Contingent Worker)" userId="S::saishiva.cherupally@wabtec.com::ad5cabce-b24b-4bb7-8445-1cacffc1d105" providerId="AD" clId="Web-{1429CB28-05A5-0D4B-B30C-0AFE823A75D6}" dt="2022-07-07T20:27:08.482" v="40"/>
          <ac:spMkLst>
            <pc:docMk/>
            <pc:sldMk cId="1364765452" sldId="257"/>
            <ac:spMk id="30" creationId="{D74A4382-E3AD-430A-9A1F-DFA3E0E77A7D}"/>
          </ac:spMkLst>
        </pc:spChg>
        <pc:spChg chg="add del">
          <ac:chgData name="Cherupally, Sai Shiva (Contingent Worker)" userId="S::saishiva.cherupally@wabtec.com::ad5cabce-b24b-4bb7-8445-1cacffc1d105" providerId="AD" clId="Web-{1429CB28-05A5-0D4B-B30C-0AFE823A75D6}" dt="2022-07-07T20:27:08.482" v="40"/>
          <ac:spMkLst>
            <pc:docMk/>
            <pc:sldMk cId="1364765452" sldId="257"/>
            <ac:spMk id="31" creationId="{79F40191-0F44-4FD1-82CC-ACB507C14BE6}"/>
          </ac:spMkLst>
        </pc:spChg>
        <pc:spChg chg="add">
          <ac:chgData name="Cherupally, Sai Shiva (Contingent Worker)" userId="S::saishiva.cherupally@wabtec.com::ad5cabce-b24b-4bb7-8445-1cacffc1d105" providerId="AD" clId="Web-{1429CB28-05A5-0D4B-B30C-0AFE823A75D6}" dt="2022-07-07T20:27:08.482" v="40"/>
          <ac:spMkLst>
            <pc:docMk/>
            <pc:sldMk cId="1364765452" sldId="257"/>
            <ac:spMk id="36" creationId="{4DA4374D-F270-4C02-88D7-B751FD9BD6BD}"/>
          </ac:spMkLst>
        </pc:spChg>
        <pc:spChg chg="add">
          <ac:chgData name="Cherupally, Sai Shiva (Contingent Worker)" userId="S::saishiva.cherupally@wabtec.com::ad5cabce-b24b-4bb7-8445-1cacffc1d105" providerId="AD" clId="Web-{1429CB28-05A5-0D4B-B30C-0AFE823A75D6}" dt="2022-07-07T20:27:08.482" v="40"/>
          <ac:spMkLst>
            <pc:docMk/>
            <pc:sldMk cId="1364765452" sldId="257"/>
            <ac:spMk id="38" creationId="{1ACA2EA0-FFD3-42EC-9406-B595015ED96E}"/>
          </ac:spMkLst>
        </pc:spChg>
        <pc:spChg chg="add">
          <ac:chgData name="Cherupally, Sai Shiva (Contingent Worker)" userId="S::saishiva.cherupally@wabtec.com::ad5cabce-b24b-4bb7-8445-1cacffc1d105" providerId="AD" clId="Web-{1429CB28-05A5-0D4B-B30C-0AFE823A75D6}" dt="2022-07-07T20:27:08.482" v="40"/>
          <ac:spMkLst>
            <pc:docMk/>
            <pc:sldMk cId="1364765452" sldId="257"/>
            <ac:spMk id="40" creationId="{D5288BCE-665C-472A-8C43-664BCFA31E43}"/>
          </ac:spMkLst>
        </pc:spChg>
        <pc:spChg chg="add">
          <ac:chgData name="Cherupally, Sai Shiva (Contingent Worker)" userId="S::saishiva.cherupally@wabtec.com::ad5cabce-b24b-4bb7-8445-1cacffc1d105" providerId="AD" clId="Web-{1429CB28-05A5-0D4B-B30C-0AFE823A75D6}" dt="2022-07-07T20:27:08.482" v="40"/>
          <ac:spMkLst>
            <pc:docMk/>
            <pc:sldMk cId="1364765452" sldId="257"/>
            <ac:spMk id="42" creationId="{46C57131-53A7-4C1A-BEA8-25F06A06AD29}"/>
          </ac:spMkLst>
        </pc:spChg>
        <pc:picChg chg="mod ord">
          <ac:chgData name="Cherupally, Sai Shiva (Contingent Worker)" userId="S::saishiva.cherupally@wabtec.com::ad5cabce-b24b-4bb7-8445-1cacffc1d105" providerId="AD" clId="Web-{1429CB28-05A5-0D4B-B30C-0AFE823A75D6}" dt="2022-07-07T20:27:08.482" v="40"/>
          <ac:picMkLst>
            <pc:docMk/>
            <pc:sldMk cId="1364765452" sldId="257"/>
            <ac:picMk id="6" creationId="{1DF8830A-3450-3C27-A3DF-D45196D5112E}"/>
          </ac:picMkLst>
        </pc:picChg>
      </pc:sldChg>
      <pc:sldChg chg="addSp delSp modSp add mod replId setClrOvrMap">
        <pc:chgData name="Cherupally, Sai Shiva (Contingent Worker)" userId="S::saishiva.cherupally@wabtec.com::ad5cabce-b24b-4bb7-8445-1cacffc1d105" providerId="AD" clId="Web-{1429CB28-05A5-0D4B-B30C-0AFE823A75D6}" dt="2022-07-07T20:29:10.436" v="59" actId="20577"/>
        <pc:sldMkLst>
          <pc:docMk/>
          <pc:sldMk cId="143970280" sldId="258"/>
        </pc:sldMkLst>
        <pc:spChg chg="del">
          <ac:chgData name="Cherupally, Sai Shiva (Contingent Worker)" userId="S::saishiva.cherupally@wabtec.com::ad5cabce-b24b-4bb7-8445-1cacffc1d105" providerId="AD" clId="Web-{1429CB28-05A5-0D4B-B30C-0AFE823A75D6}" dt="2022-07-07T20:27:45.529" v="41"/>
          <ac:spMkLst>
            <pc:docMk/>
            <pc:sldMk cId="143970280" sldId="258"/>
            <ac:spMk id="2" creationId="{00000000-0000-0000-0000-000000000000}"/>
          </ac:spMkLst>
        </pc:spChg>
        <pc:spChg chg="add mod">
          <ac:chgData name="Cherupally, Sai Shiva (Contingent Worker)" userId="S::saishiva.cherupally@wabtec.com::ad5cabce-b24b-4bb7-8445-1cacffc1d105" providerId="AD" clId="Web-{1429CB28-05A5-0D4B-B30C-0AFE823A75D6}" dt="2022-07-07T20:29:00.717" v="57"/>
          <ac:spMkLst>
            <pc:docMk/>
            <pc:sldMk cId="143970280" sldId="258"/>
            <ac:spMk id="4" creationId="{431CF36E-D0D4-55F8-2811-B0785663969A}"/>
          </ac:spMkLst>
        </pc:spChg>
        <pc:spChg chg="add mod">
          <ac:chgData name="Cherupally, Sai Shiva (Contingent Worker)" userId="S::saishiva.cherupally@wabtec.com::ad5cabce-b24b-4bb7-8445-1cacffc1d105" providerId="AD" clId="Web-{1429CB28-05A5-0D4B-B30C-0AFE823A75D6}" dt="2022-07-07T20:29:10.436" v="59" actId="20577"/>
          <ac:spMkLst>
            <pc:docMk/>
            <pc:sldMk cId="143970280" sldId="258"/>
            <ac:spMk id="5" creationId="{D4DA86C5-795B-46E9-3596-CCE03CF1AE5B}"/>
          </ac:spMkLst>
        </pc:spChg>
        <pc:spChg chg="add del">
          <ac:chgData name="Cherupally, Sai Shiva (Contingent Worker)" userId="S::saishiva.cherupally@wabtec.com::ad5cabce-b24b-4bb7-8445-1cacffc1d105" providerId="AD" clId="Web-{1429CB28-05A5-0D4B-B30C-0AFE823A75D6}" dt="2022-07-07T20:29:00.717" v="57"/>
          <ac:spMkLst>
            <pc:docMk/>
            <pc:sldMk cId="143970280" sldId="258"/>
            <ac:spMk id="8" creationId="{E91DC736-0EF8-4F87-9146-EBF1D2EE4D3D}"/>
          </ac:spMkLst>
        </pc:spChg>
        <pc:spChg chg="add del">
          <ac:chgData name="Cherupally, Sai Shiva (Contingent Worker)" userId="S::saishiva.cherupally@wabtec.com::ad5cabce-b24b-4bb7-8445-1cacffc1d105" providerId="AD" clId="Web-{1429CB28-05A5-0D4B-B30C-0AFE823A75D6}" dt="2022-07-07T20:29:00.717" v="57"/>
          <ac:spMkLst>
            <pc:docMk/>
            <pc:sldMk cId="143970280" sldId="258"/>
            <ac:spMk id="10" creationId="{097CD68E-23E3-4007-8847-CD0944C4F7BE}"/>
          </ac:spMkLst>
        </pc:spChg>
        <pc:spChg chg="add del">
          <ac:chgData name="Cherupally, Sai Shiva (Contingent Worker)" userId="S::saishiva.cherupally@wabtec.com::ad5cabce-b24b-4bb7-8445-1cacffc1d105" providerId="AD" clId="Web-{1429CB28-05A5-0D4B-B30C-0AFE823A75D6}" dt="2022-07-07T20:29:00.717" v="57"/>
          <ac:spMkLst>
            <pc:docMk/>
            <pc:sldMk cId="143970280" sldId="258"/>
            <ac:spMk id="12" creationId="{AF2F604E-43BE-4DC3-B983-E071523364F8}"/>
          </ac:spMkLst>
        </pc:spChg>
        <pc:spChg chg="add del">
          <ac:chgData name="Cherupally, Sai Shiva (Contingent Worker)" userId="S::saishiva.cherupally@wabtec.com::ad5cabce-b24b-4bb7-8445-1cacffc1d105" providerId="AD" clId="Web-{1429CB28-05A5-0D4B-B30C-0AFE823A75D6}" dt="2022-07-07T20:29:00.717" v="57"/>
          <ac:spMkLst>
            <pc:docMk/>
            <pc:sldMk cId="143970280" sldId="258"/>
            <ac:spMk id="14" creationId="{08C9B587-E65E-4B52-B37C-ABEBB6E87928}"/>
          </ac:spMkLst>
        </pc:spChg>
        <pc:spChg chg="add del">
          <ac:chgData name="Cherupally, Sai Shiva (Contingent Worker)" userId="S::saishiva.cherupally@wabtec.com::ad5cabce-b24b-4bb7-8445-1cacffc1d105" providerId="AD" clId="Web-{1429CB28-05A5-0D4B-B30C-0AFE823A75D6}" dt="2022-07-07T20:28:56.983" v="54"/>
          <ac:spMkLst>
            <pc:docMk/>
            <pc:sldMk cId="143970280" sldId="258"/>
            <ac:spMk id="19" creationId="{2D6FBB9D-1CAA-4D05-AB33-BABDFE17B843}"/>
          </ac:spMkLst>
        </pc:spChg>
        <pc:spChg chg="add del">
          <ac:chgData name="Cherupally, Sai Shiva (Contingent Worker)" userId="S::saishiva.cherupally@wabtec.com::ad5cabce-b24b-4bb7-8445-1cacffc1d105" providerId="AD" clId="Web-{1429CB28-05A5-0D4B-B30C-0AFE823A75D6}" dt="2022-07-07T20:28:56.983" v="54"/>
          <ac:spMkLst>
            <pc:docMk/>
            <pc:sldMk cId="143970280" sldId="258"/>
            <ac:spMk id="21" creationId="{04727B71-B4B6-4823-80A1-68C40B475118}"/>
          </ac:spMkLst>
        </pc:spChg>
        <pc:spChg chg="add del">
          <ac:chgData name="Cherupally, Sai Shiva (Contingent Worker)" userId="S::saishiva.cherupally@wabtec.com::ad5cabce-b24b-4bb7-8445-1cacffc1d105" providerId="AD" clId="Web-{1429CB28-05A5-0D4B-B30C-0AFE823A75D6}" dt="2022-07-07T20:28:56.983" v="54"/>
          <ac:spMkLst>
            <pc:docMk/>
            <pc:sldMk cId="143970280" sldId="258"/>
            <ac:spMk id="23" creationId="{79A6DB05-9FB5-4B07-8675-74C23D4FD89D}"/>
          </ac:spMkLst>
        </pc:spChg>
        <pc:spChg chg="add del">
          <ac:chgData name="Cherupally, Sai Shiva (Contingent Worker)" userId="S::saishiva.cherupally@wabtec.com::ad5cabce-b24b-4bb7-8445-1cacffc1d105" providerId="AD" clId="Web-{1429CB28-05A5-0D4B-B30C-0AFE823A75D6}" dt="2022-07-07T20:28:56.983" v="54"/>
          <ac:spMkLst>
            <pc:docMk/>
            <pc:sldMk cId="143970280" sldId="258"/>
            <ac:spMk id="25" creationId="{DF44879F-6698-4394-89D4-7B3CDB92E9A0}"/>
          </ac:spMkLst>
        </pc:spChg>
        <pc:spChg chg="add del">
          <ac:chgData name="Cherupally, Sai Shiva (Contingent Worker)" userId="S::saishiva.cherupally@wabtec.com::ad5cabce-b24b-4bb7-8445-1cacffc1d105" providerId="AD" clId="Web-{1429CB28-05A5-0D4B-B30C-0AFE823A75D6}" dt="2022-07-07T20:28:56.983" v="54"/>
          <ac:spMkLst>
            <pc:docMk/>
            <pc:sldMk cId="143970280" sldId="258"/>
            <ac:spMk id="27" creationId="{C65FD3B2-577C-49A0-B40E-4845C5D597CF}"/>
          </ac:spMkLst>
        </pc:spChg>
        <pc:spChg chg="add del">
          <ac:chgData name="Cherupally, Sai Shiva (Contingent Worker)" userId="S::saishiva.cherupally@wabtec.com::ad5cabce-b24b-4bb7-8445-1cacffc1d105" providerId="AD" clId="Web-{1429CB28-05A5-0D4B-B30C-0AFE823A75D6}" dt="2022-07-07T20:28:56.983" v="54"/>
          <ac:spMkLst>
            <pc:docMk/>
            <pc:sldMk cId="143970280" sldId="258"/>
            <ac:spMk id="29" creationId="{7A0B5DEA-ADF6-4BA5-9307-147F0A4685A0}"/>
          </ac:spMkLst>
        </pc:spChg>
        <pc:spChg chg="add del">
          <ac:chgData name="Cherupally, Sai Shiva (Contingent Worker)" userId="S::saishiva.cherupally@wabtec.com::ad5cabce-b24b-4bb7-8445-1cacffc1d105" providerId="AD" clId="Web-{1429CB28-05A5-0D4B-B30C-0AFE823A75D6}" dt="2022-07-07T20:28:56.983" v="54"/>
          <ac:spMkLst>
            <pc:docMk/>
            <pc:sldMk cId="143970280" sldId="258"/>
            <ac:spMk id="31" creationId="{9DECDBF4-02B6-4BB4-B65B-B8107AD6A9E8}"/>
          </ac:spMkLst>
        </pc:spChg>
        <pc:spChg chg="add del">
          <ac:chgData name="Cherupally, Sai Shiva (Contingent Worker)" userId="S::saishiva.cherupally@wabtec.com::ad5cabce-b24b-4bb7-8445-1cacffc1d105" providerId="AD" clId="Web-{1429CB28-05A5-0D4B-B30C-0AFE823A75D6}" dt="2022-07-07T20:29:00.686" v="56"/>
          <ac:spMkLst>
            <pc:docMk/>
            <pc:sldMk cId="143970280" sldId="258"/>
            <ac:spMk id="33" creationId="{2D6FBB9D-1CAA-4D05-AB33-BABDFE17B843}"/>
          </ac:spMkLst>
        </pc:spChg>
        <pc:spChg chg="add del">
          <ac:chgData name="Cherupally, Sai Shiva (Contingent Worker)" userId="S::saishiva.cherupally@wabtec.com::ad5cabce-b24b-4bb7-8445-1cacffc1d105" providerId="AD" clId="Web-{1429CB28-05A5-0D4B-B30C-0AFE823A75D6}" dt="2022-07-07T20:29:00.686" v="56"/>
          <ac:spMkLst>
            <pc:docMk/>
            <pc:sldMk cId="143970280" sldId="258"/>
            <ac:spMk id="34" creationId="{04727B71-B4B6-4823-80A1-68C40B475118}"/>
          </ac:spMkLst>
        </pc:spChg>
        <pc:spChg chg="add del">
          <ac:chgData name="Cherupally, Sai Shiva (Contingent Worker)" userId="S::saishiva.cherupally@wabtec.com::ad5cabce-b24b-4bb7-8445-1cacffc1d105" providerId="AD" clId="Web-{1429CB28-05A5-0D4B-B30C-0AFE823A75D6}" dt="2022-07-07T20:29:00.686" v="56"/>
          <ac:spMkLst>
            <pc:docMk/>
            <pc:sldMk cId="143970280" sldId="258"/>
            <ac:spMk id="35" creationId="{79A6DB05-9FB5-4B07-8675-74C23D4FD89D}"/>
          </ac:spMkLst>
        </pc:spChg>
        <pc:spChg chg="add del">
          <ac:chgData name="Cherupally, Sai Shiva (Contingent Worker)" userId="S::saishiva.cherupally@wabtec.com::ad5cabce-b24b-4bb7-8445-1cacffc1d105" providerId="AD" clId="Web-{1429CB28-05A5-0D4B-B30C-0AFE823A75D6}" dt="2022-07-07T20:29:00.686" v="56"/>
          <ac:spMkLst>
            <pc:docMk/>
            <pc:sldMk cId="143970280" sldId="258"/>
            <ac:spMk id="36" creationId="{7C432AFE-B3D2-4BFF-BF8F-96C27AFF1AC7}"/>
          </ac:spMkLst>
        </pc:spChg>
        <pc:spChg chg="add del">
          <ac:chgData name="Cherupally, Sai Shiva (Contingent Worker)" userId="S::saishiva.cherupally@wabtec.com::ad5cabce-b24b-4bb7-8445-1cacffc1d105" providerId="AD" clId="Web-{1429CB28-05A5-0D4B-B30C-0AFE823A75D6}" dt="2022-07-07T20:29:00.686" v="56"/>
          <ac:spMkLst>
            <pc:docMk/>
            <pc:sldMk cId="143970280" sldId="258"/>
            <ac:spMk id="37" creationId="{AF2F604E-43BE-4DC3-B983-E071523364F8}"/>
          </ac:spMkLst>
        </pc:spChg>
        <pc:spChg chg="add del">
          <ac:chgData name="Cherupally, Sai Shiva (Contingent Worker)" userId="S::saishiva.cherupally@wabtec.com::ad5cabce-b24b-4bb7-8445-1cacffc1d105" providerId="AD" clId="Web-{1429CB28-05A5-0D4B-B30C-0AFE823A75D6}" dt="2022-07-07T20:29:00.686" v="56"/>
          <ac:spMkLst>
            <pc:docMk/>
            <pc:sldMk cId="143970280" sldId="258"/>
            <ac:spMk id="38" creationId="{08C9B587-E65E-4B52-B37C-ABEBB6E87928}"/>
          </ac:spMkLst>
        </pc:spChg>
        <pc:spChg chg="add">
          <ac:chgData name="Cherupally, Sai Shiva (Contingent Worker)" userId="S::saishiva.cherupally@wabtec.com::ad5cabce-b24b-4bb7-8445-1cacffc1d105" providerId="AD" clId="Web-{1429CB28-05A5-0D4B-B30C-0AFE823A75D6}" dt="2022-07-07T20:29:00.717" v="57"/>
          <ac:spMkLst>
            <pc:docMk/>
            <pc:sldMk cId="143970280" sldId="258"/>
            <ac:spMk id="40" creationId="{2D6FBB9D-1CAA-4D05-AB33-BABDFE17B843}"/>
          </ac:spMkLst>
        </pc:spChg>
        <pc:spChg chg="add">
          <ac:chgData name="Cherupally, Sai Shiva (Contingent Worker)" userId="S::saishiva.cherupally@wabtec.com::ad5cabce-b24b-4bb7-8445-1cacffc1d105" providerId="AD" clId="Web-{1429CB28-05A5-0D4B-B30C-0AFE823A75D6}" dt="2022-07-07T20:29:00.717" v="57"/>
          <ac:spMkLst>
            <pc:docMk/>
            <pc:sldMk cId="143970280" sldId="258"/>
            <ac:spMk id="41" creationId="{04727B71-B4B6-4823-80A1-68C40B475118}"/>
          </ac:spMkLst>
        </pc:spChg>
        <pc:spChg chg="add">
          <ac:chgData name="Cherupally, Sai Shiva (Contingent Worker)" userId="S::saishiva.cherupally@wabtec.com::ad5cabce-b24b-4bb7-8445-1cacffc1d105" providerId="AD" clId="Web-{1429CB28-05A5-0D4B-B30C-0AFE823A75D6}" dt="2022-07-07T20:29:00.717" v="57"/>
          <ac:spMkLst>
            <pc:docMk/>
            <pc:sldMk cId="143970280" sldId="258"/>
            <ac:spMk id="42" creationId="{79A6DB05-9FB5-4B07-8675-74C23D4FD89D}"/>
          </ac:spMkLst>
        </pc:spChg>
        <pc:spChg chg="add">
          <ac:chgData name="Cherupally, Sai Shiva (Contingent Worker)" userId="S::saishiva.cherupally@wabtec.com::ad5cabce-b24b-4bb7-8445-1cacffc1d105" providerId="AD" clId="Web-{1429CB28-05A5-0D4B-B30C-0AFE823A75D6}" dt="2022-07-07T20:29:00.717" v="57"/>
          <ac:spMkLst>
            <pc:docMk/>
            <pc:sldMk cId="143970280" sldId="258"/>
            <ac:spMk id="43" creationId="{DF44879F-6698-4394-89D4-7B3CDB92E9A0}"/>
          </ac:spMkLst>
        </pc:spChg>
        <pc:spChg chg="add">
          <ac:chgData name="Cherupally, Sai Shiva (Contingent Worker)" userId="S::saishiva.cherupally@wabtec.com::ad5cabce-b24b-4bb7-8445-1cacffc1d105" providerId="AD" clId="Web-{1429CB28-05A5-0D4B-B30C-0AFE823A75D6}" dt="2022-07-07T20:29:00.717" v="57"/>
          <ac:spMkLst>
            <pc:docMk/>
            <pc:sldMk cId="143970280" sldId="258"/>
            <ac:spMk id="44" creationId="{C65FD3B2-577C-49A0-B40E-4845C5D597CF}"/>
          </ac:spMkLst>
        </pc:spChg>
        <pc:spChg chg="add">
          <ac:chgData name="Cherupally, Sai Shiva (Contingent Worker)" userId="S::saishiva.cherupally@wabtec.com::ad5cabce-b24b-4bb7-8445-1cacffc1d105" providerId="AD" clId="Web-{1429CB28-05A5-0D4B-B30C-0AFE823A75D6}" dt="2022-07-07T20:29:00.717" v="57"/>
          <ac:spMkLst>
            <pc:docMk/>
            <pc:sldMk cId="143970280" sldId="258"/>
            <ac:spMk id="45" creationId="{7A0B5DEA-ADF6-4BA5-9307-147F0A4685A0}"/>
          </ac:spMkLst>
        </pc:spChg>
        <pc:spChg chg="add">
          <ac:chgData name="Cherupally, Sai Shiva (Contingent Worker)" userId="S::saishiva.cherupally@wabtec.com::ad5cabce-b24b-4bb7-8445-1cacffc1d105" providerId="AD" clId="Web-{1429CB28-05A5-0D4B-B30C-0AFE823A75D6}" dt="2022-07-07T20:29:00.717" v="57"/>
          <ac:spMkLst>
            <pc:docMk/>
            <pc:sldMk cId="143970280" sldId="258"/>
            <ac:spMk id="46" creationId="{9DECDBF4-02B6-4BB4-B65B-B8107AD6A9E8}"/>
          </ac:spMkLst>
        </pc:spChg>
        <pc:picChg chg="mod">
          <ac:chgData name="Cherupally, Sai Shiva (Contingent Worker)" userId="S::saishiva.cherupally@wabtec.com::ad5cabce-b24b-4bb7-8445-1cacffc1d105" providerId="AD" clId="Web-{1429CB28-05A5-0D4B-B30C-0AFE823A75D6}" dt="2022-07-07T20:29:00.717" v="57"/>
          <ac:picMkLst>
            <pc:docMk/>
            <pc:sldMk cId="143970280" sldId="258"/>
            <ac:picMk id="6" creationId="{1DF8830A-3450-3C27-A3DF-D45196D5112E}"/>
          </ac:picMkLst>
        </pc:picChg>
      </pc:sldChg>
      <pc:sldChg chg="add replId">
        <pc:chgData name="Cherupally, Sai Shiva (Contingent Worker)" userId="S::saishiva.cherupally@wabtec.com::ad5cabce-b24b-4bb7-8445-1cacffc1d105" providerId="AD" clId="Web-{1429CB28-05A5-0D4B-B30C-0AFE823A75D6}" dt="2022-07-07T20:24:14.512" v="13"/>
        <pc:sldMkLst>
          <pc:docMk/>
          <pc:sldMk cId="4257433181" sldId="259"/>
        </pc:sldMkLst>
      </pc:sldChg>
      <pc:sldChg chg="add replId">
        <pc:chgData name="Cherupally, Sai Shiva (Contingent Worker)" userId="S::saishiva.cherupally@wabtec.com::ad5cabce-b24b-4bb7-8445-1cacffc1d105" providerId="AD" clId="Web-{1429CB28-05A5-0D4B-B30C-0AFE823A75D6}" dt="2022-07-07T20:24:15.371" v="14"/>
        <pc:sldMkLst>
          <pc:docMk/>
          <pc:sldMk cId="1735384419" sldId="260"/>
        </pc:sldMkLst>
      </pc:sldChg>
      <pc:sldMasterChg chg="del delSldLayout">
        <pc:chgData name="Cherupally, Sai Shiva (Contingent Worker)" userId="S::saishiva.cherupally@wabtec.com::ad5cabce-b24b-4bb7-8445-1cacffc1d105" providerId="AD" clId="Web-{1429CB28-05A5-0D4B-B30C-0AFE823A75D6}" dt="2022-07-07T20:23:51.590" v="10"/>
        <pc:sldMasterMkLst>
          <pc:docMk/>
          <pc:sldMasterMk cId="2460954070" sldId="2147483660"/>
        </pc:sldMasterMkLst>
        <pc:sldLayoutChg chg="del">
          <pc:chgData name="Cherupally, Sai Shiva (Contingent Worker)" userId="S::saishiva.cherupally@wabtec.com::ad5cabce-b24b-4bb7-8445-1cacffc1d105" providerId="AD" clId="Web-{1429CB28-05A5-0D4B-B30C-0AFE823A75D6}" dt="2022-07-07T20:23:51.590" v="10"/>
          <pc:sldLayoutMkLst>
            <pc:docMk/>
            <pc:sldMasterMk cId="2460954070" sldId="2147483660"/>
            <pc:sldLayoutMk cId="2385387890" sldId="2147483661"/>
          </pc:sldLayoutMkLst>
        </pc:sldLayoutChg>
        <pc:sldLayoutChg chg="del">
          <pc:chgData name="Cherupally, Sai Shiva (Contingent Worker)" userId="S::saishiva.cherupally@wabtec.com::ad5cabce-b24b-4bb7-8445-1cacffc1d105" providerId="AD" clId="Web-{1429CB28-05A5-0D4B-B30C-0AFE823A75D6}" dt="2022-07-07T20:23:51.590" v="10"/>
          <pc:sldLayoutMkLst>
            <pc:docMk/>
            <pc:sldMasterMk cId="2460954070" sldId="2147483660"/>
            <pc:sldLayoutMk cId="949138452" sldId="2147483662"/>
          </pc:sldLayoutMkLst>
        </pc:sldLayoutChg>
        <pc:sldLayoutChg chg="del">
          <pc:chgData name="Cherupally, Sai Shiva (Contingent Worker)" userId="S::saishiva.cherupally@wabtec.com::ad5cabce-b24b-4bb7-8445-1cacffc1d105" providerId="AD" clId="Web-{1429CB28-05A5-0D4B-B30C-0AFE823A75D6}" dt="2022-07-07T20:23:51.590" v="10"/>
          <pc:sldLayoutMkLst>
            <pc:docMk/>
            <pc:sldMasterMk cId="2460954070" sldId="2147483660"/>
            <pc:sldLayoutMk cId="2591524520" sldId="2147483663"/>
          </pc:sldLayoutMkLst>
        </pc:sldLayoutChg>
        <pc:sldLayoutChg chg="del">
          <pc:chgData name="Cherupally, Sai Shiva (Contingent Worker)" userId="S::saishiva.cherupally@wabtec.com::ad5cabce-b24b-4bb7-8445-1cacffc1d105" providerId="AD" clId="Web-{1429CB28-05A5-0D4B-B30C-0AFE823A75D6}" dt="2022-07-07T20:23:51.590" v="10"/>
          <pc:sldLayoutMkLst>
            <pc:docMk/>
            <pc:sldMasterMk cId="2460954070" sldId="2147483660"/>
            <pc:sldLayoutMk cId="1203092039" sldId="2147483664"/>
          </pc:sldLayoutMkLst>
        </pc:sldLayoutChg>
        <pc:sldLayoutChg chg="del">
          <pc:chgData name="Cherupally, Sai Shiva (Contingent Worker)" userId="S::saishiva.cherupally@wabtec.com::ad5cabce-b24b-4bb7-8445-1cacffc1d105" providerId="AD" clId="Web-{1429CB28-05A5-0D4B-B30C-0AFE823A75D6}" dt="2022-07-07T20:23:51.590" v="10"/>
          <pc:sldLayoutMkLst>
            <pc:docMk/>
            <pc:sldMasterMk cId="2460954070" sldId="2147483660"/>
            <pc:sldLayoutMk cId="3733172339" sldId="2147483665"/>
          </pc:sldLayoutMkLst>
        </pc:sldLayoutChg>
        <pc:sldLayoutChg chg="del">
          <pc:chgData name="Cherupally, Sai Shiva (Contingent Worker)" userId="S::saishiva.cherupally@wabtec.com::ad5cabce-b24b-4bb7-8445-1cacffc1d105" providerId="AD" clId="Web-{1429CB28-05A5-0D4B-B30C-0AFE823A75D6}" dt="2022-07-07T20:23:51.590" v="10"/>
          <pc:sldLayoutMkLst>
            <pc:docMk/>
            <pc:sldMasterMk cId="2460954070" sldId="2147483660"/>
            <pc:sldLayoutMk cId="3210312558" sldId="2147483666"/>
          </pc:sldLayoutMkLst>
        </pc:sldLayoutChg>
        <pc:sldLayoutChg chg="del">
          <pc:chgData name="Cherupally, Sai Shiva (Contingent Worker)" userId="S::saishiva.cherupally@wabtec.com::ad5cabce-b24b-4bb7-8445-1cacffc1d105" providerId="AD" clId="Web-{1429CB28-05A5-0D4B-B30C-0AFE823A75D6}" dt="2022-07-07T20:23:51.590" v="10"/>
          <pc:sldLayoutMkLst>
            <pc:docMk/>
            <pc:sldMasterMk cId="2460954070" sldId="2147483660"/>
            <pc:sldLayoutMk cId="3146388984" sldId="2147483667"/>
          </pc:sldLayoutMkLst>
        </pc:sldLayoutChg>
        <pc:sldLayoutChg chg="del">
          <pc:chgData name="Cherupally, Sai Shiva (Contingent Worker)" userId="S::saishiva.cherupally@wabtec.com::ad5cabce-b24b-4bb7-8445-1cacffc1d105" providerId="AD" clId="Web-{1429CB28-05A5-0D4B-B30C-0AFE823A75D6}" dt="2022-07-07T20:23:51.590" v="10"/>
          <pc:sldLayoutMkLst>
            <pc:docMk/>
            <pc:sldMasterMk cId="2460954070" sldId="2147483660"/>
            <pc:sldLayoutMk cId="3171841454" sldId="2147483668"/>
          </pc:sldLayoutMkLst>
        </pc:sldLayoutChg>
        <pc:sldLayoutChg chg="del">
          <pc:chgData name="Cherupally, Sai Shiva (Contingent Worker)" userId="S::saishiva.cherupally@wabtec.com::ad5cabce-b24b-4bb7-8445-1cacffc1d105" providerId="AD" clId="Web-{1429CB28-05A5-0D4B-B30C-0AFE823A75D6}" dt="2022-07-07T20:23:51.590" v="10"/>
          <pc:sldLayoutMkLst>
            <pc:docMk/>
            <pc:sldMasterMk cId="2460954070" sldId="2147483660"/>
            <pc:sldLayoutMk cId="1718958274" sldId="2147483669"/>
          </pc:sldLayoutMkLst>
        </pc:sldLayoutChg>
        <pc:sldLayoutChg chg="del">
          <pc:chgData name="Cherupally, Sai Shiva (Contingent Worker)" userId="S::saishiva.cherupally@wabtec.com::ad5cabce-b24b-4bb7-8445-1cacffc1d105" providerId="AD" clId="Web-{1429CB28-05A5-0D4B-B30C-0AFE823A75D6}" dt="2022-07-07T20:23:51.590" v="10"/>
          <pc:sldLayoutMkLst>
            <pc:docMk/>
            <pc:sldMasterMk cId="2460954070" sldId="2147483660"/>
            <pc:sldLayoutMk cId="2202905451" sldId="2147483670"/>
          </pc:sldLayoutMkLst>
        </pc:sldLayoutChg>
        <pc:sldLayoutChg chg="del">
          <pc:chgData name="Cherupally, Sai Shiva (Contingent Worker)" userId="S::saishiva.cherupally@wabtec.com::ad5cabce-b24b-4bb7-8445-1cacffc1d105" providerId="AD" clId="Web-{1429CB28-05A5-0D4B-B30C-0AFE823A75D6}" dt="2022-07-07T20:23:51.590" v="10"/>
          <pc:sldLayoutMkLst>
            <pc:docMk/>
            <pc:sldMasterMk cId="2460954070" sldId="2147483660"/>
            <pc:sldLayoutMk cId="3479445657" sldId="2147483671"/>
          </pc:sldLayoutMkLst>
        </pc:sldLayoutChg>
      </pc:sldMasterChg>
      <pc:sldMasterChg chg="add addSldLayout">
        <pc:chgData name="Cherupally, Sai Shiva (Contingent Worker)" userId="S::saishiva.cherupally@wabtec.com::ad5cabce-b24b-4bb7-8445-1cacffc1d105" providerId="AD" clId="Web-{1429CB28-05A5-0D4B-B30C-0AFE823A75D6}" dt="2022-07-07T20:23:51.590" v="10"/>
        <pc:sldMasterMkLst>
          <pc:docMk/>
          <pc:sldMasterMk cId="2102435625" sldId="2147483750"/>
        </pc:sldMasterMkLst>
        <pc:sldLayoutChg chg="add">
          <pc:chgData name="Cherupally, Sai Shiva (Contingent Worker)" userId="S::saishiva.cherupally@wabtec.com::ad5cabce-b24b-4bb7-8445-1cacffc1d105" providerId="AD" clId="Web-{1429CB28-05A5-0D4B-B30C-0AFE823A75D6}" dt="2022-07-07T20:23:51.590" v="10"/>
          <pc:sldLayoutMkLst>
            <pc:docMk/>
            <pc:sldMasterMk cId="2102435625" sldId="2147483750"/>
            <pc:sldLayoutMk cId="3378377397" sldId="2147483739"/>
          </pc:sldLayoutMkLst>
        </pc:sldLayoutChg>
        <pc:sldLayoutChg chg="add">
          <pc:chgData name="Cherupally, Sai Shiva (Contingent Worker)" userId="S::saishiva.cherupally@wabtec.com::ad5cabce-b24b-4bb7-8445-1cacffc1d105" providerId="AD" clId="Web-{1429CB28-05A5-0D4B-B30C-0AFE823A75D6}" dt="2022-07-07T20:23:51.590" v="10"/>
          <pc:sldLayoutMkLst>
            <pc:docMk/>
            <pc:sldMasterMk cId="2102435625" sldId="2147483750"/>
            <pc:sldLayoutMk cId="1061452908" sldId="2147483740"/>
          </pc:sldLayoutMkLst>
        </pc:sldLayoutChg>
        <pc:sldLayoutChg chg="add">
          <pc:chgData name="Cherupally, Sai Shiva (Contingent Worker)" userId="S::saishiva.cherupally@wabtec.com::ad5cabce-b24b-4bb7-8445-1cacffc1d105" providerId="AD" clId="Web-{1429CB28-05A5-0D4B-B30C-0AFE823A75D6}" dt="2022-07-07T20:23:51.590" v="10"/>
          <pc:sldLayoutMkLst>
            <pc:docMk/>
            <pc:sldMasterMk cId="2102435625" sldId="2147483750"/>
            <pc:sldLayoutMk cId="2303367455" sldId="2147483741"/>
          </pc:sldLayoutMkLst>
        </pc:sldLayoutChg>
        <pc:sldLayoutChg chg="add">
          <pc:chgData name="Cherupally, Sai Shiva (Contingent Worker)" userId="S::saishiva.cherupally@wabtec.com::ad5cabce-b24b-4bb7-8445-1cacffc1d105" providerId="AD" clId="Web-{1429CB28-05A5-0D4B-B30C-0AFE823A75D6}" dt="2022-07-07T20:23:51.590" v="10"/>
          <pc:sldLayoutMkLst>
            <pc:docMk/>
            <pc:sldMasterMk cId="2102435625" sldId="2147483750"/>
            <pc:sldLayoutMk cId="4000927047" sldId="2147483742"/>
          </pc:sldLayoutMkLst>
        </pc:sldLayoutChg>
        <pc:sldLayoutChg chg="add">
          <pc:chgData name="Cherupally, Sai Shiva (Contingent Worker)" userId="S::saishiva.cherupally@wabtec.com::ad5cabce-b24b-4bb7-8445-1cacffc1d105" providerId="AD" clId="Web-{1429CB28-05A5-0D4B-B30C-0AFE823A75D6}" dt="2022-07-07T20:23:51.590" v="10"/>
          <pc:sldLayoutMkLst>
            <pc:docMk/>
            <pc:sldMasterMk cId="2102435625" sldId="2147483750"/>
            <pc:sldLayoutMk cId="2595441914" sldId="2147483743"/>
          </pc:sldLayoutMkLst>
        </pc:sldLayoutChg>
        <pc:sldLayoutChg chg="add">
          <pc:chgData name="Cherupally, Sai Shiva (Contingent Worker)" userId="S::saishiva.cherupally@wabtec.com::ad5cabce-b24b-4bb7-8445-1cacffc1d105" providerId="AD" clId="Web-{1429CB28-05A5-0D4B-B30C-0AFE823A75D6}" dt="2022-07-07T20:23:51.590" v="10"/>
          <pc:sldLayoutMkLst>
            <pc:docMk/>
            <pc:sldMasterMk cId="2102435625" sldId="2147483750"/>
            <pc:sldLayoutMk cId="587027964" sldId="2147483744"/>
          </pc:sldLayoutMkLst>
        </pc:sldLayoutChg>
        <pc:sldLayoutChg chg="add">
          <pc:chgData name="Cherupally, Sai Shiva (Contingent Worker)" userId="S::saishiva.cherupally@wabtec.com::ad5cabce-b24b-4bb7-8445-1cacffc1d105" providerId="AD" clId="Web-{1429CB28-05A5-0D4B-B30C-0AFE823A75D6}" dt="2022-07-07T20:23:51.590" v="10"/>
          <pc:sldLayoutMkLst>
            <pc:docMk/>
            <pc:sldMasterMk cId="2102435625" sldId="2147483750"/>
            <pc:sldLayoutMk cId="1390232419" sldId="2147483745"/>
          </pc:sldLayoutMkLst>
        </pc:sldLayoutChg>
        <pc:sldLayoutChg chg="add">
          <pc:chgData name="Cherupally, Sai Shiva (Contingent Worker)" userId="S::saishiva.cherupally@wabtec.com::ad5cabce-b24b-4bb7-8445-1cacffc1d105" providerId="AD" clId="Web-{1429CB28-05A5-0D4B-B30C-0AFE823A75D6}" dt="2022-07-07T20:23:51.590" v="10"/>
          <pc:sldLayoutMkLst>
            <pc:docMk/>
            <pc:sldMasterMk cId="2102435625" sldId="2147483750"/>
            <pc:sldLayoutMk cId="591386142" sldId="2147483746"/>
          </pc:sldLayoutMkLst>
        </pc:sldLayoutChg>
        <pc:sldLayoutChg chg="add">
          <pc:chgData name="Cherupally, Sai Shiva (Contingent Worker)" userId="S::saishiva.cherupally@wabtec.com::ad5cabce-b24b-4bb7-8445-1cacffc1d105" providerId="AD" clId="Web-{1429CB28-05A5-0D4B-B30C-0AFE823A75D6}" dt="2022-07-07T20:23:51.590" v="10"/>
          <pc:sldLayoutMkLst>
            <pc:docMk/>
            <pc:sldMasterMk cId="2102435625" sldId="2147483750"/>
            <pc:sldLayoutMk cId="81644295" sldId="2147483747"/>
          </pc:sldLayoutMkLst>
        </pc:sldLayoutChg>
        <pc:sldLayoutChg chg="add">
          <pc:chgData name="Cherupally, Sai Shiva (Contingent Worker)" userId="S::saishiva.cherupally@wabtec.com::ad5cabce-b24b-4bb7-8445-1cacffc1d105" providerId="AD" clId="Web-{1429CB28-05A5-0D4B-B30C-0AFE823A75D6}" dt="2022-07-07T20:23:51.590" v="10"/>
          <pc:sldLayoutMkLst>
            <pc:docMk/>
            <pc:sldMasterMk cId="2102435625" sldId="2147483750"/>
            <pc:sldLayoutMk cId="1244721658" sldId="2147483748"/>
          </pc:sldLayoutMkLst>
        </pc:sldLayoutChg>
        <pc:sldLayoutChg chg="add">
          <pc:chgData name="Cherupally, Sai Shiva (Contingent Worker)" userId="S::saishiva.cherupally@wabtec.com::ad5cabce-b24b-4bb7-8445-1cacffc1d105" providerId="AD" clId="Web-{1429CB28-05A5-0D4B-B30C-0AFE823A75D6}" dt="2022-07-07T20:23:51.590" v="10"/>
          <pc:sldLayoutMkLst>
            <pc:docMk/>
            <pc:sldMasterMk cId="2102435625" sldId="2147483750"/>
            <pc:sldLayoutMk cId="813357987" sldId="2147483749"/>
          </pc:sldLayoutMkLst>
        </pc:sldLayoutChg>
      </pc:sldMasterChg>
    </pc:docChg>
  </pc:docChgLst>
  <pc:docChgLst>
    <pc:chgData name="Cherupally, Sai Shiva (Contingent Worker)" userId="S::saishiva.cherupally@wabtec.com::ad5cabce-b24b-4bb7-8445-1cacffc1d105" providerId="AD" clId="Web-{0BF54B9A-4870-4655-BEC6-DC41C28EEACB}"/>
    <pc:docChg chg="modSld">
      <pc:chgData name="Cherupally, Sai Shiva (Contingent Worker)" userId="S::saishiva.cherupally@wabtec.com::ad5cabce-b24b-4bb7-8445-1cacffc1d105" providerId="AD" clId="Web-{0BF54B9A-4870-4655-BEC6-DC41C28EEACB}" dt="2022-07-07T20:20:07.856" v="7"/>
      <pc:docMkLst>
        <pc:docMk/>
      </pc:docMkLst>
      <pc:sldChg chg="addSp delSp modSp">
        <pc:chgData name="Cherupally, Sai Shiva (Contingent Worker)" userId="S::saishiva.cherupally@wabtec.com::ad5cabce-b24b-4bb7-8445-1cacffc1d105" providerId="AD" clId="Web-{0BF54B9A-4870-4655-BEC6-DC41C28EEACB}" dt="2022-07-07T20:20:07.856" v="7"/>
        <pc:sldMkLst>
          <pc:docMk/>
          <pc:sldMk cId="109857222" sldId="256"/>
        </pc:sldMkLst>
        <pc:spChg chg="add del mod">
          <ac:chgData name="Cherupally, Sai Shiva (Contingent Worker)" userId="S::saishiva.cherupally@wabtec.com::ad5cabce-b24b-4bb7-8445-1cacffc1d105" providerId="AD" clId="Web-{0BF54B9A-4870-4655-BEC6-DC41C28EEACB}" dt="2022-07-07T20:20:07.856" v="6"/>
          <ac:spMkLst>
            <pc:docMk/>
            <pc:sldMk cId="109857222" sldId="256"/>
            <ac:spMk id="5" creationId="{F412DC5F-1873-01E6-35DD-B1FF15C74D3F}"/>
          </ac:spMkLst>
        </pc:spChg>
        <pc:picChg chg="add del mod">
          <ac:chgData name="Cherupally, Sai Shiva (Contingent Worker)" userId="S::saishiva.cherupally@wabtec.com::ad5cabce-b24b-4bb7-8445-1cacffc1d105" providerId="AD" clId="Web-{0BF54B9A-4870-4655-BEC6-DC41C28EEACB}" dt="2022-07-07T20:20:07.856" v="7"/>
          <ac:picMkLst>
            <pc:docMk/>
            <pc:sldMk cId="109857222" sldId="256"/>
            <ac:picMk id="4" creationId="{20E6C25E-2793-052B-BD85-6EEAC8AA54B5}"/>
          </ac:picMkLst>
        </pc:picChg>
      </pc:sldChg>
    </pc:docChg>
  </pc:docChgLst>
  <pc:docChgLst>
    <pc:chgData name="Cherupally, Sai Shiva (Contingent Worker)" userId="S::saishiva.cherupally@wabtec.com::ad5cabce-b24b-4bb7-8445-1cacffc1d105" providerId="AD" clId="Web-{808B56C4-578D-FB22-0575-31300B7490AB}"/>
    <pc:docChg chg="addSld modSld sldOrd">
      <pc:chgData name="Cherupally, Sai Shiva (Contingent Worker)" userId="S::saishiva.cherupally@wabtec.com::ad5cabce-b24b-4bb7-8445-1cacffc1d105" providerId="AD" clId="Web-{808B56C4-578D-FB22-0575-31300B7490AB}" dt="2022-07-07T20:49:46.295" v="228"/>
      <pc:docMkLst>
        <pc:docMk/>
      </pc:docMkLst>
      <pc:sldChg chg="addSp delSp modSp mod setClrOvrMap">
        <pc:chgData name="Cherupally, Sai Shiva (Contingent Worker)" userId="S::saishiva.cherupally@wabtec.com::ad5cabce-b24b-4bb7-8445-1cacffc1d105" providerId="AD" clId="Web-{808B56C4-578D-FB22-0575-31300B7490AB}" dt="2022-07-07T20:32:29.042" v="5"/>
        <pc:sldMkLst>
          <pc:docMk/>
          <pc:sldMk cId="143970280" sldId="258"/>
        </pc:sldMkLst>
        <pc:spChg chg="mod">
          <ac:chgData name="Cherupally, Sai Shiva (Contingent Worker)" userId="S::saishiva.cherupally@wabtec.com::ad5cabce-b24b-4bb7-8445-1cacffc1d105" providerId="AD" clId="Web-{808B56C4-578D-FB22-0575-31300B7490AB}" dt="2022-07-07T20:32:28.995" v="4"/>
          <ac:spMkLst>
            <pc:docMk/>
            <pc:sldMk cId="143970280" sldId="258"/>
            <ac:spMk id="4" creationId="{431CF36E-D0D4-55F8-2811-B0785663969A}"/>
          </ac:spMkLst>
        </pc:spChg>
        <pc:spChg chg="del mod">
          <ac:chgData name="Cherupally, Sai Shiva (Contingent Worker)" userId="S::saishiva.cherupally@wabtec.com::ad5cabce-b24b-4bb7-8445-1cacffc1d105" providerId="AD" clId="Web-{808B56C4-578D-FB22-0575-31300B7490AB}" dt="2022-07-07T20:32:29.042" v="5"/>
          <ac:spMkLst>
            <pc:docMk/>
            <pc:sldMk cId="143970280" sldId="258"/>
            <ac:spMk id="5" creationId="{D4DA86C5-795B-46E9-3596-CCE03CF1AE5B}"/>
          </ac:spMkLst>
        </pc:spChg>
        <pc:spChg chg="del">
          <ac:chgData name="Cherupally, Sai Shiva (Contingent Worker)" userId="S::saishiva.cherupally@wabtec.com::ad5cabce-b24b-4bb7-8445-1cacffc1d105" providerId="AD" clId="Web-{808B56C4-578D-FB22-0575-31300B7490AB}" dt="2022-07-07T20:31:45.057" v="0"/>
          <ac:spMkLst>
            <pc:docMk/>
            <pc:sldMk cId="143970280" sldId="258"/>
            <ac:spMk id="40" creationId="{2D6FBB9D-1CAA-4D05-AB33-BABDFE17B843}"/>
          </ac:spMkLst>
        </pc:spChg>
        <pc:spChg chg="del">
          <ac:chgData name="Cherupally, Sai Shiva (Contingent Worker)" userId="S::saishiva.cherupally@wabtec.com::ad5cabce-b24b-4bb7-8445-1cacffc1d105" providerId="AD" clId="Web-{808B56C4-578D-FB22-0575-31300B7490AB}" dt="2022-07-07T20:31:45.057" v="0"/>
          <ac:spMkLst>
            <pc:docMk/>
            <pc:sldMk cId="143970280" sldId="258"/>
            <ac:spMk id="41" creationId="{04727B71-B4B6-4823-80A1-68C40B475118}"/>
          </ac:spMkLst>
        </pc:spChg>
        <pc:spChg chg="del">
          <ac:chgData name="Cherupally, Sai Shiva (Contingent Worker)" userId="S::saishiva.cherupally@wabtec.com::ad5cabce-b24b-4bb7-8445-1cacffc1d105" providerId="AD" clId="Web-{808B56C4-578D-FB22-0575-31300B7490AB}" dt="2022-07-07T20:31:45.057" v="0"/>
          <ac:spMkLst>
            <pc:docMk/>
            <pc:sldMk cId="143970280" sldId="258"/>
            <ac:spMk id="42" creationId="{79A6DB05-9FB5-4B07-8675-74C23D4FD89D}"/>
          </ac:spMkLst>
        </pc:spChg>
        <pc:spChg chg="del">
          <ac:chgData name="Cherupally, Sai Shiva (Contingent Worker)" userId="S::saishiva.cherupally@wabtec.com::ad5cabce-b24b-4bb7-8445-1cacffc1d105" providerId="AD" clId="Web-{808B56C4-578D-FB22-0575-31300B7490AB}" dt="2022-07-07T20:31:45.057" v="0"/>
          <ac:spMkLst>
            <pc:docMk/>
            <pc:sldMk cId="143970280" sldId="258"/>
            <ac:spMk id="43" creationId="{DF44879F-6698-4394-89D4-7B3CDB92E9A0}"/>
          </ac:spMkLst>
        </pc:spChg>
        <pc:spChg chg="del">
          <ac:chgData name="Cherupally, Sai Shiva (Contingent Worker)" userId="S::saishiva.cherupally@wabtec.com::ad5cabce-b24b-4bb7-8445-1cacffc1d105" providerId="AD" clId="Web-{808B56C4-578D-FB22-0575-31300B7490AB}" dt="2022-07-07T20:31:45.057" v="0"/>
          <ac:spMkLst>
            <pc:docMk/>
            <pc:sldMk cId="143970280" sldId="258"/>
            <ac:spMk id="44" creationId="{C65FD3B2-577C-49A0-B40E-4845C5D597CF}"/>
          </ac:spMkLst>
        </pc:spChg>
        <pc:spChg chg="del">
          <ac:chgData name="Cherupally, Sai Shiva (Contingent Worker)" userId="S::saishiva.cherupally@wabtec.com::ad5cabce-b24b-4bb7-8445-1cacffc1d105" providerId="AD" clId="Web-{808B56C4-578D-FB22-0575-31300B7490AB}" dt="2022-07-07T20:31:45.057" v="0"/>
          <ac:spMkLst>
            <pc:docMk/>
            <pc:sldMk cId="143970280" sldId="258"/>
            <ac:spMk id="45" creationId="{7A0B5DEA-ADF6-4BA5-9307-147F0A4685A0}"/>
          </ac:spMkLst>
        </pc:spChg>
        <pc:spChg chg="del">
          <ac:chgData name="Cherupally, Sai Shiva (Contingent Worker)" userId="S::saishiva.cherupally@wabtec.com::ad5cabce-b24b-4bb7-8445-1cacffc1d105" providerId="AD" clId="Web-{808B56C4-578D-FB22-0575-31300B7490AB}" dt="2022-07-07T20:31:45.057" v="0"/>
          <ac:spMkLst>
            <pc:docMk/>
            <pc:sldMk cId="143970280" sldId="258"/>
            <ac:spMk id="46" creationId="{9DECDBF4-02B6-4BB4-B65B-B8107AD6A9E8}"/>
          </ac:spMkLst>
        </pc:spChg>
        <pc:spChg chg="add del">
          <ac:chgData name="Cherupally, Sai Shiva (Contingent Worker)" userId="S::saishiva.cherupally@wabtec.com::ad5cabce-b24b-4bb7-8445-1cacffc1d105" providerId="AD" clId="Web-{808B56C4-578D-FB22-0575-31300B7490AB}" dt="2022-07-07T20:32:29.042" v="5"/>
          <ac:spMkLst>
            <pc:docMk/>
            <pc:sldMk cId="143970280" sldId="258"/>
            <ac:spMk id="51" creationId="{2D6FBB9D-1CAA-4D05-AB33-BABDFE17B843}"/>
          </ac:spMkLst>
        </pc:spChg>
        <pc:spChg chg="add del">
          <ac:chgData name="Cherupally, Sai Shiva (Contingent Worker)" userId="S::saishiva.cherupally@wabtec.com::ad5cabce-b24b-4bb7-8445-1cacffc1d105" providerId="AD" clId="Web-{808B56C4-578D-FB22-0575-31300B7490AB}" dt="2022-07-07T20:32:29.042" v="5"/>
          <ac:spMkLst>
            <pc:docMk/>
            <pc:sldMk cId="143970280" sldId="258"/>
            <ac:spMk id="53" creationId="{04727B71-B4B6-4823-80A1-68C40B475118}"/>
          </ac:spMkLst>
        </pc:spChg>
        <pc:spChg chg="add del">
          <ac:chgData name="Cherupally, Sai Shiva (Contingent Worker)" userId="S::saishiva.cherupally@wabtec.com::ad5cabce-b24b-4bb7-8445-1cacffc1d105" providerId="AD" clId="Web-{808B56C4-578D-FB22-0575-31300B7490AB}" dt="2022-07-07T20:32:29.042" v="5"/>
          <ac:spMkLst>
            <pc:docMk/>
            <pc:sldMk cId="143970280" sldId="258"/>
            <ac:spMk id="55" creationId="{79A6DB05-9FB5-4B07-8675-74C23D4FD89D}"/>
          </ac:spMkLst>
        </pc:spChg>
        <pc:spChg chg="add del">
          <ac:chgData name="Cherupally, Sai Shiva (Contingent Worker)" userId="S::saishiva.cherupally@wabtec.com::ad5cabce-b24b-4bb7-8445-1cacffc1d105" providerId="AD" clId="Web-{808B56C4-578D-FB22-0575-31300B7490AB}" dt="2022-07-07T20:32:29.042" v="5"/>
          <ac:spMkLst>
            <pc:docMk/>
            <pc:sldMk cId="143970280" sldId="258"/>
            <ac:spMk id="57" creationId="{DF44879F-6698-4394-89D4-7B3CDB92E9A0}"/>
          </ac:spMkLst>
        </pc:spChg>
        <pc:spChg chg="add del">
          <ac:chgData name="Cherupally, Sai Shiva (Contingent Worker)" userId="S::saishiva.cherupally@wabtec.com::ad5cabce-b24b-4bb7-8445-1cacffc1d105" providerId="AD" clId="Web-{808B56C4-578D-FB22-0575-31300B7490AB}" dt="2022-07-07T20:32:29.042" v="5"/>
          <ac:spMkLst>
            <pc:docMk/>
            <pc:sldMk cId="143970280" sldId="258"/>
            <ac:spMk id="59" creationId="{C65FD3B2-577C-49A0-B40E-4845C5D597CF}"/>
          </ac:spMkLst>
        </pc:spChg>
        <pc:spChg chg="add del">
          <ac:chgData name="Cherupally, Sai Shiva (Contingent Worker)" userId="S::saishiva.cherupally@wabtec.com::ad5cabce-b24b-4bb7-8445-1cacffc1d105" providerId="AD" clId="Web-{808B56C4-578D-FB22-0575-31300B7490AB}" dt="2022-07-07T20:32:29.042" v="5"/>
          <ac:spMkLst>
            <pc:docMk/>
            <pc:sldMk cId="143970280" sldId="258"/>
            <ac:spMk id="61" creationId="{7A0B5DEA-ADF6-4BA5-9307-147F0A4685A0}"/>
          </ac:spMkLst>
        </pc:spChg>
        <pc:spChg chg="add del">
          <ac:chgData name="Cherupally, Sai Shiva (Contingent Worker)" userId="S::saishiva.cherupally@wabtec.com::ad5cabce-b24b-4bb7-8445-1cacffc1d105" providerId="AD" clId="Web-{808B56C4-578D-FB22-0575-31300B7490AB}" dt="2022-07-07T20:32:29.042" v="5"/>
          <ac:spMkLst>
            <pc:docMk/>
            <pc:sldMk cId="143970280" sldId="258"/>
            <ac:spMk id="63" creationId="{9DECDBF4-02B6-4BB4-B65B-B8107AD6A9E8}"/>
          </ac:spMkLst>
        </pc:spChg>
        <pc:spChg chg="add del">
          <ac:chgData name="Cherupally, Sai Shiva (Contingent Worker)" userId="S::saishiva.cherupally@wabtec.com::ad5cabce-b24b-4bb7-8445-1cacffc1d105" providerId="AD" clId="Web-{808B56C4-578D-FB22-0575-31300B7490AB}" dt="2022-07-07T20:32:28.995" v="4"/>
          <ac:spMkLst>
            <pc:docMk/>
            <pc:sldMk cId="143970280" sldId="258"/>
            <ac:spMk id="68" creationId="{2D6FBB9D-1CAA-4D05-AB33-BABDFE17B843}"/>
          </ac:spMkLst>
        </pc:spChg>
        <pc:spChg chg="add del">
          <ac:chgData name="Cherupally, Sai Shiva (Contingent Worker)" userId="S::saishiva.cherupally@wabtec.com::ad5cabce-b24b-4bb7-8445-1cacffc1d105" providerId="AD" clId="Web-{808B56C4-578D-FB22-0575-31300B7490AB}" dt="2022-07-07T20:32:28.995" v="4"/>
          <ac:spMkLst>
            <pc:docMk/>
            <pc:sldMk cId="143970280" sldId="258"/>
            <ac:spMk id="70" creationId="{04727B71-B4B6-4823-80A1-68C40B475118}"/>
          </ac:spMkLst>
        </pc:spChg>
        <pc:spChg chg="add del">
          <ac:chgData name="Cherupally, Sai Shiva (Contingent Worker)" userId="S::saishiva.cherupally@wabtec.com::ad5cabce-b24b-4bb7-8445-1cacffc1d105" providerId="AD" clId="Web-{808B56C4-578D-FB22-0575-31300B7490AB}" dt="2022-07-07T20:32:28.995" v="4"/>
          <ac:spMkLst>
            <pc:docMk/>
            <pc:sldMk cId="143970280" sldId="258"/>
            <ac:spMk id="72" creationId="{79A6DB05-9FB5-4B07-8675-74C23D4FD89D}"/>
          </ac:spMkLst>
        </pc:spChg>
        <pc:spChg chg="add del">
          <ac:chgData name="Cherupally, Sai Shiva (Contingent Worker)" userId="S::saishiva.cherupally@wabtec.com::ad5cabce-b24b-4bb7-8445-1cacffc1d105" providerId="AD" clId="Web-{808B56C4-578D-FB22-0575-31300B7490AB}" dt="2022-07-07T20:32:28.995" v="4"/>
          <ac:spMkLst>
            <pc:docMk/>
            <pc:sldMk cId="143970280" sldId="258"/>
            <ac:spMk id="74" creationId="{7C432AFE-B3D2-4BFF-BF8F-96C27AFF1AC7}"/>
          </ac:spMkLst>
        </pc:spChg>
        <pc:spChg chg="add del">
          <ac:chgData name="Cherupally, Sai Shiva (Contingent Worker)" userId="S::saishiva.cherupally@wabtec.com::ad5cabce-b24b-4bb7-8445-1cacffc1d105" providerId="AD" clId="Web-{808B56C4-578D-FB22-0575-31300B7490AB}" dt="2022-07-07T20:32:28.995" v="4"/>
          <ac:spMkLst>
            <pc:docMk/>
            <pc:sldMk cId="143970280" sldId="258"/>
            <ac:spMk id="76" creationId="{AF2F604E-43BE-4DC3-B983-E071523364F8}"/>
          </ac:spMkLst>
        </pc:spChg>
        <pc:spChg chg="add del">
          <ac:chgData name="Cherupally, Sai Shiva (Contingent Worker)" userId="S::saishiva.cherupally@wabtec.com::ad5cabce-b24b-4bb7-8445-1cacffc1d105" providerId="AD" clId="Web-{808B56C4-578D-FB22-0575-31300B7490AB}" dt="2022-07-07T20:32:28.995" v="4"/>
          <ac:spMkLst>
            <pc:docMk/>
            <pc:sldMk cId="143970280" sldId="258"/>
            <ac:spMk id="78" creationId="{08C9B587-E65E-4B52-B37C-ABEBB6E87928}"/>
          </ac:spMkLst>
        </pc:spChg>
        <pc:spChg chg="add">
          <ac:chgData name="Cherupally, Sai Shiva (Contingent Worker)" userId="S::saishiva.cherupally@wabtec.com::ad5cabce-b24b-4bb7-8445-1cacffc1d105" providerId="AD" clId="Web-{808B56C4-578D-FB22-0575-31300B7490AB}" dt="2022-07-07T20:32:29.042" v="5"/>
          <ac:spMkLst>
            <pc:docMk/>
            <pc:sldMk cId="143970280" sldId="258"/>
            <ac:spMk id="80" creationId="{2D6FBB9D-1CAA-4D05-AB33-BABDFE17B843}"/>
          </ac:spMkLst>
        </pc:spChg>
        <pc:spChg chg="add">
          <ac:chgData name="Cherupally, Sai Shiva (Contingent Worker)" userId="S::saishiva.cherupally@wabtec.com::ad5cabce-b24b-4bb7-8445-1cacffc1d105" providerId="AD" clId="Web-{808B56C4-578D-FB22-0575-31300B7490AB}" dt="2022-07-07T20:32:29.042" v="5"/>
          <ac:spMkLst>
            <pc:docMk/>
            <pc:sldMk cId="143970280" sldId="258"/>
            <ac:spMk id="81" creationId="{04727B71-B4B6-4823-80A1-68C40B475118}"/>
          </ac:spMkLst>
        </pc:spChg>
        <pc:spChg chg="add">
          <ac:chgData name="Cherupally, Sai Shiva (Contingent Worker)" userId="S::saishiva.cherupally@wabtec.com::ad5cabce-b24b-4bb7-8445-1cacffc1d105" providerId="AD" clId="Web-{808B56C4-578D-FB22-0575-31300B7490AB}" dt="2022-07-07T20:32:29.042" v="5"/>
          <ac:spMkLst>
            <pc:docMk/>
            <pc:sldMk cId="143970280" sldId="258"/>
            <ac:spMk id="82" creationId="{79A6DB05-9FB5-4B07-8675-74C23D4FD89D}"/>
          </ac:spMkLst>
        </pc:spChg>
        <pc:spChg chg="add">
          <ac:chgData name="Cherupally, Sai Shiva (Contingent Worker)" userId="S::saishiva.cherupally@wabtec.com::ad5cabce-b24b-4bb7-8445-1cacffc1d105" providerId="AD" clId="Web-{808B56C4-578D-FB22-0575-31300B7490AB}" dt="2022-07-07T20:32:29.042" v="5"/>
          <ac:spMkLst>
            <pc:docMk/>
            <pc:sldMk cId="143970280" sldId="258"/>
            <ac:spMk id="83" creationId="{DF44879F-6698-4394-89D4-7B3CDB92E9A0}"/>
          </ac:spMkLst>
        </pc:spChg>
        <pc:spChg chg="add">
          <ac:chgData name="Cherupally, Sai Shiva (Contingent Worker)" userId="S::saishiva.cherupally@wabtec.com::ad5cabce-b24b-4bb7-8445-1cacffc1d105" providerId="AD" clId="Web-{808B56C4-578D-FB22-0575-31300B7490AB}" dt="2022-07-07T20:32:29.042" v="5"/>
          <ac:spMkLst>
            <pc:docMk/>
            <pc:sldMk cId="143970280" sldId="258"/>
            <ac:spMk id="84" creationId="{C65FD3B2-577C-49A0-B40E-4845C5D597CF}"/>
          </ac:spMkLst>
        </pc:spChg>
        <pc:spChg chg="add">
          <ac:chgData name="Cherupally, Sai Shiva (Contingent Worker)" userId="S::saishiva.cherupally@wabtec.com::ad5cabce-b24b-4bb7-8445-1cacffc1d105" providerId="AD" clId="Web-{808B56C4-578D-FB22-0575-31300B7490AB}" dt="2022-07-07T20:32:29.042" v="5"/>
          <ac:spMkLst>
            <pc:docMk/>
            <pc:sldMk cId="143970280" sldId="258"/>
            <ac:spMk id="85" creationId="{7A0B5DEA-ADF6-4BA5-9307-147F0A4685A0}"/>
          </ac:spMkLst>
        </pc:spChg>
        <pc:spChg chg="add">
          <ac:chgData name="Cherupally, Sai Shiva (Contingent Worker)" userId="S::saishiva.cherupally@wabtec.com::ad5cabce-b24b-4bb7-8445-1cacffc1d105" providerId="AD" clId="Web-{808B56C4-578D-FB22-0575-31300B7490AB}" dt="2022-07-07T20:32:29.042" v="5"/>
          <ac:spMkLst>
            <pc:docMk/>
            <pc:sldMk cId="143970280" sldId="258"/>
            <ac:spMk id="86" creationId="{9DECDBF4-02B6-4BB4-B65B-B8107AD6A9E8}"/>
          </ac:spMkLst>
        </pc:spChg>
        <pc:graphicFrameChg chg="add">
          <ac:chgData name="Cherupally, Sai Shiva (Contingent Worker)" userId="S::saishiva.cherupally@wabtec.com::ad5cabce-b24b-4bb7-8445-1cacffc1d105" providerId="AD" clId="Web-{808B56C4-578D-FB22-0575-31300B7490AB}" dt="2022-07-07T20:32:29.042" v="5"/>
          <ac:graphicFrameMkLst>
            <pc:docMk/>
            <pc:sldMk cId="143970280" sldId="258"/>
            <ac:graphicFrameMk id="65" creationId="{485140FE-36B7-513F-3B1F-F83C42C85AD6}"/>
          </ac:graphicFrameMkLst>
        </pc:graphicFrameChg>
      </pc:sldChg>
      <pc:sldChg chg="addSp delSp modSp">
        <pc:chgData name="Cherupally, Sai Shiva (Contingent Worker)" userId="S::saishiva.cherupally@wabtec.com::ad5cabce-b24b-4bb7-8445-1cacffc1d105" providerId="AD" clId="Web-{808B56C4-578D-FB22-0575-31300B7490AB}" dt="2022-07-07T20:40:49.121" v="102" actId="20577"/>
        <pc:sldMkLst>
          <pc:docMk/>
          <pc:sldMk cId="4257433181" sldId="259"/>
        </pc:sldMkLst>
        <pc:spChg chg="mod ord">
          <ac:chgData name="Cherupally, Sai Shiva (Contingent Worker)" userId="S::saishiva.cherupally@wabtec.com::ad5cabce-b24b-4bb7-8445-1cacffc1d105" providerId="AD" clId="Web-{808B56C4-578D-FB22-0575-31300B7490AB}" dt="2022-07-07T20:38:51.308" v="51"/>
          <ac:spMkLst>
            <pc:docMk/>
            <pc:sldMk cId="4257433181" sldId="259"/>
            <ac:spMk id="2" creationId="{00000000-0000-0000-0000-000000000000}"/>
          </ac:spMkLst>
        </pc:spChg>
        <pc:spChg chg="add mod ord">
          <ac:chgData name="Cherupally, Sai Shiva (Contingent Worker)" userId="S::saishiva.cherupally@wabtec.com::ad5cabce-b24b-4bb7-8445-1cacffc1d105" providerId="AD" clId="Web-{808B56C4-578D-FB22-0575-31300B7490AB}" dt="2022-07-07T20:40:49.121" v="102" actId="20577"/>
          <ac:spMkLst>
            <pc:docMk/>
            <pc:sldMk cId="4257433181" sldId="259"/>
            <ac:spMk id="3" creationId="{75A0F23B-8576-2B7A-2210-781CA502F8D4}"/>
          </ac:spMkLst>
        </pc:spChg>
        <pc:spChg chg="add del">
          <ac:chgData name="Cherupally, Sai Shiva (Contingent Worker)" userId="S::saishiva.cherupally@wabtec.com::ad5cabce-b24b-4bb7-8445-1cacffc1d105" providerId="AD" clId="Web-{808B56C4-578D-FB22-0575-31300B7490AB}" dt="2022-07-07T20:33:37.870" v="14"/>
          <ac:spMkLst>
            <pc:docMk/>
            <pc:sldMk cId="4257433181" sldId="259"/>
            <ac:spMk id="4" creationId="{9BD0EB81-96C6-3B38-E182-0243EDAA9830}"/>
          </ac:spMkLst>
        </pc:spChg>
        <pc:spChg chg="del">
          <ac:chgData name="Cherupally, Sai Shiva (Contingent Worker)" userId="S::saishiva.cherupally@wabtec.com::ad5cabce-b24b-4bb7-8445-1cacffc1d105" providerId="AD" clId="Web-{808B56C4-578D-FB22-0575-31300B7490AB}" dt="2022-07-07T20:34:40.027" v="29"/>
          <ac:spMkLst>
            <pc:docMk/>
            <pc:sldMk cId="4257433181" sldId="259"/>
            <ac:spMk id="8" creationId="{E91DC736-0EF8-4F87-9146-EBF1D2EE4D3D}"/>
          </ac:spMkLst>
        </pc:spChg>
        <pc:spChg chg="del">
          <ac:chgData name="Cherupally, Sai Shiva (Contingent Worker)" userId="S::saishiva.cherupally@wabtec.com::ad5cabce-b24b-4bb7-8445-1cacffc1d105" providerId="AD" clId="Web-{808B56C4-578D-FB22-0575-31300B7490AB}" dt="2022-07-07T20:34:40.027" v="29"/>
          <ac:spMkLst>
            <pc:docMk/>
            <pc:sldMk cId="4257433181" sldId="259"/>
            <ac:spMk id="10" creationId="{097CD68E-23E3-4007-8847-CD0944C4F7BE}"/>
          </ac:spMkLst>
        </pc:spChg>
        <pc:spChg chg="del">
          <ac:chgData name="Cherupally, Sai Shiva (Contingent Worker)" userId="S::saishiva.cherupally@wabtec.com::ad5cabce-b24b-4bb7-8445-1cacffc1d105" providerId="AD" clId="Web-{808B56C4-578D-FB22-0575-31300B7490AB}" dt="2022-07-07T20:34:40.027" v="29"/>
          <ac:spMkLst>
            <pc:docMk/>
            <pc:sldMk cId="4257433181" sldId="259"/>
            <ac:spMk id="12" creationId="{AF2F604E-43BE-4DC3-B983-E071523364F8}"/>
          </ac:spMkLst>
        </pc:spChg>
        <pc:spChg chg="del">
          <ac:chgData name="Cherupally, Sai Shiva (Contingent Worker)" userId="S::saishiva.cherupally@wabtec.com::ad5cabce-b24b-4bb7-8445-1cacffc1d105" providerId="AD" clId="Web-{808B56C4-578D-FB22-0575-31300B7490AB}" dt="2022-07-07T20:34:40.027" v="29"/>
          <ac:spMkLst>
            <pc:docMk/>
            <pc:sldMk cId="4257433181" sldId="259"/>
            <ac:spMk id="14" creationId="{08C9B587-E65E-4B52-B37C-ABEBB6E87928}"/>
          </ac:spMkLst>
        </pc:spChg>
        <pc:spChg chg="add del">
          <ac:chgData name="Cherupally, Sai Shiva (Contingent Worker)" userId="S::saishiva.cherupally@wabtec.com::ad5cabce-b24b-4bb7-8445-1cacffc1d105" providerId="AD" clId="Web-{808B56C4-578D-FB22-0575-31300B7490AB}" dt="2022-07-07T20:36:13.667" v="31"/>
          <ac:spMkLst>
            <pc:docMk/>
            <pc:sldMk cId="4257433181" sldId="259"/>
            <ac:spMk id="19" creationId="{2D6FBB9D-1CAA-4D05-AB33-BABDFE17B843}"/>
          </ac:spMkLst>
        </pc:spChg>
        <pc:spChg chg="add del">
          <ac:chgData name="Cherupally, Sai Shiva (Contingent Worker)" userId="S::saishiva.cherupally@wabtec.com::ad5cabce-b24b-4bb7-8445-1cacffc1d105" providerId="AD" clId="Web-{808B56C4-578D-FB22-0575-31300B7490AB}" dt="2022-07-07T20:36:13.667" v="31"/>
          <ac:spMkLst>
            <pc:docMk/>
            <pc:sldMk cId="4257433181" sldId="259"/>
            <ac:spMk id="21" creationId="{04727B71-B4B6-4823-80A1-68C40B475118}"/>
          </ac:spMkLst>
        </pc:spChg>
        <pc:spChg chg="add del">
          <ac:chgData name="Cherupally, Sai Shiva (Contingent Worker)" userId="S::saishiva.cherupally@wabtec.com::ad5cabce-b24b-4bb7-8445-1cacffc1d105" providerId="AD" clId="Web-{808B56C4-578D-FB22-0575-31300B7490AB}" dt="2022-07-07T20:36:13.667" v="31"/>
          <ac:spMkLst>
            <pc:docMk/>
            <pc:sldMk cId="4257433181" sldId="259"/>
            <ac:spMk id="23" creationId="{79A6DB05-9FB5-4B07-8675-74C23D4FD89D}"/>
          </ac:spMkLst>
        </pc:spChg>
        <pc:spChg chg="add del">
          <ac:chgData name="Cherupally, Sai Shiva (Contingent Worker)" userId="S::saishiva.cherupally@wabtec.com::ad5cabce-b24b-4bb7-8445-1cacffc1d105" providerId="AD" clId="Web-{808B56C4-578D-FB22-0575-31300B7490AB}" dt="2022-07-07T20:36:13.667" v="31"/>
          <ac:spMkLst>
            <pc:docMk/>
            <pc:sldMk cId="4257433181" sldId="259"/>
            <ac:spMk id="25" creationId="{DF44879F-6698-4394-89D4-7B3CDB92E9A0}"/>
          </ac:spMkLst>
        </pc:spChg>
        <pc:spChg chg="add del">
          <ac:chgData name="Cherupally, Sai Shiva (Contingent Worker)" userId="S::saishiva.cherupally@wabtec.com::ad5cabce-b24b-4bb7-8445-1cacffc1d105" providerId="AD" clId="Web-{808B56C4-578D-FB22-0575-31300B7490AB}" dt="2022-07-07T20:36:13.667" v="31"/>
          <ac:spMkLst>
            <pc:docMk/>
            <pc:sldMk cId="4257433181" sldId="259"/>
            <ac:spMk id="27" creationId="{C65FD3B2-577C-49A0-B40E-4845C5D597CF}"/>
          </ac:spMkLst>
        </pc:spChg>
        <pc:spChg chg="add del">
          <ac:chgData name="Cherupally, Sai Shiva (Contingent Worker)" userId="S::saishiva.cherupally@wabtec.com::ad5cabce-b24b-4bb7-8445-1cacffc1d105" providerId="AD" clId="Web-{808B56C4-578D-FB22-0575-31300B7490AB}" dt="2022-07-07T20:36:13.667" v="31"/>
          <ac:spMkLst>
            <pc:docMk/>
            <pc:sldMk cId="4257433181" sldId="259"/>
            <ac:spMk id="29" creationId="{7A0B5DEA-ADF6-4BA5-9307-147F0A4685A0}"/>
          </ac:spMkLst>
        </pc:spChg>
        <pc:spChg chg="add del">
          <ac:chgData name="Cherupally, Sai Shiva (Contingent Worker)" userId="S::saishiva.cherupally@wabtec.com::ad5cabce-b24b-4bb7-8445-1cacffc1d105" providerId="AD" clId="Web-{808B56C4-578D-FB22-0575-31300B7490AB}" dt="2022-07-07T20:36:13.667" v="31"/>
          <ac:spMkLst>
            <pc:docMk/>
            <pc:sldMk cId="4257433181" sldId="259"/>
            <ac:spMk id="31" creationId="{9DECDBF4-02B6-4BB4-B65B-B8107AD6A9E8}"/>
          </ac:spMkLst>
        </pc:spChg>
        <pc:spChg chg="add del">
          <ac:chgData name="Cherupally, Sai Shiva (Contingent Worker)" userId="S::saishiva.cherupally@wabtec.com::ad5cabce-b24b-4bb7-8445-1cacffc1d105" providerId="AD" clId="Web-{808B56C4-578D-FB22-0575-31300B7490AB}" dt="2022-07-07T20:36:54.574" v="33"/>
          <ac:spMkLst>
            <pc:docMk/>
            <pc:sldMk cId="4257433181" sldId="259"/>
            <ac:spMk id="36" creationId="{2D6FBB9D-1CAA-4D05-AB33-BABDFE17B843}"/>
          </ac:spMkLst>
        </pc:spChg>
        <pc:spChg chg="add del">
          <ac:chgData name="Cherupally, Sai Shiva (Contingent Worker)" userId="S::saishiva.cherupally@wabtec.com::ad5cabce-b24b-4bb7-8445-1cacffc1d105" providerId="AD" clId="Web-{808B56C4-578D-FB22-0575-31300B7490AB}" dt="2022-07-07T20:36:54.574" v="33"/>
          <ac:spMkLst>
            <pc:docMk/>
            <pc:sldMk cId="4257433181" sldId="259"/>
            <ac:spMk id="38" creationId="{04727B71-B4B6-4823-80A1-68C40B475118}"/>
          </ac:spMkLst>
        </pc:spChg>
        <pc:spChg chg="add del">
          <ac:chgData name="Cherupally, Sai Shiva (Contingent Worker)" userId="S::saishiva.cherupally@wabtec.com::ad5cabce-b24b-4bb7-8445-1cacffc1d105" providerId="AD" clId="Web-{808B56C4-578D-FB22-0575-31300B7490AB}" dt="2022-07-07T20:36:54.574" v="33"/>
          <ac:spMkLst>
            <pc:docMk/>
            <pc:sldMk cId="4257433181" sldId="259"/>
            <ac:spMk id="40" creationId="{79A6DB05-9FB5-4B07-8675-74C23D4FD89D}"/>
          </ac:spMkLst>
        </pc:spChg>
        <pc:spChg chg="add del">
          <ac:chgData name="Cherupally, Sai Shiva (Contingent Worker)" userId="S::saishiva.cherupally@wabtec.com::ad5cabce-b24b-4bb7-8445-1cacffc1d105" providerId="AD" clId="Web-{808B56C4-578D-FB22-0575-31300B7490AB}" dt="2022-07-07T20:36:54.574" v="33"/>
          <ac:spMkLst>
            <pc:docMk/>
            <pc:sldMk cId="4257433181" sldId="259"/>
            <ac:spMk id="42" creationId="{231BF440-39FA-4087-84CC-2EEC0BBDAF29}"/>
          </ac:spMkLst>
        </pc:spChg>
        <pc:spChg chg="add del">
          <ac:chgData name="Cherupally, Sai Shiva (Contingent Worker)" userId="S::saishiva.cherupally@wabtec.com::ad5cabce-b24b-4bb7-8445-1cacffc1d105" providerId="AD" clId="Web-{808B56C4-578D-FB22-0575-31300B7490AB}" dt="2022-07-07T20:36:54.574" v="33"/>
          <ac:spMkLst>
            <pc:docMk/>
            <pc:sldMk cId="4257433181" sldId="259"/>
            <ac:spMk id="44" creationId="{F04E4CBA-303B-48BD-8451-C2701CB0EEBF}"/>
          </ac:spMkLst>
        </pc:spChg>
        <pc:spChg chg="add del">
          <ac:chgData name="Cherupally, Sai Shiva (Contingent Worker)" userId="S::saishiva.cherupally@wabtec.com::ad5cabce-b24b-4bb7-8445-1cacffc1d105" providerId="AD" clId="Web-{808B56C4-578D-FB22-0575-31300B7490AB}" dt="2022-07-07T20:36:54.574" v="33"/>
          <ac:spMkLst>
            <pc:docMk/>
            <pc:sldMk cId="4257433181" sldId="259"/>
            <ac:spMk id="46" creationId="{F6CA58B3-AFCC-4A40-9882-50D5080879B0}"/>
          </ac:spMkLst>
        </pc:spChg>
        <pc:spChg chg="add del">
          <ac:chgData name="Cherupally, Sai Shiva (Contingent Worker)" userId="S::saishiva.cherupally@wabtec.com::ad5cabce-b24b-4bb7-8445-1cacffc1d105" providerId="AD" clId="Web-{808B56C4-578D-FB22-0575-31300B7490AB}" dt="2022-07-07T20:36:54.574" v="33"/>
          <ac:spMkLst>
            <pc:docMk/>
            <pc:sldMk cId="4257433181" sldId="259"/>
            <ac:spMk id="48" creationId="{75C56826-D4E5-42ED-8529-079651CB3005}"/>
          </ac:spMkLst>
        </pc:spChg>
        <pc:spChg chg="add del">
          <ac:chgData name="Cherupally, Sai Shiva (Contingent Worker)" userId="S::saishiva.cherupally@wabtec.com::ad5cabce-b24b-4bb7-8445-1cacffc1d105" providerId="AD" clId="Web-{808B56C4-578D-FB22-0575-31300B7490AB}" dt="2022-07-07T20:36:54.574" v="33"/>
          <ac:spMkLst>
            <pc:docMk/>
            <pc:sldMk cId="4257433181" sldId="259"/>
            <ac:spMk id="50" creationId="{82095FCE-EF05-4443-B97A-85DEE3A5CA17}"/>
          </ac:spMkLst>
        </pc:spChg>
        <pc:spChg chg="add del">
          <ac:chgData name="Cherupally, Sai Shiva (Contingent Worker)" userId="S::saishiva.cherupally@wabtec.com::ad5cabce-b24b-4bb7-8445-1cacffc1d105" providerId="AD" clId="Web-{808B56C4-578D-FB22-0575-31300B7490AB}" dt="2022-07-07T20:38:51.308" v="51"/>
          <ac:spMkLst>
            <pc:docMk/>
            <pc:sldMk cId="4257433181" sldId="259"/>
            <ac:spMk id="55" creationId="{2D6FBB9D-1CAA-4D05-AB33-BABDFE17B843}"/>
          </ac:spMkLst>
        </pc:spChg>
        <pc:spChg chg="add del">
          <ac:chgData name="Cherupally, Sai Shiva (Contingent Worker)" userId="S::saishiva.cherupally@wabtec.com::ad5cabce-b24b-4bb7-8445-1cacffc1d105" providerId="AD" clId="Web-{808B56C4-578D-FB22-0575-31300B7490AB}" dt="2022-07-07T20:38:51.308" v="51"/>
          <ac:spMkLst>
            <pc:docMk/>
            <pc:sldMk cId="4257433181" sldId="259"/>
            <ac:spMk id="57" creationId="{04727B71-B4B6-4823-80A1-68C40B475118}"/>
          </ac:spMkLst>
        </pc:spChg>
        <pc:spChg chg="add del">
          <ac:chgData name="Cherupally, Sai Shiva (Contingent Worker)" userId="S::saishiva.cherupally@wabtec.com::ad5cabce-b24b-4bb7-8445-1cacffc1d105" providerId="AD" clId="Web-{808B56C4-578D-FB22-0575-31300B7490AB}" dt="2022-07-07T20:38:51.308" v="51"/>
          <ac:spMkLst>
            <pc:docMk/>
            <pc:sldMk cId="4257433181" sldId="259"/>
            <ac:spMk id="59" creationId="{79A6DB05-9FB5-4B07-8675-74C23D4FD89D}"/>
          </ac:spMkLst>
        </pc:spChg>
        <pc:spChg chg="add del">
          <ac:chgData name="Cherupally, Sai Shiva (Contingent Worker)" userId="S::saishiva.cherupally@wabtec.com::ad5cabce-b24b-4bb7-8445-1cacffc1d105" providerId="AD" clId="Web-{808B56C4-578D-FB22-0575-31300B7490AB}" dt="2022-07-07T20:38:51.308" v="51"/>
          <ac:spMkLst>
            <pc:docMk/>
            <pc:sldMk cId="4257433181" sldId="259"/>
            <ac:spMk id="61" creationId="{21516CB1-E8C8-4751-B6A6-46B2D1E72A61}"/>
          </ac:spMkLst>
        </pc:spChg>
        <pc:spChg chg="add del">
          <ac:chgData name="Cherupally, Sai Shiva (Contingent Worker)" userId="S::saishiva.cherupally@wabtec.com::ad5cabce-b24b-4bb7-8445-1cacffc1d105" providerId="AD" clId="Web-{808B56C4-578D-FB22-0575-31300B7490AB}" dt="2022-07-07T20:38:51.308" v="51"/>
          <ac:spMkLst>
            <pc:docMk/>
            <pc:sldMk cId="4257433181" sldId="259"/>
            <ac:spMk id="63" creationId="{90C0C0D1-E79A-41FF-8322-256F6DD1499B}"/>
          </ac:spMkLst>
        </pc:spChg>
        <pc:spChg chg="add del">
          <ac:chgData name="Cherupally, Sai Shiva (Contingent Worker)" userId="S::saishiva.cherupally@wabtec.com::ad5cabce-b24b-4bb7-8445-1cacffc1d105" providerId="AD" clId="Web-{808B56C4-578D-FB22-0575-31300B7490AB}" dt="2022-07-07T20:38:51.308" v="51"/>
          <ac:spMkLst>
            <pc:docMk/>
            <pc:sldMk cId="4257433181" sldId="259"/>
            <ac:spMk id="65" creationId="{395FA420-5595-49D1-9D5F-79EC43B55574}"/>
          </ac:spMkLst>
        </pc:spChg>
        <pc:spChg chg="add del">
          <ac:chgData name="Cherupally, Sai Shiva (Contingent Worker)" userId="S::saishiva.cherupally@wabtec.com::ad5cabce-b24b-4bb7-8445-1cacffc1d105" providerId="AD" clId="Web-{808B56C4-578D-FB22-0575-31300B7490AB}" dt="2022-07-07T20:38:20.012" v="40"/>
          <ac:spMkLst>
            <pc:docMk/>
            <pc:sldMk cId="4257433181" sldId="259"/>
            <ac:spMk id="70" creationId="{2D6FBB9D-1CAA-4D05-AB33-BABDFE17B843}"/>
          </ac:spMkLst>
        </pc:spChg>
        <pc:spChg chg="add del">
          <ac:chgData name="Cherupally, Sai Shiva (Contingent Worker)" userId="S::saishiva.cherupally@wabtec.com::ad5cabce-b24b-4bb7-8445-1cacffc1d105" providerId="AD" clId="Web-{808B56C4-578D-FB22-0575-31300B7490AB}" dt="2022-07-07T20:38:20.012" v="40"/>
          <ac:spMkLst>
            <pc:docMk/>
            <pc:sldMk cId="4257433181" sldId="259"/>
            <ac:spMk id="72" creationId="{04727B71-B4B6-4823-80A1-68C40B475118}"/>
          </ac:spMkLst>
        </pc:spChg>
        <pc:spChg chg="add del">
          <ac:chgData name="Cherupally, Sai Shiva (Contingent Worker)" userId="S::saishiva.cherupally@wabtec.com::ad5cabce-b24b-4bb7-8445-1cacffc1d105" providerId="AD" clId="Web-{808B56C4-578D-FB22-0575-31300B7490AB}" dt="2022-07-07T20:38:20.012" v="40"/>
          <ac:spMkLst>
            <pc:docMk/>
            <pc:sldMk cId="4257433181" sldId="259"/>
            <ac:spMk id="74" creationId="{79A6DB05-9FB5-4B07-8675-74C23D4FD89D}"/>
          </ac:spMkLst>
        </pc:spChg>
        <pc:spChg chg="add del">
          <ac:chgData name="Cherupally, Sai Shiva (Contingent Worker)" userId="S::saishiva.cherupally@wabtec.com::ad5cabce-b24b-4bb7-8445-1cacffc1d105" providerId="AD" clId="Web-{808B56C4-578D-FB22-0575-31300B7490AB}" dt="2022-07-07T20:38:20.012" v="40"/>
          <ac:spMkLst>
            <pc:docMk/>
            <pc:sldMk cId="4257433181" sldId="259"/>
            <ac:spMk id="76" creationId="{4E2ED6F9-63C3-4A8D-9BB4-1EA62533B672}"/>
          </ac:spMkLst>
        </pc:spChg>
        <pc:spChg chg="add del">
          <ac:chgData name="Cherupally, Sai Shiva (Contingent Worker)" userId="S::saishiva.cherupally@wabtec.com::ad5cabce-b24b-4bb7-8445-1cacffc1d105" providerId="AD" clId="Web-{808B56C4-578D-FB22-0575-31300B7490AB}" dt="2022-07-07T20:38:20.012" v="40"/>
          <ac:spMkLst>
            <pc:docMk/>
            <pc:sldMk cId="4257433181" sldId="259"/>
            <ac:spMk id="78" creationId="{6D72081E-AD41-4FBB-B02B-698A68DBCA5E}"/>
          </ac:spMkLst>
        </pc:spChg>
        <pc:spChg chg="add del">
          <ac:chgData name="Cherupally, Sai Shiva (Contingent Worker)" userId="S::saishiva.cherupally@wabtec.com::ad5cabce-b24b-4bb7-8445-1cacffc1d105" providerId="AD" clId="Web-{808B56C4-578D-FB22-0575-31300B7490AB}" dt="2022-07-07T20:38:20.012" v="40"/>
          <ac:spMkLst>
            <pc:docMk/>
            <pc:sldMk cId="4257433181" sldId="259"/>
            <ac:spMk id="80" creationId="{716248AD-805F-41BF-9B57-FC53E5B32F98}"/>
          </ac:spMkLst>
        </pc:spChg>
        <pc:spChg chg="add del">
          <ac:chgData name="Cherupally, Sai Shiva (Contingent Worker)" userId="S::saishiva.cherupally@wabtec.com::ad5cabce-b24b-4bb7-8445-1cacffc1d105" providerId="AD" clId="Web-{808B56C4-578D-FB22-0575-31300B7490AB}" dt="2022-07-07T20:38:20.012" v="40"/>
          <ac:spMkLst>
            <pc:docMk/>
            <pc:sldMk cId="4257433181" sldId="259"/>
            <ac:spMk id="82" creationId="{1F82758F-B2B3-4F0A-BB90-4BFFEDD166D6}"/>
          </ac:spMkLst>
        </pc:spChg>
        <pc:spChg chg="add del">
          <ac:chgData name="Cherupally, Sai Shiva (Contingent Worker)" userId="S::saishiva.cherupally@wabtec.com::ad5cabce-b24b-4bb7-8445-1cacffc1d105" providerId="AD" clId="Web-{808B56C4-578D-FB22-0575-31300B7490AB}" dt="2022-07-07T20:38:27.246" v="42"/>
          <ac:spMkLst>
            <pc:docMk/>
            <pc:sldMk cId="4257433181" sldId="259"/>
            <ac:spMk id="84" creationId="{2D6FBB9D-1CAA-4D05-AB33-BABDFE17B843}"/>
          </ac:spMkLst>
        </pc:spChg>
        <pc:spChg chg="add del">
          <ac:chgData name="Cherupally, Sai Shiva (Contingent Worker)" userId="S::saishiva.cherupally@wabtec.com::ad5cabce-b24b-4bb7-8445-1cacffc1d105" providerId="AD" clId="Web-{808B56C4-578D-FB22-0575-31300B7490AB}" dt="2022-07-07T20:38:27.246" v="42"/>
          <ac:spMkLst>
            <pc:docMk/>
            <pc:sldMk cId="4257433181" sldId="259"/>
            <ac:spMk id="85" creationId="{04727B71-B4B6-4823-80A1-68C40B475118}"/>
          </ac:spMkLst>
        </pc:spChg>
        <pc:spChg chg="add del">
          <ac:chgData name="Cherupally, Sai Shiva (Contingent Worker)" userId="S::saishiva.cherupally@wabtec.com::ad5cabce-b24b-4bb7-8445-1cacffc1d105" providerId="AD" clId="Web-{808B56C4-578D-FB22-0575-31300B7490AB}" dt="2022-07-07T20:38:27.246" v="42"/>
          <ac:spMkLst>
            <pc:docMk/>
            <pc:sldMk cId="4257433181" sldId="259"/>
            <ac:spMk id="86" creationId="{79A6DB05-9FB5-4B07-8675-74C23D4FD89D}"/>
          </ac:spMkLst>
        </pc:spChg>
        <pc:spChg chg="add del">
          <ac:chgData name="Cherupally, Sai Shiva (Contingent Worker)" userId="S::saishiva.cherupally@wabtec.com::ad5cabce-b24b-4bb7-8445-1cacffc1d105" providerId="AD" clId="Web-{808B56C4-578D-FB22-0575-31300B7490AB}" dt="2022-07-07T20:38:27.246" v="42"/>
          <ac:spMkLst>
            <pc:docMk/>
            <pc:sldMk cId="4257433181" sldId="259"/>
            <ac:spMk id="87" creationId="{2550BE34-C2B8-49B8-8519-67A8CAD51AE9}"/>
          </ac:spMkLst>
        </pc:spChg>
        <pc:spChg chg="add del">
          <ac:chgData name="Cherupally, Sai Shiva (Contingent Worker)" userId="S::saishiva.cherupally@wabtec.com::ad5cabce-b24b-4bb7-8445-1cacffc1d105" providerId="AD" clId="Web-{808B56C4-578D-FB22-0575-31300B7490AB}" dt="2022-07-07T20:38:27.246" v="42"/>
          <ac:spMkLst>
            <pc:docMk/>
            <pc:sldMk cId="4257433181" sldId="259"/>
            <ac:spMk id="88" creationId="{A7457DD9-5A45-400A-AB4B-4B4EDECA25F1}"/>
          </ac:spMkLst>
        </pc:spChg>
        <pc:spChg chg="add del">
          <ac:chgData name="Cherupally, Sai Shiva (Contingent Worker)" userId="S::saishiva.cherupally@wabtec.com::ad5cabce-b24b-4bb7-8445-1cacffc1d105" providerId="AD" clId="Web-{808B56C4-578D-FB22-0575-31300B7490AB}" dt="2022-07-07T20:38:27.246" v="42"/>
          <ac:spMkLst>
            <pc:docMk/>
            <pc:sldMk cId="4257433181" sldId="259"/>
            <ac:spMk id="89" creationId="{441CF7D6-A660-431A-B0BB-140A0D5556B6}"/>
          </ac:spMkLst>
        </pc:spChg>
        <pc:spChg chg="add del">
          <ac:chgData name="Cherupally, Sai Shiva (Contingent Worker)" userId="S::saishiva.cherupally@wabtec.com::ad5cabce-b24b-4bb7-8445-1cacffc1d105" providerId="AD" clId="Web-{808B56C4-578D-FB22-0575-31300B7490AB}" dt="2022-07-07T20:38:27.246" v="42"/>
          <ac:spMkLst>
            <pc:docMk/>
            <pc:sldMk cId="4257433181" sldId="259"/>
            <ac:spMk id="90" creationId="{0570A85B-3810-4F95-97B0-CBF4CCDB381C}"/>
          </ac:spMkLst>
        </pc:spChg>
        <pc:spChg chg="add del">
          <ac:chgData name="Cherupally, Sai Shiva (Contingent Worker)" userId="S::saishiva.cherupally@wabtec.com::ad5cabce-b24b-4bb7-8445-1cacffc1d105" providerId="AD" clId="Web-{808B56C4-578D-FB22-0575-31300B7490AB}" dt="2022-07-07T20:38:33.137" v="44"/>
          <ac:spMkLst>
            <pc:docMk/>
            <pc:sldMk cId="4257433181" sldId="259"/>
            <ac:spMk id="92" creationId="{2D6FBB9D-1CAA-4D05-AB33-BABDFE17B843}"/>
          </ac:spMkLst>
        </pc:spChg>
        <pc:spChg chg="add del">
          <ac:chgData name="Cherupally, Sai Shiva (Contingent Worker)" userId="S::saishiva.cherupally@wabtec.com::ad5cabce-b24b-4bb7-8445-1cacffc1d105" providerId="AD" clId="Web-{808B56C4-578D-FB22-0575-31300B7490AB}" dt="2022-07-07T20:38:33.137" v="44"/>
          <ac:spMkLst>
            <pc:docMk/>
            <pc:sldMk cId="4257433181" sldId="259"/>
            <ac:spMk id="93" creationId="{04727B71-B4B6-4823-80A1-68C40B475118}"/>
          </ac:spMkLst>
        </pc:spChg>
        <pc:spChg chg="add del">
          <ac:chgData name="Cherupally, Sai Shiva (Contingent Worker)" userId="S::saishiva.cherupally@wabtec.com::ad5cabce-b24b-4bb7-8445-1cacffc1d105" providerId="AD" clId="Web-{808B56C4-578D-FB22-0575-31300B7490AB}" dt="2022-07-07T20:38:33.137" v="44"/>
          <ac:spMkLst>
            <pc:docMk/>
            <pc:sldMk cId="4257433181" sldId="259"/>
            <ac:spMk id="94" creationId="{79A6DB05-9FB5-4B07-8675-74C23D4FD89D}"/>
          </ac:spMkLst>
        </pc:spChg>
        <pc:spChg chg="add del">
          <ac:chgData name="Cherupally, Sai Shiva (Contingent Worker)" userId="S::saishiva.cherupally@wabtec.com::ad5cabce-b24b-4bb7-8445-1cacffc1d105" providerId="AD" clId="Web-{808B56C4-578D-FB22-0575-31300B7490AB}" dt="2022-07-07T20:38:33.137" v="44"/>
          <ac:spMkLst>
            <pc:docMk/>
            <pc:sldMk cId="4257433181" sldId="259"/>
            <ac:spMk id="95" creationId="{D1A4588A-55D5-49B8-BE41-54ACDCFF2C17}"/>
          </ac:spMkLst>
        </pc:spChg>
        <pc:spChg chg="add del">
          <ac:chgData name="Cherupally, Sai Shiva (Contingent Worker)" userId="S::saishiva.cherupally@wabtec.com::ad5cabce-b24b-4bb7-8445-1cacffc1d105" providerId="AD" clId="Web-{808B56C4-578D-FB22-0575-31300B7490AB}" dt="2022-07-07T20:38:33.137" v="44"/>
          <ac:spMkLst>
            <pc:docMk/>
            <pc:sldMk cId="4257433181" sldId="259"/>
            <ac:spMk id="96" creationId="{F97E7EA2-EDCD-47E9-81BC-415C606D1B58}"/>
          </ac:spMkLst>
        </pc:spChg>
        <pc:spChg chg="add del">
          <ac:chgData name="Cherupally, Sai Shiva (Contingent Worker)" userId="S::saishiva.cherupally@wabtec.com::ad5cabce-b24b-4bb7-8445-1cacffc1d105" providerId="AD" clId="Web-{808B56C4-578D-FB22-0575-31300B7490AB}" dt="2022-07-07T20:38:39.090" v="46"/>
          <ac:spMkLst>
            <pc:docMk/>
            <pc:sldMk cId="4257433181" sldId="259"/>
            <ac:spMk id="98" creationId="{2D6FBB9D-1CAA-4D05-AB33-BABDFE17B843}"/>
          </ac:spMkLst>
        </pc:spChg>
        <pc:spChg chg="add del">
          <ac:chgData name="Cherupally, Sai Shiva (Contingent Worker)" userId="S::saishiva.cherupally@wabtec.com::ad5cabce-b24b-4bb7-8445-1cacffc1d105" providerId="AD" clId="Web-{808B56C4-578D-FB22-0575-31300B7490AB}" dt="2022-07-07T20:38:39.090" v="46"/>
          <ac:spMkLst>
            <pc:docMk/>
            <pc:sldMk cId="4257433181" sldId="259"/>
            <ac:spMk id="99" creationId="{04727B71-B4B6-4823-80A1-68C40B475118}"/>
          </ac:spMkLst>
        </pc:spChg>
        <pc:spChg chg="add del">
          <ac:chgData name="Cherupally, Sai Shiva (Contingent Worker)" userId="S::saishiva.cherupally@wabtec.com::ad5cabce-b24b-4bb7-8445-1cacffc1d105" providerId="AD" clId="Web-{808B56C4-578D-FB22-0575-31300B7490AB}" dt="2022-07-07T20:38:39.090" v="46"/>
          <ac:spMkLst>
            <pc:docMk/>
            <pc:sldMk cId="4257433181" sldId="259"/>
            <ac:spMk id="100" creationId="{79A6DB05-9FB5-4B07-8675-74C23D4FD89D}"/>
          </ac:spMkLst>
        </pc:spChg>
        <pc:spChg chg="add del">
          <ac:chgData name="Cherupally, Sai Shiva (Contingent Worker)" userId="S::saishiva.cherupally@wabtec.com::ad5cabce-b24b-4bb7-8445-1cacffc1d105" providerId="AD" clId="Web-{808B56C4-578D-FB22-0575-31300B7490AB}" dt="2022-07-07T20:38:39.090" v="46"/>
          <ac:spMkLst>
            <pc:docMk/>
            <pc:sldMk cId="4257433181" sldId="259"/>
            <ac:spMk id="101" creationId="{2550BE34-C2B8-49B8-8519-67A8CAD51AE9}"/>
          </ac:spMkLst>
        </pc:spChg>
        <pc:spChg chg="add del">
          <ac:chgData name="Cherupally, Sai Shiva (Contingent Worker)" userId="S::saishiva.cherupally@wabtec.com::ad5cabce-b24b-4bb7-8445-1cacffc1d105" providerId="AD" clId="Web-{808B56C4-578D-FB22-0575-31300B7490AB}" dt="2022-07-07T20:38:39.090" v="46"/>
          <ac:spMkLst>
            <pc:docMk/>
            <pc:sldMk cId="4257433181" sldId="259"/>
            <ac:spMk id="102" creationId="{A7457DD9-5A45-400A-AB4B-4B4EDECA25F1}"/>
          </ac:spMkLst>
        </pc:spChg>
        <pc:spChg chg="add del">
          <ac:chgData name="Cherupally, Sai Shiva (Contingent Worker)" userId="S::saishiva.cherupally@wabtec.com::ad5cabce-b24b-4bb7-8445-1cacffc1d105" providerId="AD" clId="Web-{808B56C4-578D-FB22-0575-31300B7490AB}" dt="2022-07-07T20:38:39.090" v="46"/>
          <ac:spMkLst>
            <pc:docMk/>
            <pc:sldMk cId="4257433181" sldId="259"/>
            <ac:spMk id="103" creationId="{441CF7D6-A660-431A-B0BB-140A0D5556B6}"/>
          </ac:spMkLst>
        </pc:spChg>
        <pc:spChg chg="add del">
          <ac:chgData name="Cherupally, Sai Shiva (Contingent Worker)" userId="S::saishiva.cherupally@wabtec.com::ad5cabce-b24b-4bb7-8445-1cacffc1d105" providerId="AD" clId="Web-{808B56C4-578D-FB22-0575-31300B7490AB}" dt="2022-07-07T20:38:39.090" v="46"/>
          <ac:spMkLst>
            <pc:docMk/>
            <pc:sldMk cId="4257433181" sldId="259"/>
            <ac:spMk id="104" creationId="{0570A85B-3810-4F95-97B0-CBF4CCDB381C}"/>
          </ac:spMkLst>
        </pc:spChg>
        <pc:spChg chg="add del">
          <ac:chgData name="Cherupally, Sai Shiva (Contingent Worker)" userId="S::saishiva.cherupally@wabtec.com::ad5cabce-b24b-4bb7-8445-1cacffc1d105" providerId="AD" clId="Web-{808B56C4-578D-FB22-0575-31300B7490AB}" dt="2022-07-07T20:38:48.480" v="48"/>
          <ac:spMkLst>
            <pc:docMk/>
            <pc:sldMk cId="4257433181" sldId="259"/>
            <ac:spMk id="106" creationId="{2D6FBB9D-1CAA-4D05-AB33-BABDFE17B843}"/>
          </ac:spMkLst>
        </pc:spChg>
        <pc:spChg chg="add del">
          <ac:chgData name="Cherupally, Sai Shiva (Contingent Worker)" userId="S::saishiva.cherupally@wabtec.com::ad5cabce-b24b-4bb7-8445-1cacffc1d105" providerId="AD" clId="Web-{808B56C4-578D-FB22-0575-31300B7490AB}" dt="2022-07-07T20:38:48.480" v="48"/>
          <ac:spMkLst>
            <pc:docMk/>
            <pc:sldMk cId="4257433181" sldId="259"/>
            <ac:spMk id="107" creationId="{04727B71-B4B6-4823-80A1-68C40B475118}"/>
          </ac:spMkLst>
        </pc:spChg>
        <pc:spChg chg="add del">
          <ac:chgData name="Cherupally, Sai Shiva (Contingent Worker)" userId="S::saishiva.cherupally@wabtec.com::ad5cabce-b24b-4bb7-8445-1cacffc1d105" providerId="AD" clId="Web-{808B56C4-578D-FB22-0575-31300B7490AB}" dt="2022-07-07T20:38:48.480" v="48"/>
          <ac:spMkLst>
            <pc:docMk/>
            <pc:sldMk cId="4257433181" sldId="259"/>
            <ac:spMk id="108" creationId="{79A6DB05-9FB5-4B07-8675-74C23D4FD89D}"/>
          </ac:spMkLst>
        </pc:spChg>
        <pc:spChg chg="add del">
          <ac:chgData name="Cherupally, Sai Shiva (Contingent Worker)" userId="S::saishiva.cherupally@wabtec.com::ad5cabce-b24b-4bb7-8445-1cacffc1d105" providerId="AD" clId="Web-{808B56C4-578D-FB22-0575-31300B7490AB}" dt="2022-07-07T20:38:48.480" v="48"/>
          <ac:spMkLst>
            <pc:docMk/>
            <pc:sldMk cId="4257433181" sldId="259"/>
            <ac:spMk id="109" creationId="{0288C6B4-AFC3-407F-A595-EFFD38D4CCAF}"/>
          </ac:spMkLst>
        </pc:spChg>
        <pc:spChg chg="add del">
          <ac:chgData name="Cherupally, Sai Shiva (Contingent Worker)" userId="S::saishiva.cherupally@wabtec.com::ad5cabce-b24b-4bb7-8445-1cacffc1d105" providerId="AD" clId="Web-{808B56C4-578D-FB22-0575-31300B7490AB}" dt="2022-07-07T20:38:48.480" v="48"/>
          <ac:spMkLst>
            <pc:docMk/>
            <pc:sldMk cId="4257433181" sldId="259"/>
            <ac:spMk id="110" creationId="{CF236821-17FE-429B-8D2C-08E13A64EA40}"/>
          </ac:spMkLst>
        </pc:spChg>
        <pc:spChg chg="add del">
          <ac:chgData name="Cherupally, Sai Shiva (Contingent Worker)" userId="S::saishiva.cherupally@wabtec.com::ad5cabce-b24b-4bb7-8445-1cacffc1d105" providerId="AD" clId="Web-{808B56C4-578D-FB22-0575-31300B7490AB}" dt="2022-07-07T20:38:48.480" v="48"/>
          <ac:spMkLst>
            <pc:docMk/>
            <pc:sldMk cId="4257433181" sldId="259"/>
            <ac:spMk id="111" creationId="{C0BDBCD2-E081-43AB-9119-C55465E59757}"/>
          </ac:spMkLst>
        </pc:spChg>
        <pc:spChg chg="add del">
          <ac:chgData name="Cherupally, Sai Shiva (Contingent Worker)" userId="S::saishiva.cherupally@wabtec.com::ad5cabce-b24b-4bb7-8445-1cacffc1d105" providerId="AD" clId="Web-{808B56C4-578D-FB22-0575-31300B7490AB}" dt="2022-07-07T20:38:48.480" v="48"/>
          <ac:spMkLst>
            <pc:docMk/>
            <pc:sldMk cId="4257433181" sldId="259"/>
            <ac:spMk id="112" creationId="{98E79BE4-34FE-485A-98A5-92CE8F7C4743}"/>
          </ac:spMkLst>
        </pc:spChg>
        <pc:spChg chg="add del">
          <ac:chgData name="Cherupally, Sai Shiva (Contingent Worker)" userId="S::saishiva.cherupally@wabtec.com::ad5cabce-b24b-4bb7-8445-1cacffc1d105" providerId="AD" clId="Web-{808B56C4-578D-FB22-0575-31300B7490AB}" dt="2022-07-07T20:38:48.480" v="48"/>
          <ac:spMkLst>
            <pc:docMk/>
            <pc:sldMk cId="4257433181" sldId="259"/>
            <ac:spMk id="113" creationId="{7A5F0580-5EE9-419F-96EE-B6529EF6E7D0}"/>
          </ac:spMkLst>
        </pc:spChg>
        <pc:spChg chg="add del">
          <ac:chgData name="Cherupally, Sai Shiva (Contingent Worker)" userId="S::saishiva.cherupally@wabtec.com::ad5cabce-b24b-4bb7-8445-1cacffc1d105" providerId="AD" clId="Web-{808B56C4-578D-FB22-0575-31300B7490AB}" dt="2022-07-07T20:38:51.293" v="50"/>
          <ac:spMkLst>
            <pc:docMk/>
            <pc:sldMk cId="4257433181" sldId="259"/>
            <ac:spMk id="115" creationId="{2D6FBB9D-1CAA-4D05-AB33-BABDFE17B843}"/>
          </ac:spMkLst>
        </pc:spChg>
        <pc:spChg chg="add del">
          <ac:chgData name="Cherupally, Sai Shiva (Contingent Worker)" userId="S::saishiva.cherupally@wabtec.com::ad5cabce-b24b-4bb7-8445-1cacffc1d105" providerId="AD" clId="Web-{808B56C4-578D-FB22-0575-31300B7490AB}" dt="2022-07-07T20:38:51.293" v="50"/>
          <ac:spMkLst>
            <pc:docMk/>
            <pc:sldMk cId="4257433181" sldId="259"/>
            <ac:spMk id="116" creationId="{04727B71-B4B6-4823-80A1-68C40B475118}"/>
          </ac:spMkLst>
        </pc:spChg>
        <pc:spChg chg="add del">
          <ac:chgData name="Cherupally, Sai Shiva (Contingent Worker)" userId="S::saishiva.cherupally@wabtec.com::ad5cabce-b24b-4bb7-8445-1cacffc1d105" providerId="AD" clId="Web-{808B56C4-578D-FB22-0575-31300B7490AB}" dt="2022-07-07T20:38:51.293" v="50"/>
          <ac:spMkLst>
            <pc:docMk/>
            <pc:sldMk cId="4257433181" sldId="259"/>
            <ac:spMk id="117" creationId="{79A6DB05-9FB5-4B07-8675-74C23D4FD89D}"/>
          </ac:spMkLst>
        </pc:spChg>
        <pc:spChg chg="add del">
          <ac:chgData name="Cherupally, Sai Shiva (Contingent Worker)" userId="S::saishiva.cherupally@wabtec.com::ad5cabce-b24b-4bb7-8445-1cacffc1d105" providerId="AD" clId="Web-{808B56C4-578D-FB22-0575-31300B7490AB}" dt="2022-07-07T20:38:51.293" v="50"/>
          <ac:spMkLst>
            <pc:docMk/>
            <pc:sldMk cId="4257433181" sldId="259"/>
            <ac:spMk id="118" creationId="{D1A4588A-55D5-49B8-BE41-54ACDCFF2C17}"/>
          </ac:spMkLst>
        </pc:spChg>
        <pc:spChg chg="add del">
          <ac:chgData name="Cherupally, Sai Shiva (Contingent Worker)" userId="S::saishiva.cherupally@wabtec.com::ad5cabce-b24b-4bb7-8445-1cacffc1d105" providerId="AD" clId="Web-{808B56C4-578D-FB22-0575-31300B7490AB}" dt="2022-07-07T20:38:51.293" v="50"/>
          <ac:spMkLst>
            <pc:docMk/>
            <pc:sldMk cId="4257433181" sldId="259"/>
            <ac:spMk id="119" creationId="{F97E7EA2-EDCD-47E9-81BC-415C606D1B58}"/>
          </ac:spMkLst>
        </pc:spChg>
        <pc:spChg chg="add">
          <ac:chgData name="Cherupally, Sai Shiva (Contingent Worker)" userId="S::saishiva.cherupally@wabtec.com::ad5cabce-b24b-4bb7-8445-1cacffc1d105" providerId="AD" clId="Web-{808B56C4-578D-FB22-0575-31300B7490AB}" dt="2022-07-07T20:38:51.308" v="51"/>
          <ac:spMkLst>
            <pc:docMk/>
            <pc:sldMk cId="4257433181" sldId="259"/>
            <ac:spMk id="121" creationId="{2D6FBB9D-1CAA-4D05-AB33-BABDFE17B843}"/>
          </ac:spMkLst>
        </pc:spChg>
        <pc:spChg chg="add">
          <ac:chgData name="Cherupally, Sai Shiva (Contingent Worker)" userId="S::saishiva.cherupally@wabtec.com::ad5cabce-b24b-4bb7-8445-1cacffc1d105" providerId="AD" clId="Web-{808B56C4-578D-FB22-0575-31300B7490AB}" dt="2022-07-07T20:38:51.308" v="51"/>
          <ac:spMkLst>
            <pc:docMk/>
            <pc:sldMk cId="4257433181" sldId="259"/>
            <ac:spMk id="122" creationId="{04727B71-B4B6-4823-80A1-68C40B475118}"/>
          </ac:spMkLst>
        </pc:spChg>
        <pc:spChg chg="add">
          <ac:chgData name="Cherupally, Sai Shiva (Contingent Worker)" userId="S::saishiva.cherupally@wabtec.com::ad5cabce-b24b-4bb7-8445-1cacffc1d105" providerId="AD" clId="Web-{808B56C4-578D-FB22-0575-31300B7490AB}" dt="2022-07-07T20:38:51.308" v="51"/>
          <ac:spMkLst>
            <pc:docMk/>
            <pc:sldMk cId="4257433181" sldId="259"/>
            <ac:spMk id="123" creationId="{79A6DB05-9FB5-4B07-8675-74C23D4FD89D}"/>
          </ac:spMkLst>
        </pc:spChg>
        <pc:spChg chg="add">
          <ac:chgData name="Cherupally, Sai Shiva (Contingent Worker)" userId="S::saishiva.cherupally@wabtec.com::ad5cabce-b24b-4bb7-8445-1cacffc1d105" providerId="AD" clId="Web-{808B56C4-578D-FB22-0575-31300B7490AB}" dt="2022-07-07T20:38:51.308" v="51"/>
          <ac:spMkLst>
            <pc:docMk/>
            <pc:sldMk cId="4257433181" sldId="259"/>
            <ac:spMk id="124" creationId="{2550BE34-C2B8-49B8-8519-67A8CAD51AE9}"/>
          </ac:spMkLst>
        </pc:spChg>
        <pc:spChg chg="add">
          <ac:chgData name="Cherupally, Sai Shiva (Contingent Worker)" userId="S::saishiva.cherupally@wabtec.com::ad5cabce-b24b-4bb7-8445-1cacffc1d105" providerId="AD" clId="Web-{808B56C4-578D-FB22-0575-31300B7490AB}" dt="2022-07-07T20:38:51.308" v="51"/>
          <ac:spMkLst>
            <pc:docMk/>
            <pc:sldMk cId="4257433181" sldId="259"/>
            <ac:spMk id="125" creationId="{A7457DD9-5A45-400A-AB4B-4B4EDECA25F1}"/>
          </ac:spMkLst>
        </pc:spChg>
        <pc:spChg chg="add">
          <ac:chgData name="Cherupally, Sai Shiva (Contingent Worker)" userId="S::saishiva.cherupally@wabtec.com::ad5cabce-b24b-4bb7-8445-1cacffc1d105" providerId="AD" clId="Web-{808B56C4-578D-FB22-0575-31300B7490AB}" dt="2022-07-07T20:38:51.308" v="51"/>
          <ac:spMkLst>
            <pc:docMk/>
            <pc:sldMk cId="4257433181" sldId="259"/>
            <ac:spMk id="126" creationId="{441CF7D6-A660-431A-B0BB-140A0D5556B6}"/>
          </ac:spMkLst>
        </pc:spChg>
        <pc:spChg chg="add">
          <ac:chgData name="Cherupally, Sai Shiva (Contingent Worker)" userId="S::saishiva.cherupally@wabtec.com::ad5cabce-b24b-4bb7-8445-1cacffc1d105" providerId="AD" clId="Web-{808B56C4-578D-FB22-0575-31300B7490AB}" dt="2022-07-07T20:38:51.308" v="51"/>
          <ac:spMkLst>
            <pc:docMk/>
            <pc:sldMk cId="4257433181" sldId="259"/>
            <ac:spMk id="127" creationId="{0570A85B-3810-4F95-97B0-CBF4CCDB381C}"/>
          </ac:spMkLst>
        </pc:spChg>
        <pc:picChg chg="add del mod ord">
          <ac:chgData name="Cherupally, Sai Shiva (Contingent Worker)" userId="S::saishiva.cherupally@wabtec.com::ad5cabce-b24b-4bb7-8445-1cacffc1d105" providerId="AD" clId="Web-{808B56C4-578D-FB22-0575-31300B7490AB}" dt="2022-07-07T20:37:16.777" v="36"/>
          <ac:picMkLst>
            <pc:docMk/>
            <pc:sldMk cId="4257433181" sldId="259"/>
            <ac:picMk id="5" creationId="{98747FF2-C4DE-A129-E3F4-804176CC9BFF}"/>
          </ac:picMkLst>
        </pc:picChg>
        <pc:picChg chg="del mod">
          <ac:chgData name="Cherupally, Sai Shiva (Contingent Worker)" userId="S::saishiva.cherupally@wabtec.com::ad5cabce-b24b-4bb7-8445-1cacffc1d105" providerId="AD" clId="Web-{808B56C4-578D-FB22-0575-31300B7490AB}" dt="2022-07-07T20:37:05.199" v="34"/>
          <ac:picMkLst>
            <pc:docMk/>
            <pc:sldMk cId="4257433181" sldId="259"/>
            <ac:picMk id="6" creationId="{1DF8830A-3450-3C27-A3DF-D45196D5112E}"/>
          </ac:picMkLst>
        </pc:picChg>
        <pc:picChg chg="add mod ord">
          <ac:chgData name="Cherupally, Sai Shiva (Contingent Worker)" userId="S::saishiva.cherupally@wabtec.com::ad5cabce-b24b-4bb7-8445-1cacffc1d105" providerId="AD" clId="Web-{808B56C4-578D-FB22-0575-31300B7490AB}" dt="2022-07-07T20:39:07.652" v="54" actId="14100"/>
          <ac:picMkLst>
            <pc:docMk/>
            <pc:sldMk cId="4257433181" sldId="259"/>
            <ac:picMk id="7" creationId="{6FF40102-53C2-4152-4A4A-46307EF3112C}"/>
          </ac:picMkLst>
        </pc:picChg>
      </pc:sldChg>
      <pc:sldChg chg="addSp delSp modSp">
        <pc:chgData name="Cherupally, Sai Shiva (Contingent Worker)" userId="S::saishiva.cherupally@wabtec.com::ad5cabce-b24b-4bb7-8445-1cacffc1d105" providerId="AD" clId="Web-{808B56C4-578D-FB22-0575-31300B7490AB}" dt="2022-07-07T20:49:11.951" v="216" actId="1076"/>
        <pc:sldMkLst>
          <pc:docMk/>
          <pc:sldMk cId="1735384419" sldId="260"/>
        </pc:sldMkLst>
        <pc:spChg chg="mod">
          <ac:chgData name="Cherupally, Sai Shiva (Contingent Worker)" userId="S::saishiva.cherupally@wabtec.com::ad5cabce-b24b-4bb7-8445-1cacffc1d105" providerId="AD" clId="Web-{808B56C4-578D-FB22-0575-31300B7490AB}" dt="2022-07-07T20:46:24.497" v="146" actId="20577"/>
          <ac:spMkLst>
            <pc:docMk/>
            <pc:sldMk cId="1735384419" sldId="260"/>
            <ac:spMk id="2" creationId="{00000000-0000-0000-0000-000000000000}"/>
          </ac:spMkLst>
        </pc:spChg>
        <pc:spChg chg="add mod">
          <ac:chgData name="Cherupally, Sai Shiva (Contingent Worker)" userId="S::saishiva.cherupally@wabtec.com::ad5cabce-b24b-4bb7-8445-1cacffc1d105" providerId="AD" clId="Web-{808B56C4-578D-FB22-0575-31300B7490AB}" dt="2022-07-07T20:49:11.951" v="216" actId="1076"/>
          <ac:spMkLst>
            <pc:docMk/>
            <pc:sldMk cId="1735384419" sldId="260"/>
            <ac:spMk id="4" creationId="{6CBF9EA4-3244-299F-6467-1D06AC43CC35}"/>
          </ac:spMkLst>
        </pc:spChg>
        <pc:spChg chg="add del">
          <ac:chgData name="Cherupally, Sai Shiva (Contingent Worker)" userId="S::saishiva.cherupally@wabtec.com::ad5cabce-b24b-4bb7-8445-1cacffc1d105" providerId="AD" clId="Web-{808B56C4-578D-FB22-0575-31300B7490AB}" dt="2022-07-07T20:44:52.091" v="134"/>
          <ac:spMkLst>
            <pc:docMk/>
            <pc:sldMk cId="1735384419" sldId="260"/>
            <ac:spMk id="8" creationId="{E91DC736-0EF8-4F87-9146-EBF1D2EE4D3D}"/>
          </ac:spMkLst>
        </pc:spChg>
        <pc:spChg chg="add del">
          <ac:chgData name="Cherupally, Sai Shiva (Contingent Worker)" userId="S::saishiva.cherupally@wabtec.com::ad5cabce-b24b-4bb7-8445-1cacffc1d105" providerId="AD" clId="Web-{808B56C4-578D-FB22-0575-31300B7490AB}" dt="2022-07-07T20:44:52.091" v="134"/>
          <ac:spMkLst>
            <pc:docMk/>
            <pc:sldMk cId="1735384419" sldId="260"/>
            <ac:spMk id="10" creationId="{097CD68E-23E3-4007-8847-CD0944C4F7BE}"/>
          </ac:spMkLst>
        </pc:spChg>
        <pc:spChg chg="add del">
          <ac:chgData name="Cherupally, Sai Shiva (Contingent Worker)" userId="S::saishiva.cherupally@wabtec.com::ad5cabce-b24b-4bb7-8445-1cacffc1d105" providerId="AD" clId="Web-{808B56C4-578D-FB22-0575-31300B7490AB}" dt="2022-07-07T20:44:52.091" v="134"/>
          <ac:spMkLst>
            <pc:docMk/>
            <pc:sldMk cId="1735384419" sldId="260"/>
            <ac:spMk id="12" creationId="{AF2F604E-43BE-4DC3-B983-E071523364F8}"/>
          </ac:spMkLst>
        </pc:spChg>
        <pc:spChg chg="add del">
          <ac:chgData name="Cherupally, Sai Shiva (Contingent Worker)" userId="S::saishiva.cherupally@wabtec.com::ad5cabce-b24b-4bb7-8445-1cacffc1d105" providerId="AD" clId="Web-{808B56C4-578D-FB22-0575-31300B7490AB}" dt="2022-07-07T20:44:52.091" v="134"/>
          <ac:spMkLst>
            <pc:docMk/>
            <pc:sldMk cId="1735384419" sldId="260"/>
            <ac:spMk id="14" creationId="{08C9B587-E65E-4B52-B37C-ABEBB6E87928}"/>
          </ac:spMkLst>
        </pc:spChg>
        <pc:spChg chg="add del">
          <ac:chgData name="Cherupally, Sai Shiva (Contingent Worker)" userId="S::saishiva.cherupally@wabtec.com::ad5cabce-b24b-4bb7-8445-1cacffc1d105" providerId="AD" clId="Web-{808B56C4-578D-FB22-0575-31300B7490AB}" dt="2022-07-07T20:44:52.091" v="133"/>
          <ac:spMkLst>
            <pc:docMk/>
            <pc:sldMk cId="1735384419" sldId="260"/>
            <ac:spMk id="19" creationId="{932495F0-C5CB-4823-AE70-EED61EBAB1BD}"/>
          </ac:spMkLst>
        </pc:spChg>
        <pc:spChg chg="add del">
          <ac:chgData name="Cherupally, Sai Shiva (Contingent Worker)" userId="S::saishiva.cherupally@wabtec.com::ad5cabce-b24b-4bb7-8445-1cacffc1d105" providerId="AD" clId="Web-{808B56C4-578D-FB22-0575-31300B7490AB}" dt="2022-07-07T20:44:52.091" v="133"/>
          <ac:spMkLst>
            <pc:docMk/>
            <pc:sldMk cId="1735384419" sldId="260"/>
            <ac:spMk id="21" creationId="{CB8B9C25-D80D-48EC-B83A-231219A80C3F}"/>
          </ac:spMkLst>
        </pc:spChg>
        <pc:spChg chg="add del">
          <ac:chgData name="Cherupally, Sai Shiva (Contingent Worker)" userId="S::saishiva.cherupally@wabtec.com::ad5cabce-b24b-4bb7-8445-1cacffc1d105" providerId="AD" clId="Web-{808B56C4-578D-FB22-0575-31300B7490AB}" dt="2022-07-07T20:44:52.091" v="133"/>
          <ac:spMkLst>
            <pc:docMk/>
            <pc:sldMk cId="1735384419" sldId="260"/>
            <ac:spMk id="23" creationId="{601CC70B-8875-45A1-8AFD-7D546E3C0C16}"/>
          </ac:spMkLst>
        </pc:spChg>
        <pc:spChg chg="add">
          <ac:chgData name="Cherupally, Sai Shiva (Contingent Worker)" userId="S::saishiva.cherupally@wabtec.com::ad5cabce-b24b-4bb7-8445-1cacffc1d105" providerId="AD" clId="Web-{808B56C4-578D-FB22-0575-31300B7490AB}" dt="2022-07-07T20:44:52.091" v="134"/>
          <ac:spMkLst>
            <pc:docMk/>
            <pc:sldMk cId="1735384419" sldId="260"/>
            <ac:spMk id="25" creationId="{6057E0BB-58EB-465F-AD1E-92692B4B6870}"/>
          </ac:spMkLst>
        </pc:spChg>
        <pc:spChg chg="add">
          <ac:chgData name="Cherupally, Sai Shiva (Contingent Worker)" userId="S::saishiva.cherupally@wabtec.com::ad5cabce-b24b-4bb7-8445-1cacffc1d105" providerId="AD" clId="Web-{808B56C4-578D-FB22-0575-31300B7490AB}" dt="2022-07-07T20:44:52.091" v="134"/>
          <ac:spMkLst>
            <pc:docMk/>
            <pc:sldMk cId="1735384419" sldId="260"/>
            <ac:spMk id="26" creationId="{284A8429-F65A-490D-96E4-1158D3E8A026}"/>
          </ac:spMkLst>
        </pc:spChg>
        <pc:spChg chg="add">
          <ac:chgData name="Cherupally, Sai Shiva (Contingent Worker)" userId="S::saishiva.cherupally@wabtec.com::ad5cabce-b24b-4bb7-8445-1cacffc1d105" providerId="AD" clId="Web-{808B56C4-578D-FB22-0575-31300B7490AB}" dt="2022-07-07T20:44:52.091" v="134"/>
          <ac:spMkLst>
            <pc:docMk/>
            <pc:sldMk cId="1735384419" sldId="260"/>
            <ac:spMk id="27" creationId="{0F022291-A82B-4D23-A1E0-5F9BD684669E}"/>
          </ac:spMkLst>
        </pc:spChg>
        <pc:picChg chg="add mod">
          <ac:chgData name="Cherupally, Sai Shiva (Contingent Worker)" userId="S::saishiva.cherupally@wabtec.com::ad5cabce-b24b-4bb7-8445-1cacffc1d105" providerId="AD" clId="Web-{808B56C4-578D-FB22-0575-31300B7490AB}" dt="2022-07-07T20:45:28.684" v="139" actId="1076"/>
          <ac:picMkLst>
            <pc:docMk/>
            <pc:sldMk cId="1735384419" sldId="260"/>
            <ac:picMk id="3" creationId="{25D11467-3B50-D089-6225-B216C7F3E073}"/>
          </ac:picMkLst>
        </pc:picChg>
        <pc:picChg chg="del mod ord">
          <ac:chgData name="Cherupally, Sai Shiva (Contingent Worker)" userId="S::saishiva.cherupally@wabtec.com::ad5cabce-b24b-4bb7-8445-1cacffc1d105" providerId="AD" clId="Web-{808B56C4-578D-FB22-0575-31300B7490AB}" dt="2022-07-07T20:44:59.544" v="135"/>
          <ac:picMkLst>
            <pc:docMk/>
            <pc:sldMk cId="1735384419" sldId="260"/>
            <ac:picMk id="6" creationId="{1DF8830A-3450-3C27-A3DF-D45196D5112E}"/>
          </ac:picMkLst>
        </pc:picChg>
      </pc:sldChg>
      <pc:sldChg chg="addSp delSp modSp add replId">
        <pc:chgData name="Cherupally, Sai Shiva (Contingent Worker)" userId="S::saishiva.cherupally@wabtec.com::ad5cabce-b24b-4bb7-8445-1cacffc1d105" providerId="AD" clId="Web-{808B56C4-578D-FB22-0575-31300B7490AB}" dt="2022-07-07T20:42:27.934" v="121" actId="14100"/>
        <pc:sldMkLst>
          <pc:docMk/>
          <pc:sldMk cId="973361443" sldId="261"/>
        </pc:sldMkLst>
        <pc:spChg chg="mod">
          <ac:chgData name="Cherupally, Sai Shiva (Contingent Worker)" userId="S::saishiva.cherupally@wabtec.com::ad5cabce-b24b-4bb7-8445-1cacffc1d105" providerId="AD" clId="Web-{808B56C4-578D-FB22-0575-31300B7490AB}" dt="2022-07-07T20:42:06.356" v="116"/>
          <ac:spMkLst>
            <pc:docMk/>
            <pc:sldMk cId="973361443" sldId="261"/>
            <ac:spMk id="2" creationId="{00000000-0000-0000-0000-000000000000}"/>
          </ac:spMkLst>
        </pc:spChg>
        <pc:spChg chg="mod ord">
          <ac:chgData name="Cherupally, Sai Shiva (Contingent Worker)" userId="S::saishiva.cherupally@wabtec.com::ad5cabce-b24b-4bb7-8445-1cacffc1d105" providerId="AD" clId="Web-{808B56C4-578D-FB22-0575-31300B7490AB}" dt="2022-07-07T20:42:06.356" v="116"/>
          <ac:spMkLst>
            <pc:docMk/>
            <pc:sldMk cId="973361443" sldId="261"/>
            <ac:spMk id="3" creationId="{75A0F23B-8576-2B7A-2210-781CA502F8D4}"/>
          </ac:spMkLst>
        </pc:spChg>
        <pc:spChg chg="add del">
          <ac:chgData name="Cherupally, Sai Shiva (Contingent Worker)" userId="S::saishiva.cherupally@wabtec.com::ad5cabce-b24b-4bb7-8445-1cacffc1d105" providerId="AD" clId="Web-{808B56C4-578D-FB22-0575-31300B7490AB}" dt="2022-07-07T20:41:52.762" v="112"/>
          <ac:spMkLst>
            <pc:docMk/>
            <pc:sldMk cId="973361443" sldId="261"/>
            <ac:spMk id="121" creationId="{2D6FBB9D-1CAA-4D05-AB33-BABDFE17B843}"/>
          </ac:spMkLst>
        </pc:spChg>
        <pc:spChg chg="add del">
          <ac:chgData name="Cherupally, Sai Shiva (Contingent Worker)" userId="S::saishiva.cherupally@wabtec.com::ad5cabce-b24b-4bb7-8445-1cacffc1d105" providerId="AD" clId="Web-{808B56C4-578D-FB22-0575-31300B7490AB}" dt="2022-07-07T20:41:52.762" v="112"/>
          <ac:spMkLst>
            <pc:docMk/>
            <pc:sldMk cId="973361443" sldId="261"/>
            <ac:spMk id="122" creationId="{04727B71-B4B6-4823-80A1-68C40B475118}"/>
          </ac:spMkLst>
        </pc:spChg>
        <pc:spChg chg="add del">
          <ac:chgData name="Cherupally, Sai Shiva (Contingent Worker)" userId="S::saishiva.cherupally@wabtec.com::ad5cabce-b24b-4bb7-8445-1cacffc1d105" providerId="AD" clId="Web-{808B56C4-578D-FB22-0575-31300B7490AB}" dt="2022-07-07T20:41:52.762" v="112"/>
          <ac:spMkLst>
            <pc:docMk/>
            <pc:sldMk cId="973361443" sldId="261"/>
            <ac:spMk id="123" creationId="{79A6DB05-9FB5-4B07-8675-74C23D4FD89D}"/>
          </ac:spMkLst>
        </pc:spChg>
        <pc:spChg chg="add del">
          <ac:chgData name="Cherupally, Sai Shiva (Contingent Worker)" userId="S::saishiva.cherupally@wabtec.com::ad5cabce-b24b-4bb7-8445-1cacffc1d105" providerId="AD" clId="Web-{808B56C4-578D-FB22-0575-31300B7490AB}" dt="2022-07-07T20:41:52.762" v="112"/>
          <ac:spMkLst>
            <pc:docMk/>
            <pc:sldMk cId="973361443" sldId="261"/>
            <ac:spMk id="124" creationId="{2550BE34-C2B8-49B8-8519-67A8CAD51AE9}"/>
          </ac:spMkLst>
        </pc:spChg>
        <pc:spChg chg="add del">
          <ac:chgData name="Cherupally, Sai Shiva (Contingent Worker)" userId="S::saishiva.cherupally@wabtec.com::ad5cabce-b24b-4bb7-8445-1cacffc1d105" providerId="AD" clId="Web-{808B56C4-578D-FB22-0575-31300B7490AB}" dt="2022-07-07T20:41:52.762" v="112"/>
          <ac:spMkLst>
            <pc:docMk/>
            <pc:sldMk cId="973361443" sldId="261"/>
            <ac:spMk id="125" creationId="{A7457DD9-5A45-400A-AB4B-4B4EDECA25F1}"/>
          </ac:spMkLst>
        </pc:spChg>
        <pc:spChg chg="add del">
          <ac:chgData name="Cherupally, Sai Shiva (Contingent Worker)" userId="S::saishiva.cherupally@wabtec.com::ad5cabce-b24b-4bb7-8445-1cacffc1d105" providerId="AD" clId="Web-{808B56C4-578D-FB22-0575-31300B7490AB}" dt="2022-07-07T20:41:52.762" v="112"/>
          <ac:spMkLst>
            <pc:docMk/>
            <pc:sldMk cId="973361443" sldId="261"/>
            <ac:spMk id="126" creationId="{441CF7D6-A660-431A-B0BB-140A0D5556B6}"/>
          </ac:spMkLst>
        </pc:spChg>
        <pc:spChg chg="add del">
          <ac:chgData name="Cherupally, Sai Shiva (Contingent Worker)" userId="S::saishiva.cherupally@wabtec.com::ad5cabce-b24b-4bb7-8445-1cacffc1d105" providerId="AD" clId="Web-{808B56C4-578D-FB22-0575-31300B7490AB}" dt="2022-07-07T20:41:52.762" v="112"/>
          <ac:spMkLst>
            <pc:docMk/>
            <pc:sldMk cId="973361443" sldId="261"/>
            <ac:spMk id="127" creationId="{0570A85B-3810-4F95-97B0-CBF4CCDB381C}"/>
          </ac:spMkLst>
        </pc:spChg>
        <pc:spChg chg="add del">
          <ac:chgData name="Cherupally, Sai Shiva (Contingent Worker)" userId="S::saishiva.cherupally@wabtec.com::ad5cabce-b24b-4bb7-8445-1cacffc1d105" providerId="AD" clId="Web-{808B56C4-578D-FB22-0575-31300B7490AB}" dt="2022-07-07T20:41:52.746" v="111"/>
          <ac:spMkLst>
            <pc:docMk/>
            <pc:sldMk cId="973361443" sldId="261"/>
            <ac:spMk id="132" creationId="{2D6FBB9D-1CAA-4D05-AB33-BABDFE17B843}"/>
          </ac:spMkLst>
        </pc:spChg>
        <pc:spChg chg="add del">
          <ac:chgData name="Cherupally, Sai Shiva (Contingent Worker)" userId="S::saishiva.cherupally@wabtec.com::ad5cabce-b24b-4bb7-8445-1cacffc1d105" providerId="AD" clId="Web-{808B56C4-578D-FB22-0575-31300B7490AB}" dt="2022-07-07T20:41:52.746" v="111"/>
          <ac:spMkLst>
            <pc:docMk/>
            <pc:sldMk cId="973361443" sldId="261"/>
            <ac:spMk id="134" creationId="{04727B71-B4B6-4823-80A1-68C40B475118}"/>
          </ac:spMkLst>
        </pc:spChg>
        <pc:spChg chg="add del">
          <ac:chgData name="Cherupally, Sai Shiva (Contingent Worker)" userId="S::saishiva.cherupally@wabtec.com::ad5cabce-b24b-4bb7-8445-1cacffc1d105" providerId="AD" clId="Web-{808B56C4-578D-FB22-0575-31300B7490AB}" dt="2022-07-07T20:41:52.746" v="111"/>
          <ac:spMkLst>
            <pc:docMk/>
            <pc:sldMk cId="973361443" sldId="261"/>
            <ac:spMk id="136" creationId="{79A6DB05-9FB5-4B07-8675-74C23D4FD89D}"/>
          </ac:spMkLst>
        </pc:spChg>
        <pc:spChg chg="add del">
          <ac:chgData name="Cherupally, Sai Shiva (Contingent Worker)" userId="S::saishiva.cherupally@wabtec.com::ad5cabce-b24b-4bb7-8445-1cacffc1d105" providerId="AD" clId="Web-{808B56C4-578D-FB22-0575-31300B7490AB}" dt="2022-07-07T20:41:52.746" v="111"/>
          <ac:spMkLst>
            <pc:docMk/>
            <pc:sldMk cId="973361443" sldId="261"/>
            <ac:spMk id="138" creationId="{4E2ED6F9-63C3-4A8D-9BB4-1EA62533B672}"/>
          </ac:spMkLst>
        </pc:spChg>
        <pc:spChg chg="add del">
          <ac:chgData name="Cherupally, Sai Shiva (Contingent Worker)" userId="S::saishiva.cherupally@wabtec.com::ad5cabce-b24b-4bb7-8445-1cacffc1d105" providerId="AD" clId="Web-{808B56C4-578D-FB22-0575-31300B7490AB}" dt="2022-07-07T20:41:52.746" v="111"/>
          <ac:spMkLst>
            <pc:docMk/>
            <pc:sldMk cId="973361443" sldId="261"/>
            <ac:spMk id="140" creationId="{6D72081E-AD41-4FBB-B02B-698A68DBCA5E}"/>
          </ac:spMkLst>
        </pc:spChg>
        <pc:spChg chg="add del">
          <ac:chgData name="Cherupally, Sai Shiva (Contingent Worker)" userId="S::saishiva.cherupally@wabtec.com::ad5cabce-b24b-4bb7-8445-1cacffc1d105" providerId="AD" clId="Web-{808B56C4-578D-FB22-0575-31300B7490AB}" dt="2022-07-07T20:41:52.746" v="111"/>
          <ac:spMkLst>
            <pc:docMk/>
            <pc:sldMk cId="973361443" sldId="261"/>
            <ac:spMk id="142" creationId="{716248AD-805F-41BF-9B57-FC53E5B32F98}"/>
          </ac:spMkLst>
        </pc:spChg>
        <pc:spChg chg="add del">
          <ac:chgData name="Cherupally, Sai Shiva (Contingent Worker)" userId="S::saishiva.cherupally@wabtec.com::ad5cabce-b24b-4bb7-8445-1cacffc1d105" providerId="AD" clId="Web-{808B56C4-578D-FB22-0575-31300B7490AB}" dt="2022-07-07T20:41:52.746" v="111"/>
          <ac:spMkLst>
            <pc:docMk/>
            <pc:sldMk cId="973361443" sldId="261"/>
            <ac:spMk id="144" creationId="{1F82758F-B2B3-4F0A-BB90-4BFFEDD166D6}"/>
          </ac:spMkLst>
        </pc:spChg>
        <pc:spChg chg="add del">
          <ac:chgData name="Cherupally, Sai Shiva (Contingent Worker)" userId="S::saishiva.cherupally@wabtec.com::ad5cabce-b24b-4bb7-8445-1cacffc1d105" providerId="AD" clId="Web-{808B56C4-578D-FB22-0575-31300B7490AB}" dt="2022-07-07T20:42:06.356" v="116"/>
          <ac:spMkLst>
            <pc:docMk/>
            <pc:sldMk cId="973361443" sldId="261"/>
            <ac:spMk id="146" creationId="{7A5F0580-5EE9-419F-96EE-B6529EF6E7D0}"/>
          </ac:spMkLst>
        </pc:spChg>
        <pc:spChg chg="add del">
          <ac:chgData name="Cherupally, Sai Shiva (Contingent Worker)" userId="S::saishiva.cherupally@wabtec.com::ad5cabce-b24b-4bb7-8445-1cacffc1d105" providerId="AD" clId="Web-{808B56C4-578D-FB22-0575-31300B7490AB}" dt="2022-07-07T20:42:06.356" v="116"/>
          <ac:spMkLst>
            <pc:docMk/>
            <pc:sldMk cId="973361443" sldId="261"/>
            <ac:spMk id="147" creationId="{2D6FBB9D-1CAA-4D05-AB33-BABDFE17B843}"/>
          </ac:spMkLst>
        </pc:spChg>
        <pc:spChg chg="add del">
          <ac:chgData name="Cherupally, Sai Shiva (Contingent Worker)" userId="S::saishiva.cherupally@wabtec.com::ad5cabce-b24b-4bb7-8445-1cacffc1d105" providerId="AD" clId="Web-{808B56C4-578D-FB22-0575-31300B7490AB}" dt="2022-07-07T20:42:06.356" v="116"/>
          <ac:spMkLst>
            <pc:docMk/>
            <pc:sldMk cId="973361443" sldId="261"/>
            <ac:spMk id="148" creationId="{04727B71-B4B6-4823-80A1-68C40B475118}"/>
          </ac:spMkLst>
        </pc:spChg>
        <pc:spChg chg="add del">
          <ac:chgData name="Cherupally, Sai Shiva (Contingent Worker)" userId="S::saishiva.cherupally@wabtec.com::ad5cabce-b24b-4bb7-8445-1cacffc1d105" providerId="AD" clId="Web-{808B56C4-578D-FB22-0575-31300B7490AB}" dt="2022-07-07T20:42:06.356" v="116"/>
          <ac:spMkLst>
            <pc:docMk/>
            <pc:sldMk cId="973361443" sldId="261"/>
            <ac:spMk id="149" creationId="{79A6DB05-9FB5-4B07-8675-74C23D4FD89D}"/>
          </ac:spMkLst>
        </pc:spChg>
        <pc:spChg chg="add del">
          <ac:chgData name="Cherupally, Sai Shiva (Contingent Worker)" userId="S::saishiva.cherupally@wabtec.com::ad5cabce-b24b-4bb7-8445-1cacffc1d105" providerId="AD" clId="Web-{808B56C4-578D-FB22-0575-31300B7490AB}" dt="2022-07-07T20:42:06.356" v="116"/>
          <ac:spMkLst>
            <pc:docMk/>
            <pc:sldMk cId="973361443" sldId="261"/>
            <ac:spMk id="150" creationId="{5C9B446A-6343-4E56-90BA-061E4DDF0FFB}"/>
          </ac:spMkLst>
        </pc:spChg>
        <pc:spChg chg="add del">
          <ac:chgData name="Cherupally, Sai Shiva (Contingent Worker)" userId="S::saishiva.cherupally@wabtec.com::ad5cabce-b24b-4bb7-8445-1cacffc1d105" providerId="AD" clId="Web-{808B56C4-578D-FB22-0575-31300B7490AB}" dt="2022-07-07T20:42:06.356" v="116"/>
          <ac:spMkLst>
            <pc:docMk/>
            <pc:sldMk cId="973361443" sldId="261"/>
            <ac:spMk id="151" creationId="{3EC72A1B-03D3-499C-B4BF-AC68EEC22B10}"/>
          </ac:spMkLst>
        </pc:spChg>
        <pc:spChg chg="add del">
          <ac:chgData name="Cherupally, Sai Shiva (Contingent Worker)" userId="S::saishiva.cherupally@wabtec.com::ad5cabce-b24b-4bb7-8445-1cacffc1d105" providerId="AD" clId="Web-{808B56C4-578D-FB22-0575-31300B7490AB}" dt="2022-07-07T20:42:06.356" v="116"/>
          <ac:spMkLst>
            <pc:docMk/>
            <pc:sldMk cId="973361443" sldId="261"/>
            <ac:spMk id="152" creationId="{216322C2-3CF0-4D33-BF90-3F384CF6D232}"/>
          </ac:spMkLst>
        </pc:spChg>
        <pc:spChg chg="add del">
          <ac:chgData name="Cherupally, Sai Shiva (Contingent Worker)" userId="S::saishiva.cherupally@wabtec.com::ad5cabce-b24b-4bb7-8445-1cacffc1d105" providerId="AD" clId="Web-{808B56C4-578D-FB22-0575-31300B7490AB}" dt="2022-07-07T20:42:06.356" v="116"/>
          <ac:spMkLst>
            <pc:docMk/>
            <pc:sldMk cId="973361443" sldId="261"/>
            <ac:spMk id="153" creationId="{55D4142C-5077-457F-A6AD-3FECFDB39685}"/>
          </ac:spMkLst>
        </pc:spChg>
        <pc:spChg chg="add del">
          <ac:chgData name="Cherupally, Sai Shiva (Contingent Worker)" userId="S::saishiva.cherupally@wabtec.com::ad5cabce-b24b-4bb7-8445-1cacffc1d105" providerId="AD" clId="Web-{808B56C4-578D-FB22-0575-31300B7490AB}" dt="2022-07-07T20:42:06.340" v="115"/>
          <ac:spMkLst>
            <pc:docMk/>
            <pc:sldMk cId="973361443" sldId="261"/>
            <ac:spMk id="158" creationId="{2D6FBB9D-1CAA-4D05-AB33-BABDFE17B843}"/>
          </ac:spMkLst>
        </pc:spChg>
        <pc:spChg chg="add del">
          <ac:chgData name="Cherupally, Sai Shiva (Contingent Worker)" userId="S::saishiva.cherupally@wabtec.com::ad5cabce-b24b-4bb7-8445-1cacffc1d105" providerId="AD" clId="Web-{808B56C4-578D-FB22-0575-31300B7490AB}" dt="2022-07-07T20:42:06.340" v="115"/>
          <ac:spMkLst>
            <pc:docMk/>
            <pc:sldMk cId="973361443" sldId="261"/>
            <ac:spMk id="160" creationId="{04727B71-B4B6-4823-80A1-68C40B475118}"/>
          </ac:spMkLst>
        </pc:spChg>
        <pc:spChg chg="add del">
          <ac:chgData name="Cherupally, Sai Shiva (Contingent Worker)" userId="S::saishiva.cherupally@wabtec.com::ad5cabce-b24b-4bb7-8445-1cacffc1d105" providerId="AD" clId="Web-{808B56C4-578D-FB22-0575-31300B7490AB}" dt="2022-07-07T20:42:06.340" v="115"/>
          <ac:spMkLst>
            <pc:docMk/>
            <pc:sldMk cId="973361443" sldId="261"/>
            <ac:spMk id="162" creationId="{79A6DB05-9FB5-4B07-8675-74C23D4FD89D}"/>
          </ac:spMkLst>
        </pc:spChg>
        <pc:spChg chg="add del">
          <ac:chgData name="Cherupally, Sai Shiva (Contingent Worker)" userId="S::saishiva.cherupally@wabtec.com::ad5cabce-b24b-4bb7-8445-1cacffc1d105" providerId="AD" clId="Web-{808B56C4-578D-FB22-0575-31300B7490AB}" dt="2022-07-07T20:42:06.340" v="115"/>
          <ac:spMkLst>
            <pc:docMk/>
            <pc:sldMk cId="973361443" sldId="261"/>
            <ac:spMk id="164" creationId="{0288C6B4-AFC3-407F-A595-EFFD38D4CCAF}"/>
          </ac:spMkLst>
        </pc:spChg>
        <pc:spChg chg="add del">
          <ac:chgData name="Cherupally, Sai Shiva (Contingent Worker)" userId="S::saishiva.cherupally@wabtec.com::ad5cabce-b24b-4bb7-8445-1cacffc1d105" providerId="AD" clId="Web-{808B56C4-578D-FB22-0575-31300B7490AB}" dt="2022-07-07T20:42:06.340" v="115"/>
          <ac:spMkLst>
            <pc:docMk/>
            <pc:sldMk cId="973361443" sldId="261"/>
            <ac:spMk id="166" creationId="{CF236821-17FE-429B-8D2C-08E13A64EA40}"/>
          </ac:spMkLst>
        </pc:spChg>
        <pc:spChg chg="add del">
          <ac:chgData name="Cherupally, Sai Shiva (Contingent Worker)" userId="S::saishiva.cherupally@wabtec.com::ad5cabce-b24b-4bb7-8445-1cacffc1d105" providerId="AD" clId="Web-{808B56C4-578D-FB22-0575-31300B7490AB}" dt="2022-07-07T20:42:06.340" v="115"/>
          <ac:spMkLst>
            <pc:docMk/>
            <pc:sldMk cId="973361443" sldId="261"/>
            <ac:spMk id="168" creationId="{C0BDBCD2-E081-43AB-9119-C55465E59757}"/>
          </ac:spMkLst>
        </pc:spChg>
        <pc:spChg chg="add del">
          <ac:chgData name="Cherupally, Sai Shiva (Contingent Worker)" userId="S::saishiva.cherupally@wabtec.com::ad5cabce-b24b-4bb7-8445-1cacffc1d105" providerId="AD" clId="Web-{808B56C4-578D-FB22-0575-31300B7490AB}" dt="2022-07-07T20:42:06.340" v="115"/>
          <ac:spMkLst>
            <pc:docMk/>
            <pc:sldMk cId="973361443" sldId="261"/>
            <ac:spMk id="170" creationId="{98E79BE4-34FE-485A-98A5-92CE8F7C4743}"/>
          </ac:spMkLst>
        </pc:spChg>
        <pc:spChg chg="add del">
          <ac:chgData name="Cherupally, Sai Shiva (Contingent Worker)" userId="S::saishiva.cherupally@wabtec.com::ad5cabce-b24b-4bb7-8445-1cacffc1d105" providerId="AD" clId="Web-{808B56C4-578D-FB22-0575-31300B7490AB}" dt="2022-07-07T20:42:06.340" v="115"/>
          <ac:spMkLst>
            <pc:docMk/>
            <pc:sldMk cId="973361443" sldId="261"/>
            <ac:spMk id="172" creationId="{7A5F0580-5EE9-419F-96EE-B6529EF6E7D0}"/>
          </ac:spMkLst>
        </pc:spChg>
        <pc:spChg chg="add">
          <ac:chgData name="Cherupally, Sai Shiva (Contingent Worker)" userId="S::saishiva.cherupally@wabtec.com::ad5cabce-b24b-4bb7-8445-1cacffc1d105" providerId="AD" clId="Web-{808B56C4-578D-FB22-0575-31300B7490AB}" dt="2022-07-07T20:42:06.356" v="116"/>
          <ac:spMkLst>
            <pc:docMk/>
            <pc:sldMk cId="973361443" sldId="261"/>
            <ac:spMk id="174" creationId="{2D6FBB9D-1CAA-4D05-AB33-BABDFE17B843}"/>
          </ac:spMkLst>
        </pc:spChg>
        <pc:spChg chg="add">
          <ac:chgData name="Cherupally, Sai Shiva (Contingent Worker)" userId="S::saishiva.cherupally@wabtec.com::ad5cabce-b24b-4bb7-8445-1cacffc1d105" providerId="AD" clId="Web-{808B56C4-578D-FB22-0575-31300B7490AB}" dt="2022-07-07T20:42:06.356" v="116"/>
          <ac:spMkLst>
            <pc:docMk/>
            <pc:sldMk cId="973361443" sldId="261"/>
            <ac:spMk id="175" creationId="{04727B71-B4B6-4823-80A1-68C40B475118}"/>
          </ac:spMkLst>
        </pc:spChg>
        <pc:spChg chg="add">
          <ac:chgData name="Cherupally, Sai Shiva (Contingent Worker)" userId="S::saishiva.cherupally@wabtec.com::ad5cabce-b24b-4bb7-8445-1cacffc1d105" providerId="AD" clId="Web-{808B56C4-578D-FB22-0575-31300B7490AB}" dt="2022-07-07T20:42:06.356" v="116"/>
          <ac:spMkLst>
            <pc:docMk/>
            <pc:sldMk cId="973361443" sldId="261"/>
            <ac:spMk id="176" creationId="{79A6DB05-9FB5-4B07-8675-74C23D4FD89D}"/>
          </ac:spMkLst>
        </pc:spChg>
        <pc:spChg chg="add">
          <ac:chgData name="Cherupally, Sai Shiva (Contingent Worker)" userId="S::saishiva.cherupally@wabtec.com::ad5cabce-b24b-4bb7-8445-1cacffc1d105" providerId="AD" clId="Web-{808B56C4-578D-FB22-0575-31300B7490AB}" dt="2022-07-07T20:42:06.356" v="116"/>
          <ac:spMkLst>
            <pc:docMk/>
            <pc:sldMk cId="973361443" sldId="261"/>
            <ac:spMk id="177" creationId="{2550BE34-C2B8-49B8-8519-67A8CAD51AE9}"/>
          </ac:spMkLst>
        </pc:spChg>
        <pc:spChg chg="add">
          <ac:chgData name="Cherupally, Sai Shiva (Contingent Worker)" userId="S::saishiva.cherupally@wabtec.com::ad5cabce-b24b-4bb7-8445-1cacffc1d105" providerId="AD" clId="Web-{808B56C4-578D-FB22-0575-31300B7490AB}" dt="2022-07-07T20:42:06.356" v="116"/>
          <ac:spMkLst>
            <pc:docMk/>
            <pc:sldMk cId="973361443" sldId="261"/>
            <ac:spMk id="178" creationId="{A7457DD9-5A45-400A-AB4B-4B4EDECA25F1}"/>
          </ac:spMkLst>
        </pc:spChg>
        <pc:spChg chg="add">
          <ac:chgData name="Cherupally, Sai Shiva (Contingent Worker)" userId="S::saishiva.cherupally@wabtec.com::ad5cabce-b24b-4bb7-8445-1cacffc1d105" providerId="AD" clId="Web-{808B56C4-578D-FB22-0575-31300B7490AB}" dt="2022-07-07T20:42:06.356" v="116"/>
          <ac:spMkLst>
            <pc:docMk/>
            <pc:sldMk cId="973361443" sldId="261"/>
            <ac:spMk id="179" creationId="{441CF7D6-A660-431A-B0BB-140A0D5556B6}"/>
          </ac:spMkLst>
        </pc:spChg>
        <pc:spChg chg="add">
          <ac:chgData name="Cherupally, Sai Shiva (Contingent Worker)" userId="S::saishiva.cherupally@wabtec.com::ad5cabce-b24b-4bb7-8445-1cacffc1d105" providerId="AD" clId="Web-{808B56C4-578D-FB22-0575-31300B7490AB}" dt="2022-07-07T20:42:06.356" v="116"/>
          <ac:spMkLst>
            <pc:docMk/>
            <pc:sldMk cId="973361443" sldId="261"/>
            <ac:spMk id="180" creationId="{0570A85B-3810-4F95-97B0-CBF4CCDB381C}"/>
          </ac:spMkLst>
        </pc:spChg>
        <pc:picChg chg="add mod">
          <ac:chgData name="Cherupally, Sai Shiva (Contingent Worker)" userId="S::saishiva.cherupally@wabtec.com::ad5cabce-b24b-4bb7-8445-1cacffc1d105" providerId="AD" clId="Web-{808B56C4-578D-FB22-0575-31300B7490AB}" dt="2022-07-07T20:42:27.934" v="121" actId="14100"/>
          <ac:picMkLst>
            <pc:docMk/>
            <pc:sldMk cId="973361443" sldId="261"/>
            <ac:picMk id="4" creationId="{9ACDCD28-8CB5-5868-CBB6-5329EDBF8C87}"/>
          </ac:picMkLst>
        </pc:picChg>
        <pc:picChg chg="del">
          <ac:chgData name="Cherupally, Sai Shiva (Contingent Worker)" userId="S::saishiva.cherupally@wabtec.com::ad5cabce-b24b-4bb7-8445-1cacffc1d105" providerId="AD" clId="Web-{808B56C4-578D-FB22-0575-31300B7490AB}" dt="2022-07-07T20:41:35.012" v="108"/>
          <ac:picMkLst>
            <pc:docMk/>
            <pc:sldMk cId="973361443" sldId="261"/>
            <ac:picMk id="7" creationId="{6FF40102-53C2-4152-4A4A-46307EF3112C}"/>
          </ac:picMkLst>
        </pc:picChg>
      </pc:sldChg>
      <pc:sldChg chg="addSp delSp modSp add mod ord replId setClrOvrMap">
        <pc:chgData name="Cherupally, Sai Shiva (Contingent Worker)" userId="S::saishiva.cherupally@wabtec.com::ad5cabce-b24b-4bb7-8445-1cacffc1d105" providerId="AD" clId="Web-{808B56C4-578D-FB22-0575-31300B7490AB}" dt="2022-07-07T20:49:46.295" v="228"/>
        <pc:sldMkLst>
          <pc:docMk/>
          <pc:sldMk cId="3532866526" sldId="262"/>
        </pc:sldMkLst>
        <pc:spChg chg="mod">
          <ac:chgData name="Cherupally, Sai Shiva (Contingent Worker)" userId="S::saishiva.cherupally@wabtec.com::ad5cabce-b24b-4bb7-8445-1cacffc1d105" providerId="AD" clId="Web-{808B56C4-578D-FB22-0575-31300B7490AB}" dt="2022-07-07T20:49:46.295" v="228"/>
          <ac:spMkLst>
            <pc:docMk/>
            <pc:sldMk cId="3532866526" sldId="262"/>
            <ac:spMk id="2" creationId="{00000000-0000-0000-0000-000000000000}"/>
          </ac:spMkLst>
        </pc:spChg>
        <pc:spChg chg="del">
          <ac:chgData name="Cherupally, Sai Shiva (Contingent Worker)" userId="S::saishiva.cherupally@wabtec.com::ad5cabce-b24b-4bb7-8445-1cacffc1d105" providerId="AD" clId="Web-{808B56C4-578D-FB22-0575-31300B7490AB}" dt="2022-07-07T20:49:46.295" v="228"/>
          <ac:spMkLst>
            <pc:docMk/>
            <pc:sldMk cId="3532866526" sldId="262"/>
            <ac:spMk id="19" creationId="{0671A8AE-40A1-4631-A6B8-581AFF065482}"/>
          </ac:spMkLst>
        </pc:spChg>
        <pc:spChg chg="del">
          <ac:chgData name="Cherupally, Sai Shiva (Contingent Worker)" userId="S::saishiva.cherupally@wabtec.com::ad5cabce-b24b-4bb7-8445-1cacffc1d105" providerId="AD" clId="Web-{808B56C4-578D-FB22-0575-31300B7490AB}" dt="2022-07-07T20:49:46.295" v="228"/>
          <ac:spMkLst>
            <pc:docMk/>
            <pc:sldMk cId="3532866526" sldId="262"/>
            <ac:spMk id="21" creationId="{A44CD100-6267-4E62-AA64-2182A3A6A1C0}"/>
          </ac:spMkLst>
        </pc:spChg>
        <pc:spChg chg="del">
          <ac:chgData name="Cherupally, Sai Shiva (Contingent Worker)" userId="S::saishiva.cherupally@wabtec.com::ad5cabce-b24b-4bb7-8445-1cacffc1d105" providerId="AD" clId="Web-{808B56C4-578D-FB22-0575-31300B7490AB}" dt="2022-07-07T20:49:46.295" v="228"/>
          <ac:spMkLst>
            <pc:docMk/>
            <pc:sldMk cId="3532866526" sldId="262"/>
            <ac:spMk id="23" creationId="{AF2F604E-43BE-4DC3-B983-E071523364F8}"/>
          </ac:spMkLst>
        </pc:spChg>
        <pc:spChg chg="del">
          <ac:chgData name="Cherupally, Sai Shiva (Contingent Worker)" userId="S::saishiva.cherupally@wabtec.com::ad5cabce-b24b-4bb7-8445-1cacffc1d105" providerId="AD" clId="Web-{808B56C4-578D-FB22-0575-31300B7490AB}" dt="2022-07-07T20:49:46.295" v="228"/>
          <ac:spMkLst>
            <pc:docMk/>
            <pc:sldMk cId="3532866526" sldId="262"/>
            <ac:spMk id="25" creationId="{08C9B587-E65E-4B52-B37C-ABEBB6E87928}"/>
          </ac:spMkLst>
        </pc:spChg>
        <pc:spChg chg="add">
          <ac:chgData name="Cherupally, Sai Shiva (Contingent Worker)" userId="S::saishiva.cherupally@wabtec.com::ad5cabce-b24b-4bb7-8445-1cacffc1d105" providerId="AD" clId="Web-{808B56C4-578D-FB22-0575-31300B7490AB}" dt="2022-07-07T20:49:46.295" v="228"/>
          <ac:spMkLst>
            <pc:docMk/>
            <pc:sldMk cId="3532866526" sldId="262"/>
            <ac:spMk id="30" creationId="{4DA4374D-F270-4C02-88D7-B751FD9BD6BD}"/>
          </ac:spMkLst>
        </pc:spChg>
        <pc:spChg chg="add">
          <ac:chgData name="Cherupally, Sai Shiva (Contingent Worker)" userId="S::saishiva.cherupally@wabtec.com::ad5cabce-b24b-4bb7-8445-1cacffc1d105" providerId="AD" clId="Web-{808B56C4-578D-FB22-0575-31300B7490AB}" dt="2022-07-07T20:49:46.295" v="228"/>
          <ac:spMkLst>
            <pc:docMk/>
            <pc:sldMk cId="3532866526" sldId="262"/>
            <ac:spMk id="32" creationId="{1ACA2EA0-FFD3-42EC-9406-B595015ED96E}"/>
          </ac:spMkLst>
        </pc:spChg>
        <pc:spChg chg="add">
          <ac:chgData name="Cherupally, Sai Shiva (Contingent Worker)" userId="S::saishiva.cherupally@wabtec.com::ad5cabce-b24b-4bb7-8445-1cacffc1d105" providerId="AD" clId="Web-{808B56C4-578D-FB22-0575-31300B7490AB}" dt="2022-07-07T20:49:46.295" v="228"/>
          <ac:spMkLst>
            <pc:docMk/>
            <pc:sldMk cId="3532866526" sldId="262"/>
            <ac:spMk id="34" creationId="{D5288BCE-665C-472A-8C43-664BCFA31E43}"/>
          </ac:spMkLst>
        </pc:spChg>
        <pc:spChg chg="add">
          <ac:chgData name="Cherupally, Sai Shiva (Contingent Worker)" userId="S::saishiva.cherupally@wabtec.com::ad5cabce-b24b-4bb7-8445-1cacffc1d105" providerId="AD" clId="Web-{808B56C4-578D-FB22-0575-31300B7490AB}" dt="2022-07-07T20:49:46.295" v="228"/>
          <ac:spMkLst>
            <pc:docMk/>
            <pc:sldMk cId="3532866526" sldId="262"/>
            <ac:spMk id="36" creationId="{46C57131-53A7-4C1A-BEA8-25F06A06AD29}"/>
          </ac:spMkLst>
        </pc:spChg>
        <pc:picChg chg="mod">
          <ac:chgData name="Cherupally, Sai Shiva (Contingent Worker)" userId="S::saishiva.cherupally@wabtec.com::ad5cabce-b24b-4bb7-8445-1cacffc1d105" providerId="AD" clId="Web-{808B56C4-578D-FB22-0575-31300B7490AB}" dt="2022-07-07T20:49:46.295" v="228"/>
          <ac:picMkLst>
            <pc:docMk/>
            <pc:sldMk cId="3532866526" sldId="262"/>
            <ac:picMk id="6" creationId="{1DF8830A-3450-3C27-A3DF-D45196D5112E}"/>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wabtec.datadoghq.com/dashboard/8za-2xh-29g/enterprise-cloud-teamss-landing-page?from_ts=1624503944695&amp;to_ts=1624507544695&amp;live=tru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abtec.datadoghq.com/dashboard/8za-2xh-29g/enterprise-cloud-teamss-landing-page?from_ts=1624503944695&amp;to_ts=1624507544695&amp;live=tru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F8174-2CBC-47BF-9766-BC751BBD74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89C7E31-3447-472A-A273-94A896D3D03D}">
      <dgm:prSet/>
      <dgm:spPr/>
      <dgm:t>
        <a:bodyPr/>
        <a:lstStyle/>
        <a:p>
          <a:r>
            <a:rPr lang="en-US" b="1"/>
            <a:t>Step1:</a:t>
          </a:r>
          <a:r>
            <a:rPr lang="en-US"/>
            <a:t> Open Datadog URL </a:t>
          </a:r>
        </a:p>
      </dgm:t>
    </dgm:pt>
    <dgm:pt modelId="{62DB8568-7179-43F7-90ED-CE8B9B3F2ADB}" type="parTrans" cxnId="{C94C7BE4-E655-4AD2-9CC5-EF9E3E48F653}">
      <dgm:prSet/>
      <dgm:spPr/>
      <dgm:t>
        <a:bodyPr/>
        <a:lstStyle/>
        <a:p>
          <a:endParaRPr lang="en-US"/>
        </a:p>
      </dgm:t>
    </dgm:pt>
    <dgm:pt modelId="{00693794-D0C9-476C-8F19-83A3712DF4D2}" type="sibTrans" cxnId="{C94C7BE4-E655-4AD2-9CC5-EF9E3E48F653}">
      <dgm:prSet/>
      <dgm:spPr/>
      <dgm:t>
        <a:bodyPr/>
        <a:lstStyle/>
        <a:p>
          <a:endParaRPr lang="en-US"/>
        </a:p>
      </dgm:t>
    </dgm:pt>
    <dgm:pt modelId="{A8173A24-7C87-45E7-AD61-05562DA5046A}">
      <dgm:prSet/>
      <dgm:spPr/>
      <dgm:t>
        <a:bodyPr/>
        <a:lstStyle/>
        <a:p>
          <a:r>
            <a:rPr lang="en-US">
              <a:hlinkClick xmlns:r="http://schemas.openxmlformats.org/officeDocument/2006/relationships" r:id="rId1"/>
            </a:rPr>
            <a:t>ttps://wabtec.datadoghq.com/dashboard/8za-2xh-29g/enterprise-cloud-teamss-landing-page?from_ts=1624503944695&amp;to_ts=1624507544695&amp;live=true</a:t>
          </a:r>
          <a:endParaRPr lang="en-US"/>
        </a:p>
      </dgm:t>
    </dgm:pt>
    <dgm:pt modelId="{7E1D28E8-B008-44A8-8EA6-1AFC72A3DB5A}" type="parTrans" cxnId="{A84226A8-09D7-47D2-890B-573F80388536}">
      <dgm:prSet/>
      <dgm:spPr/>
      <dgm:t>
        <a:bodyPr/>
        <a:lstStyle/>
        <a:p>
          <a:endParaRPr lang="en-US"/>
        </a:p>
      </dgm:t>
    </dgm:pt>
    <dgm:pt modelId="{180D5CBB-15EF-4111-88F7-C8686E26A8D0}" type="sibTrans" cxnId="{A84226A8-09D7-47D2-890B-573F80388536}">
      <dgm:prSet/>
      <dgm:spPr/>
      <dgm:t>
        <a:bodyPr/>
        <a:lstStyle/>
        <a:p>
          <a:endParaRPr lang="en-US"/>
        </a:p>
      </dgm:t>
    </dgm:pt>
    <dgm:pt modelId="{CB22F5E8-6E63-46DD-AD03-133632051B15}" type="pres">
      <dgm:prSet presAssocID="{28CF8174-2CBC-47BF-9766-BC751BBD74CA}" presName="linear" presStyleCnt="0">
        <dgm:presLayoutVars>
          <dgm:animLvl val="lvl"/>
          <dgm:resizeHandles val="exact"/>
        </dgm:presLayoutVars>
      </dgm:prSet>
      <dgm:spPr/>
    </dgm:pt>
    <dgm:pt modelId="{31C1FF29-6F52-4923-A72E-0D9C16AA05FF}" type="pres">
      <dgm:prSet presAssocID="{289C7E31-3447-472A-A273-94A896D3D03D}" presName="parentText" presStyleLbl="node1" presStyleIdx="0" presStyleCnt="2">
        <dgm:presLayoutVars>
          <dgm:chMax val="0"/>
          <dgm:bulletEnabled val="1"/>
        </dgm:presLayoutVars>
      </dgm:prSet>
      <dgm:spPr/>
    </dgm:pt>
    <dgm:pt modelId="{D1E2EF82-269C-419F-98C2-2E766C4819FE}" type="pres">
      <dgm:prSet presAssocID="{00693794-D0C9-476C-8F19-83A3712DF4D2}" presName="spacer" presStyleCnt="0"/>
      <dgm:spPr/>
    </dgm:pt>
    <dgm:pt modelId="{5493F548-3003-4B8F-88F9-36B9AC98502D}" type="pres">
      <dgm:prSet presAssocID="{A8173A24-7C87-45E7-AD61-05562DA5046A}" presName="parentText" presStyleLbl="node1" presStyleIdx="1" presStyleCnt="2">
        <dgm:presLayoutVars>
          <dgm:chMax val="0"/>
          <dgm:bulletEnabled val="1"/>
        </dgm:presLayoutVars>
      </dgm:prSet>
      <dgm:spPr/>
    </dgm:pt>
  </dgm:ptLst>
  <dgm:cxnLst>
    <dgm:cxn modelId="{03402549-1781-4F63-8952-84A4EAB6A9FE}" type="presOf" srcId="{28CF8174-2CBC-47BF-9766-BC751BBD74CA}" destId="{CB22F5E8-6E63-46DD-AD03-133632051B15}" srcOrd="0" destOrd="0" presId="urn:microsoft.com/office/officeart/2005/8/layout/vList2"/>
    <dgm:cxn modelId="{35899F8B-A476-4B6A-82A1-A8D2A1BFC2CD}" type="presOf" srcId="{289C7E31-3447-472A-A273-94A896D3D03D}" destId="{31C1FF29-6F52-4923-A72E-0D9C16AA05FF}" srcOrd="0" destOrd="0" presId="urn:microsoft.com/office/officeart/2005/8/layout/vList2"/>
    <dgm:cxn modelId="{A84226A8-09D7-47D2-890B-573F80388536}" srcId="{28CF8174-2CBC-47BF-9766-BC751BBD74CA}" destId="{A8173A24-7C87-45E7-AD61-05562DA5046A}" srcOrd="1" destOrd="0" parTransId="{7E1D28E8-B008-44A8-8EA6-1AFC72A3DB5A}" sibTransId="{180D5CBB-15EF-4111-88F7-C8686E26A8D0}"/>
    <dgm:cxn modelId="{C94C7BE4-E655-4AD2-9CC5-EF9E3E48F653}" srcId="{28CF8174-2CBC-47BF-9766-BC751BBD74CA}" destId="{289C7E31-3447-472A-A273-94A896D3D03D}" srcOrd="0" destOrd="0" parTransId="{62DB8568-7179-43F7-90ED-CE8B9B3F2ADB}" sibTransId="{00693794-D0C9-476C-8F19-83A3712DF4D2}"/>
    <dgm:cxn modelId="{5D3D9DFD-E7A6-48FC-BCEF-1B4EE9B377FF}" type="presOf" srcId="{A8173A24-7C87-45E7-AD61-05562DA5046A}" destId="{5493F548-3003-4B8F-88F9-36B9AC98502D}" srcOrd="0" destOrd="0" presId="urn:microsoft.com/office/officeart/2005/8/layout/vList2"/>
    <dgm:cxn modelId="{10EFEFC2-50F9-4DE3-A87D-92E903325454}" type="presParOf" srcId="{CB22F5E8-6E63-46DD-AD03-133632051B15}" destId="{31C1FF29-6F52-4923-A72E-0D9C16AA05FF}" srcOrd="0" destOrd="0" presId="urn:microsoft.com/office/officeart/2005/8/layout/vList2"/>
    <dgm:cxn modelId="{D877B9B3-CAAF-4DA1-9052-1FDD85F08906}" type="presParOf" srcId="{CB22F5E8-6E63-46DD-AD03-133632051B15}" destId="{D1E2EF82-269C-419F-98C2-2E766C4819FE}" srcOrd="1" destOrd="0" presId="urn:microsoft.com/office/officeart/2005/8/layout/vList2"/>
    <dgm:cxn modelId="{F83FF18B-6C40-42C8-942C-9695EEEADE2A}" type="presParOf" srcId="{CB22F5E8-6E63-46DD-AD03-133632051B15}" destId="{5493F548-3003-4B8F-88F9-36B9AC98502D}"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1FF29-6F52-4923-A72E-0D9C16AA05FF}">
      <dsp:nvSpPr>
        <dsp:cNvPr id="0" name=""/>
        <dsp:cNvSpPr/>
      </dsp:nvSpPr>
      <dsp:spPr>
        <a:xfrm>
          <a:off x="0" y="34780"/>
          <a:ext cx="10509503" cy="13820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Step1:</a:t>
          </a:r>
          <a:r>
            <a:rPr lang="en-US" sz="2500" kern="1200"/>
            <a:t> Open Datadog URL </a:t>
          </a:r>
        </a:p>
      </dsp:txBody>
      <dsp:txXfrm>
        <a:off x="67467" y="102247"/>
        <a:ext cx="10374569" cy="1247128"/>
      </dsp:txXfrm>
    </dsp:sp>
    <dsp:sp modelId="{5493F548-3003-4B8F-88F9-36B9AC98502D}">
      <dsp:nvSpPr>
        <dsp:cNvPr id="0" name=""/>
        <dsp:cNvSpPr/>
      </dsp:nvSpPr>
      <dsp:spPr>
        <a:xfrm>
          <a:off x="0" y="1488843"/>
          <a:ext cx="10509503" cy="13820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hlinkClick xmlns:r="http://schemas.openxmlformats.org/officeDocument/2006/relationships" r:id="rId1"/>
            </a:rPr>
            <a:t>ttps://wabtec.datadoghq.com/dashboard/8za-2xh-29g/enterprise-cloud-teamss-landing-page?from_ts=1624503944695&amp;to_ts=1624507544695&amp;live=true</a:t>
          </a:r>
          <a:endParaRPr lang="en-US" sz="2500" kern="1200"/>
        </a:p>
      </dsp:txBody>
      <dsp:txXfrm>
        <a:off x="67467" y="1556310"/>
        <a:ext cx="10374569" cy="12471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7/7/2022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23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092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702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9138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64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472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335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44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7837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7/7/2022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145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336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024356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1DF8830A-3450-3C27-A3DF-D45196D5112E}"/>
              </a:ext>
            </a:extLst>
          </p:cNvPr>
          <p:cNvPicPr>
            <a:picLocks noChangeAspect="1"/>
          </p:cNvPicPr>
          <p:nvPr/>
        </p:nvPicPr>
        <p:blipFill rotWithShape="1">
          <a:blip r:embed="rId2"/>
          <a:srcRect l="87" r="9536"/>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r>
              <a:rPr lang="en-US" sz="4800">
                <a:ea typeface="+mj-lt"/>
                <a:cs typeface="+mj-lt"/>
              </a:rPr>
              <a:t>Wabtec i360 Metrics </a:t>
            </a:r>
            <a:endParaRPr lang="en-US" sz="4800"/>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6" name="Picture 2">
            <a:extLst>
              <a:ext uri="{FF2B5EF4-FFF2-40B4-BE49-F238E27FC236}">
                <a16:creationId xmlns:a16="http://schemas.microsoft.com/office/drawing/2014/main" id="{1DF8830A-3450-3C27-A3DF-D45196D5112E}"/>
              </a:ext>
            </a:extLst>
          </p:cNvPr>
          <p:cNvPicPr>
            <a:picLocks noChangeAspect="1"/>
          </p:cNvPicPr>
          <p:nvPr/>
        </p:nvPicPr>
        <p:blipFill rotWithShape="1">
          <a:blip r:embed="rId2">
            <a:alphaModFix amt="60000"/>
          </a:blip>
          <a:srcRect t="10660" b="10668"/>
          <a:stretch/>
        </p:blipFill>
        <p:spPr>
          <a:xfrm>
            <a:off x="20" y="10"/>
            <a:ext cx="12191981" cy="6857990"/>
          </a:xfrm>
          <a:prstGeom prst="rect">
            <a:avLst/>
          </a:prstGeom>
        </p:spPr>
      </p:pic>
      <p:sp>
        <p:nvSpPr>
          <p:cNvPr id="40" name="Rectangle 3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6AFCF69C-794C-92A2-1303-F59BD2F093F5}"/>
              </a:ext>
            </a:extLst>
          </p:cNvPr>
          <p:cNvSpPr>
            <a:spLocks noGrp="1"/>
          </p:cNvSpPr>
          <p:nvPr>
            <p:ph type="ctrTitle"/>
          </p:nvPr>
        </p:nvSpPr>
        <p:spPr>
          <a:xfrm>
            <a:off x="1804988" y="1442172"/>
            <a:ext cx="8582025" cy="2177328"/>
          </a:xfrm>
        </p:spPr>
        <p:txBody>
          <a:bodyPr vert="horz" lIns="91440" tIns="45720" rIns="91440" bIns="45720" rtlCol="0" anchor="ctr">
            <a:normAutofit/>
          </a:bodyPr>
          <a:lstStyle/>
          <a:p>
            <a:pPr algn="ctr"/>
            <a:r>
              <a:rPr lang="en-US" sz="2300" b="1"/>
              <a:t>Definition/Purpose: </a:t>
            </a:r>
            <a:endParaRPr lang="en-US" sz="2300"/>
          </a:p>
          <a:p>
            <a:pPr algn="ctr"/>
            <a:r>
              <a:rPr lang="en-IN" sz="2300" b="0">
                <a:ea typeface="+mj-lt"/>
                <a:cs typeface="+mj-lt"/>
              </a:rPr>
              <a:t>To capture the metrics of i360 web app so that we can track and compare performance of the web application. The metrics include CPU utilization, Memory utilization and Load average of both CPU and memory.</a:t>
            </a:r>
            <a:endParaRPr lang="en-US" sz="2300"/>
          </a:p>
        </p:txBody>
      </p:sp>
      <p:sp>
        <p:nvSpPr>
          <p:cNvPr id="42" name="Rectangle: Rounded Corners 4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136476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5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Rectangle 5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5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3" name="Rectangle 56">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6" name="Picture 2">
            <a:extLst>
              <a:ext uri="{FF2B5EF4-FFF2-40B4-BE49-F238E27FC236}">
                <a16:creationId xmlns:a16="http://schemas.microsoft.com/office/drawing/2014/main" id="{1DF8830A-3450-3C27-A3DF-D45196D5112E}"/>
              </a:ext>
            </a:extLst>
          </p:cNvPr>
          <p:cNvPicPr>
            <a:picLocks noChangeAspect="1"/>
          </p:cNvPicPr>
          <p:nvPr/>
        </p:nvPicPr>
        <p:blipFill rotWithShape="1">
          <a:blip r:embed="rId2">
            <a:alphaModFix amt="40000"/>
          </a:blip>
          <a:srcRect t="10660" b="10668"/>
          <a:stretch/>
        </p:blipFill>
        <p:spPr>
          <a:xfrm>
            <a:off x="20" y="10"/>
            <a:ext cx="12191979" cy="6857990"/>
          </a:xfrm>
          <a:prstGeom prst="rect">
            <a:avLst/>
          </a:prstGeom>
        </p:spPr>
      </p:pic>
      <p:sp>
        <p:nvSpPr>
          <p:cNvPr id="4" name="Title 3">
            <a:extLst>
              <a:ext uri="{FF2B5EF4-FFF2-40B4-BE49-F238E27FC236}">
                <a16:creationId xmlns:a16="http://schemas.microsoft.com/office/drawing/2014/main" id="{431CF36E-D0D4-55F8-2811-B0785663969A}"/>
              </a:ext>
            </a:extLst>
          </p:cNvPr>
          <p:cNvSpPr>
            <a:spLocks noGrp="1"/>
          </p:cNvSpPr>
          <p:nvPr>
            <p:ph type="ctrTitle"/>
          </p:nvPr>
        </p:nvSpPr>
        <p:spPr>
          <a:xfrm>
            <a:off x="841248" y="426720"/>
            <a:ext cx="10506456" cy="1919141"/>
          </a:xfrm>
        </p:spPr>
        <p:txBody>
          <a:bodyPr vert="horz" lIns="91440" tIns="45720" rIns="91440" bIns="45720" rtlCol="0" anchor="b">
            <a:normAutofit/>
          </a:bodyPr>
          <a:lstStyle/>
          <a:p>
            <a:r>
              <a:rPr lang="en-US" sz="6000">
                <a:solidFill>
                  <a:srgbClr val="FFFFFF"/>
                </a:solidFill>
              </a:rPr>
              <a:t>Steps to capture metrics:</a:t>
            </a:r>
            <a:r>
              <a:rPr lang="en-US" sz="6000" b="0">
                <a:solidFill>
                  <a:srgbClr val="FFFFFF"/>
                </a:solidFill>
              </a:rPr>
              <a:t> </a:t>
            </a:r>
            <a:endParaRPr lang="en-US" sz="6000">
              <a:solidFill>
                <a:srgbClr val="FFFFFF"/>
              </a:solidFill>
            </a:endParaRPr>
          </a:p>
        </p:txBody>
      </p:sp>
      <p:sp>
        <p:nvSpPr>
          <p:cNvPr id="85" name="Rectangle 60">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6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5" name="TextBox 4">
            <a:extLst>
              <a:ext uri="{FF2B5EF4-FFF2-40B4-BE49-F238E27FC236}">
                <a16:creationId xmlns:a16="http://schemas.microsoft.com/office/drawing/2014/main" id="{485140FE-36B7-513F-3B1F-F83C42C85AD6}"/>
              </a:ext>
            </a:extLst>
          </p:cNvPr>
          <p:cNvGraphicFramePr/>
          <p:nvPr/>
        </p:nvGraphicFramePr>
        <p:xfrm>
          <a:off x="841248" y="3337269"/>
          <a:ext cx="10509504" cy="2905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7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6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2" name="Rectangle 7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7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4" name="Rectangle 7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5" name="Rectangle 7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046746" y="586822"/>
            <a:ext cx="3537285" cy="1645920"/>
          </a:xfrm>
        </p:spPr>
        <p:txBody>
          <a:bodyPr vert="horz" lIns="91440" tIns="45720" rIns="91440" bIns="45720" rtlCol="0" anchor="ctr">
            <a:normAutofit/>
          </a:bodyPr>
          <a:lstStyle/>
          <a:p>
            <a:r>
              <a:rPr lang="en-US" sz="3200"/>
              <a:t>Step2:</a:t>
            </a:r>
            <a:r>
              <a:rPr lang="en-US" sz="3200" b="0"/>
              <a:t> Open Dashboard section </a:t>
            </a:r>
            <a:endParaRPr lang="en-US" sz="3200"/>
          </a:p>
        </p:txBody>
      </p:sp>
      <p:sp>
        <p:nvSpPr>
          <p:cNvPr id="126" name="Rectangle 7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8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5A0F23B-8576-2B7A-2210-781CA502F8D4}"/>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dirty="0"/>
              <a:t>Once you have opened above URL, on the left side there is a Menu page where you can find various services provided by Datadog. Click on the Dashboards title and Search for i360. Select "</a:t>
            </a:r>
            <a:r>
              <a:rPr lang="en-US" b="1" dirty="0" err="1"/>
              <a:t>Dna</a:t>
            </a:r>
            <a:r>
              <a:rPr lang="en-US" b="1" dirty="0"/>
              <a:t>- i360</a:t>
            </a:r>
            <a:r>
              <a:rPr lang="en-US" dirty="0"/>
              <a:t>" dashboard</a:t>
            </a:r>
          </a:p>
        </p:txBody>
      </p:sp>
      <p:pic>
        <p:nvPicPr>
          <p:cNvPr id="7" name="Picture 8" descr="Graphical user interface, application&#10;&#10;Description automatically generated">
            <a:extLst>
              <a:ext uri="{FF2B5EF4-FFF2-40B4-BE49-F238E27FC236}">
                <a16:creationId xmlns:a16="http://schemas.microsoft.com/office/drawing/2014/main" id="{6FF40102-53C2-4152-4A4A-46307EF3112C}"/>
              </a:ext>
            </a:extLst>
          </p:cNvPr>
          <p:cNvPicPr>
            <a:picLocks noChangeAspect="1"/>
          </p:cNvPicPr>
          <p:nvPr/>
        </p:nvPicPr>
        <p:blipFill>
          <a:blip r:embed="rId2"/>
          <a:stretch>
            <a:fillRect/>
          </a:stretch>
        </p:blipFill>
        <p:spPr>
          <a:xfrm>
            <a:off x="1037616" y="2734056"/>
            <a:ext cx="9981813" cy="3851725"/>
          </a:xfrm>
          <a:prstGeom prst="rect">
            <a:avLst/>
          </a:prstGeom>
        </p:spPr>
      </p:pic>
    </p:spTree>
    <p:extLst>
      <p:ext uri="{BB962C8B-B14F-4D97-AF65-F5344CB8AC3E}">
        <p14:creationId xmlns:p14="http://schemas.microsoft.com/office/powerpoint/2010/main" val="425743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 name="Rectangle 15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5" name="Rectangle 15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Rectangle 16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7" name="Rectangle 16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8" name="Rectangle 16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046746" y="586822"/>
            <a:ext cx="3537285" cy="1645920"/>
          </a:xfrm>
        </p:spPr>
        <p:txBody>
          <a:bodyPr vert="horz" lIns="91440" tIns="45720" rIns="91440" bIns="45720" rtlCol="0" anchor="ctr">
            <a:normAutofit/>
          </a:bodyPr>
          <a:lstStyle/>
          <a:p>
            <a:r>
              <a:rPr lang="en-US" sz="3200"/>
              <a:t>Step4:</a:t>
            </a:r>
            <a:r>
              <a:rPr lang="en-US" sz="3200" b="0"/>
              <a:t> Capture the server status </a:t>
            </a:r>
            <a:endParaRPr lang="en-US" sz="3200"/>
          </a:p>
        </p:txBody>
      </p:sp>
      <p:sp>
        <p:nvSpPr>
          <p:cNvPr id="179" name="Rectangle 16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6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5A0F23B-8576-2B7A-2210-781CA502F8D4}"/>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a:t>Open the above dashboard and scroll down until you observe Server Monitoring and Capture the whole metrics as below screenshot</a:t>
            </a:r>
          </a:p>
        </p:txBody>
      </p:sp>
      <p:pic>
        <p:nvPicPr>
          <p:cNvPr id="4" name="Picture 4" descr="Graphical user interface, chart, application&#10;&#10;Description automatically generated">
            <a:extLst>
              <a:ext uri="{FF2B5EF4-FFF2-40B4-BE49-F238E27FC236}">
                <a16:creationId xmlns:a16="http://schemas.microsoft.com/office/drawing/2014/main" id="{9ACDCD28-8CB5-5868-CBB6-5329EDBF8C87}"/>
              </a:ext>
            </a:extLst>
          </p:cNvPr>
          <p:cNvPicPr>
            <a:picLocks noChangeAspect="1"/>
          </p:cNvPicPr>
          <p:nvPr/>
        </p:nvPicPr>
        <p:blipFill>
          <a:blip r:embed="rId2"/>
          <a:stretch>
            <a:fillRect/>
          </a:stretch>
        </p:blipFill>
        <p:spPr>
          <a:xfrm>
            <a:off x="1537502" y="2734056"/>
            <a:ext cx="9231663" cy="3786035"/>
          </a:xfrm>
          <a:prstGeom prst="rect">
            <a:avLst/>
          </a:prstGeom>
        </p:spPr>
      </p:pic>
    </p:spTree>
    <p:extLst>
      <p:ext uri="{BB962C8B-B14F-4D97-AF65-F5344CB8AC3E}">
        <p14:creationId xmlns:p14="http://schemas.microsoft.com/office/powerpoint/2010/main" val="97336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6057E0BB-58EB-465F-AD1E-92692B4B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33097" y="4231374"/>
            <a:ext cx="10515600" cy="1092050"/>
          </a:xfrm>
        </p:spPr>
        <p:txBody>
          <a:bodyPr>
            <a:normAutofit/>
          </a:bodyPr>
          <a:lstStyle/>
          <a:p>
            <a:pPr algn="ctr"/>
            <a:r>
              <a:rPr lang="en-IN" sz="2100" dirty="0">
                <a:ea typeface="+mj-lt"/>
                <a:cs typeface="+mj-lt"/>
              </a:rPr>
              <a:t>Note</a:t>
            </a:r>
            <a:r>
              <a:rPr lang="en-IN" sz="2100" b="0" dirty="0">
                <a:ea typeface="+mj-lt"/>
                <a:cs typeface="+mj-lt"/>
              </a:rPr>
              <a:t>: Make sure once you open the i360 dashboard, on the top of right side check the timeline as past 1 day or last 24 hrs as above screenshot.</a:t>
            </a:r>
            <a:r>
              <a:rPr lang="en-US" sz="2100" b="0" dirty="0">
                <a:ea typeface="+mj-lt"/>
                <a:cs typeface="+mj-lt"/>
              </a:rPr>
              <a:t> </a:t>
            </a:r>
            <a:endParaRPr lang="en-US" sz="2100" dirty="0"/>
          </a:p>
        </p:txBody>
      </p:sp>
      <p:sp useBgFill="1">
        <p:nvSpPr>
          <p:cNvPr id="26" name="Rectangle 20">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53947"/>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3" descr="Graphical user interface, application&#10;&#10;Description automatically generated">
            <a:extLst>
              <a:ext uri="{FF2B5EF4-FFF2-40B4-BE49-F238E27FC236}">
                <a16:creationId xmlns:a16="http://schemas.microsoft.com/office/drawing/2014/main" id="{25D11467-3B50-D089-6225-B216C7F3E073}"/>
              </a:ext>
            </a:extLst>
          </p:cNvPr>
          <p:cNvPicPr>
            <a:picLocks noChangeAspect="1"/>
          </p:cNvPicPr>
          <p:nvPr/>
        </p:nvPicPr>
        <p:blipFill>
          <a:blip r:embed="rId2"/>
          <a:stretch>
            <a:fillRect/>
          </a:stretch>
        </p:blipFill>
        <p:spPr>
          <a:xfrm>
            <a:off x="733096" y="569080"/>
            <a:ext cx="10514073" cy="3834434"/>
          </a:xfrm>
          <a:prstGeom prst="rect">
            <a:avLst/>
          </a:prstGeom>
        </p:spPr>
      </p:pic>
      <p:sp>
        <p:nvSpPr>
          <p:cNvPr id="27" name="Rectangle 22">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5917696"/>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CBF9EA4-3244-299F-6467-1D06AC43CC35}"/>
              </a:ext>
            </a:extLst>
          </p:cNvPr>
          <p:cNvSpPr txBox="1"/>
          <p:nvPr/>
        </p:nvSpPr>
        <p:spPr>
          <a:xfrm>
            <a:off x="1150885" y="5670331"/>
            <a:ext cx="990337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dirty="0"/>
              <a:t>Finally, We should send an email to client in between 5am IST to 6am IST Daily</a:t>
            </a:r>
          </a:p>
        </p:txBody>
      </p:sp>
    </p:spTree>
    <p:extLst>
      <p:ext uri="{BB962C8B-B14F-4D97-AF65-F5344CB8AC3E}">
        <p14:creationId xmlns:p14="http://schemas.microsoft.com/office/powerpoint/2010/main" val="173538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6" name="Picture 2">
            <a:extLst>
              <a:ext uri="{FF2B5EF4-FFF2-40B4-BE49-F238E27FC236}">
                <a16:creationId xmlns:a16="http://schemas.microsoft.com/office/drawing/2014/main" id="{1DF8830A-3450-3C27-A3DF-D45196D5112E}"/>
              </a:ext>
            </a:extLst>
          </p:cNvPr>
          <p:cNvPicPr>
            <a:picLocks noChangeAspect="1"/>
          </p:cNvPicPr>
          <p:nvPr/>
        </p:nvPicPr>
        <p:blipFill rotWithShape="1">
          <a:blip r:embed="rId2">
            <a:alphaModFix amt="60000"/>
          </a:blip>
          <a:srcRect t="10664" b="10664"/>
          <a:stretch/>
        </p:blipFill>
        <p:spPr>
          <a:xfrm>
            <a:off x="20" y="10"/>
            <a:ext cx="12191979" cy="6857989"/>
          </a:xfrm>
          <a:prstGeom prst="rect">
            <a:avLst/>
          </a:prstGeom>
        </p:spPr>
      </p:pic>
      <p:sp>
        <p:nvSpPr>
          <p:cNvPr id="34" name="Rectangle 3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804988" y="1442172"/>
            <a:ext cx="8582025" cy="2177328"/>
          </a:xfrm>
        </p:spPr>
        <p:txBody>
          <a:bodyPr anchor="ctr">
            <a:normAutofit/>
          </a:bodyPr>
          <a:lstStyle/>
          <a:p>
            <a:pPr algn="ctr"/>
            <a:r>
              <a:rPr lang="en-US" sz="7200">
                <a:ea typeface="+mj-lt"/>
                <a:cs typeface="+mj-lt"/>
              </a:rPr>
              <a:t>Thank You</a:t>
            </a:r>
            <a:endParaRPr lang="en-US" sz="7200"/>
          </a:p>
        </p:txBody>
      </p:sp>
      <p:sp>
        <p:nvSpPr>
          <p:cNvPr id="36" name="Rectangle: Rounded Corners 3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35328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nalogousFromLightSeedRightStep">
      <a:dk1>
        <a:srgbClr val="000000"/>
      </a:dk1>
      <a:lt1>
        <a:srgbClr val="FFFFFF"/>
      </a:lt1>
      <a:dk2>
        <a:srgbClr val="402441"/>
      </a:dk2>
      <a:lt2>
        <a:srgbClr val="E2E8E2"/>
      </a:lt2>
      <a:accent1>
        <a:srgbClr val="EB6EEE"/>
      </a:accent1>
      <a:accent2>
        <a:srgbClr val="EB4EAD"/>
      </a:accent2>
      <a:accent3>
        <a:srgbClr val="EE6E86"/>
      </a:accent3>
      <a:accent4>
        <a:srgbClr val="EB714E"/>
      </a:accent4>
      <a:accent5>
        <a:srgbClr val="D5992B"/>
      </a:accent5>
      <a:accent6>
        <a:srgbClr val="A3AA38"/>
      </a:accent6>
      <a:hlink>
        <a:srgbClr val="588F56"/>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AccentBoxVTI</vt:lpstr>
      <vt:lpstr>Wabtec i360 Metrics </vt:lpstr>
      <vt:lpstr>Definition/Purpose:  To capture the metrics of i360 web app so that we can track and compare performance of the web application. The metrics include CPU utilization, Memory utilization and Load average of both CPU and memory.</vt:lpstr>
      <vt:lpstr>Steps to capture metrics: </vt:lpstr>
      <vt:lpstr>Step2: Open Dashboard section </vt:lpstr>
      <vt:lpstr>Step4: Capture the server status </vt:lpstr>
      <vt:lpstr>Note: Make sure once you open the i360 dashboard, on the top of right side check the timeline as past 1 day or last 24 hrs as above screenshot.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129</cp:revision>
  <dcterms:created xsi:type="dcterms:W3CDTF">2022-07-07T20:18:59Z</dcterms:created>
  <dcterms:modified xsi:type="dcterms:W3CDTF">2022-07-07T20:49:54Z</dcterms:modified>
</cp:coreProperties>
</file>