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0DDCC-DDD1-DEC4-46C8-2F456AE99C8D}" v="36" dt="2022-07-11T11:57:17.904"/>
    <p1510:client id="{5BCA0244-5A7E-6503-1DC5-37C3DFBCA570}" v="273" dt="2022-07-10T11:10:19.791"/>
    <p1510:client id="{8845E175-19F9-5CBD-4B3C-5F85F7DFB2F0}" v="1463" dt="2022-07-10T15:41:35.201"/>
    <p1510:client id="{A1D0E71C-F024-4354-D8D4-DC64224F57D3}" v="16" dt="2022-07-10T09:58:39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Kebin (Contingent Worker)" userId="S::kebin.raj@wabtec.com::dbdbdfb9-89b8-45a8-bfcc-f5510720c684" providerId="AD" clId="Web-{13E0DDCC-DDD1-DEC4-46C8-2F456AE99C8D}"/>
    <pc:docChg chg="modSld addMainMaster delMainMaster">
      <pc:chgData name="Raj, Kebin (Contingent Worker)" userId="S::kebin.raj@wabtec.com::dbdbdfb9-89b8-45a8-bfcc-f5510720c684" providerId="AD" clId="Web-{13E0DDCC-DDD1-DEC4-46C8-2F456AE99C8D}" dt="2022-07-11T11:57:17.904" v="35" actId="20577"/>
      <pc:docMkLst>
        <pc:docMk/>
      </pc:docMkLst>
      <pc:sldChg chg="addSp delSp modSp mod setBg modClrScheme chgLayout">
        <pc:chgData name="Raj, Kebin (Contingent Worker)" userId="S::kebin.raj@wabtec.com::dbdbdfb9-89b8-45a8-bfcc-f5510720c684" providerId="AD" clId="Web-{13E0DDCC-DDD1-DEC4-46C8-2F456AE99C8D}" dt="2022-07-11T11:57:17.904" v="35" actId="20577"/>
        <pc:sldMkLst>
          <pc:docMk/>
          <pc:sldMk cId="109857222" sldId="256"/>
        </pc:sldMkLst>
        <pc:spChg chg="mod ord">
          <ac:chgData name="Raj, Kebin (Contingent Worker)" userId="S::kebin.raj@wabtec.com::dbdbdfb9-89b8-45a8-bfcc-f5510720c684" providerId="AD" clId="Web-{13E0DDCC-DDD1-DEC4-46C8-2F456AE99C8D}" dt="2022-07-11T11:48:38.014" v="3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j, Kebin (Contingent Worker)" userId="S::kebin.raj@wabtec.com::dbdbdfb9-89b8-45a8-bfcc-f5510720c684" providerId="AD" clId="Web-{13E0DDCC-DDD1-DEC4-46C8-2F456AE99C8D}" dt="2022-07-11T11:57:17.904" v="3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j, Kebin (Contingent Worker)" userId="S::kebin.raj@wabtec.com::dbdbdfb9-89b8-45a8-bfcc-f5510720c684" providerId="AD" clId="Web-{13E0DDCC-DDD1-DEC4-46C8-2F456AE99C8D}" dt="2022-07-11T11:47:13.701" v="27"/>
          <ac:spMkLst>
            <pc:docMk/>
            <pc:sldMk cId="109857222" sldId="256"/>
            <ac:spMk id="8" creationId="{100EDD19-6802-4EC3-95CE-CFFAB042CFD6}"/>
          </ac:spMkLst>
        </pc:spChg>
        <pc:spChg chg="add del">
          <ac:chgData name="Raj, Kebin (Contingent Worker)" userId="S::kebin.raj@wabtec.com::dbdbdfb9-89b8-45a8-bfcc-f5510720c684" providerId="AD" clId="Web-{13E0DDCC-DDD1-DEC4-46C8-2F456AE99C8D}" dt="2022-07-11T11:47:13.701" v="27"/>
          <ac:spMkLst>
            <pc:docMk/>
            <pc:sldMk cId="109857222" sldId="256"/>
            <ac:spMk id="10" creationId="{DB17E863-922E-4C26-BD64-E8FD41D28661}"/>
          </ac:spMkLst>
        </pc:spChg>
        <pc:spChg chg="add">
          <ac:chgData name="Raj, Kebin (Contingent Worker)" userId="S::kebin.raj@wabtec.com::dbdbdfb9-89b8-45a8-bfcc-f5510720c684" providerId="AD" clId="Web-{13E0DDCC-DDD1-DEC4-46C8-2F456AE99C8D}" dt="2022-07-11T11:47:13.701" v="27"/>
          <ac:spMkLst>
            <pc:docMk/>
            <pc:sldMk cId="109857222" sldId="256"/>
            <ac:spMk id="15" creationId="{AC17DE74-01C9-4859-B65A-85CF999E8580}"/>
          </ac:spMkLst>
        </pc:spChg>
        <pc:spChg chg="add">
          <ac:chgData name="Raj, Kebin (Contingent Worker)" userId="S::kebin.raj@wabtec.com::dbdbdfb9-89b8-45a8-bfcc-f5510720c684" providerId="AD" clId="Web-{13E0DDCC-DDD1-DEC4-46C8-2F456AE99C8D}" dt="2022-07-11T11:47:13.701" v="27"/>
          <ac:spMkLst>
            <pc:docMk/>
            <pc:sldMk cId="109857222" sldId="256"/>
            <ac:spMk id="17" creationId="{068C0432-0E90-4CC1-8CD3-D44A90DF07EF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13E0DDCC-DDD1-DEC4-46C8-2F456AE99C8D}" dt="2022-07-11T10:15:16.010" v="2"/>
        <pc:sldMkLst>
          <pc:docMk/>
          <pc:sldMk cId="3403194891" sldId="257"/>
        </pc:sldMkLst>
        <pc:spChg chg="mod ord">
          <ac:chgData name="Raj, Kebin (Contingent Worker)" userId="S::kebin.raj@wabtec.com::dbdbdfb9-89b8-45a8-bfcc-f5510720c684" providerId="AD" clId="Web-{13E0DDCC-DDD1-DEC4-46C8-2F456AE99C8D}" dt="2022-07-11T10:15:16.010" v="2"/>
          <ac:spMkLst>
            <pc:docMk/>
            <pc:sldMk cId="3403194891" sldId="257"/>
            <ac:spMk id="3" creationId="{1B42D9CA-92FD-656E-DF38-CF1D0B93C77C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13E0DDCC-DDD1-DEC4-46C8-2F456AE99C8D}" dt="2022-07-11T11:31:52.123" v="15" actId="20577"/>
        <pc:sldMkLst>
          <pc:docMk/>
          <pc:sldMk cId="231416778" sldId="259"/>
        </pc:sldMkLst>
        <pc:spChg chg="mod ord">
          <ac:chgData name="Raj, Kebin (Contingent Worker)" userId="S::kebin.raj@wabtec.com::dbdbdfb9-89b8-45a8-bfcc-f5510720c684" providerId="AD" clId="Web-{13E0DDCC-DDD1-DEC4-46C8-2F456AE99C8D}" dt="2022-07-11T11:31:52.123" v="15" actId="20577"/>
          <ac:spMkLst>
            <pc:docMk/>
            <pc:sldMk cId="231416778" sldId="259"/>
            <ac:spMk id="3" creationId="{92479371-529C-D904-9B6D-788E3DC591A0}"/>
          </ac:spMkLst>
        </pc:spChg>
        <pc:picChg chg="mod">
          <ac:chgData name="Raj, Kebin (Contingent Worker)" userId="S::kebin.raj@wabtec.com::dbdbdfb9-89b8-45a8-bfcc-f5510720c684" providerId="AD" clId="Web-{13E0DDCC-DDD1-DEC4-46C8-2F456AE99C8D}" dt="2022-07-11T11:30:45.919" v="6" actId="1076"/>
          <ac:picMkLst>
            <pc:docMk/>
            <pc:sldMk cId="231416778" sldId="259"/>
            <ac:picMk id="5" creationId="{70CF7A6F-1D28-B1E3-CF50-50342DBA20B7}"/>
          </ac:picMkLst>
        </pc:picChg>
      </pc:sldChg>
      <pc:sldChg chg="modSp mod modClrScheme chgLayout">
        <pc:chgData name="Raj, Kebin (Contingent Worker)" userId="S::kebin.raj@wabtec.com::dbdbdfb9-89b8-45a8-bfcc-f5510720c684" providerId="AD" clId="Web-{13E0DDCC-DDD1-DEC4-46C8-2F456AE99C8D}" dt="2022-07-11T11:32:44.029" v="19" actId="20577"/>
        <pc:sldMkLst>
          <pc:docMk/>
          <pc:sldMk cId="2086550754" sldId="260"/>
        </pc:sldMkLst>
        <pc:spChg chg="mod ord">
          <ac:chgData name="Raj, Kebin (Contingent Worker)" userId="S::kebin.raj@wabtec.com::dbdbdfb9-89b8-45a8-bfcc-f5510720c684" providerId="AD" clId="Web-{13E0DDCC-DDD1-DEC4-46C8-2F456AE99C8D}" dt="2022-07-11T11:32:44.029" v="19" actId="20577"/>
          <ac:spMkLst>
            <pc:docMk/>
            <pc:sldMk cId="2086550754" sldId="260"/>
            <ac:spMk id="3" creationId="{92479371-529C-D904-9B6D-788E3DC591A0}"/>
          </ac:spMkLst>
        </pc:spChg>
        <pc:picChg chg="mod">
          <ac:chgData name="Raj, Kebin (Contingent Worker)" userId="S::kebin.raj@wabtec.com::dbdbdfb9-89b8-45a8-bfcc-f5510720c684" providerId="AD" clId="Web-{13E0DDCC-DDD1-DEC4-46C8-2F456AE99C8D}" dt="2022-07-11T11:32:12.091" v="18" actId="14100"/>
          <ac:picMkLst>
            <pc:docMk/>
            <pc:sldMk cId="2086550754" sldId="260"/>
            <ac:picMk id="2" creationId="{6A441B9C-9A9B-5124-ADB5-45998E23CACD}"/>
          </ac:picMkLst>
        </pc:picChg>
      </pc:sldChg>
      <pc:sldChg chg="addSp delSp modSp mod modClrScheme chgLayout">
        <pc:chgData name="Raj, Kebin (Contingent Worker)" userId="S::kebin.raj@wabtec.com::dbdbdfb9-89b8-45a8-bfcc-f5510720c684" providerId="AD" clId="Web-{13E0DDCC-DDD1-DEC4-46C8-2F456AE99C8D}" dt="2022-07-11T11:35:29.294" v="25" actId="14100"/>
        <pc:sldMkLst>
          <pc:docMk/>
          <pc:sldMk cId="3178199163" sldId="261"/>
        </pc:sldMkLst>
        <pc:spChg chg="mod ord">
          <ac:chgData name="Raj, Kebin (Contingent Worker)" userId="S::kebin.raj@wabtec.com::dbdbdfb9-89b8-45a8-bfcc-f5510720c684" providerId="AD" clId="Web-{13E0DDCC-DDD1-DEC4-46C8-2F456AE99C8D}" dt="2022-07-11T10:15:16.010" v="2"/>
          <ac:spMkLst>
            <pc:docMk/>
            <pc:sldMk cId="3178199163" sldId="261"/>
            <ac:spMk id="3" creationId="{60AEE3B7-46E8-F12B-E9CB-574FC3E03A82}"/>
          </ac:spMkLst>
        </pc:spChg>
        <pc:picChg chg="add mod">
          <ac:chgData name="Raj, Kebin (Contingent Worker)" userId="S::kebin.raj@wabtec.com::dbdbdfb9-89b8-45a8-bfcc-f5510720c684" providerId="AD" clId="Web-{13E0DDCC-DDD1-DEC4-46C8-2F456AE99C8D}" dt="2022-07-11T11:35:29.294" v="25" actId="14100"/>
          <ac:picMkLst>
            <pc:docMk/>
            <pc:sldMk cId="3178199163" sldId="261"/>
            <ac:picMk id="2" creationId="{2E01CE10-F2D1-B639-F5E2-C8E266D7F351}"/>
          </ac:picMkLst>
        </pc:picChg>
        <pc:picChg chg="del">
          <ac:chgData name="Raj, Kebin (Contingent Worker)" userId="S::kebin.raj@wabtec.com::dbdbdfb9-89b8-45a8-bfcc-f5510720c684" providerId="AD" clId="Web-{13E0DDCC-DDD1-DEC4-46C8-2F456AE99C8D}" dt="2022-07-11T11:35:16.529" v="21"/>
          <ac:picMkLst>
            <pc:docMk/>
            <pc:sldMk cId="3178199163" sldId="261"/>
            <ac:picMk id="5" creationId="{3B18FF31-8A56-2AEA-4633-7CF25C8A8C74}"/>
          </ac:picMkLst>
        </pc:picChg>
      </pc:sldChg>
      <pc:sldChg chg="modSp mod modClrScheme chgLayout">
        <pc:chgData name="Raj, Kebin (Contingent Worker)" userId="S::kebin.raj@wabtec.com::dbdbdfb9-89b8-45a8-bfcc-f5510720c684" providerId="AD" clId="Web-{13E0DDCC-DDD1-DEC4-46C8-2F456AE99C8D}" dt="2022-07-11T10:15:16.010" v="2"/>
        <pc:sldMkLst>
          <pc:docMk/>
          <pc:sldMk cId="1724361" sldId="262"/>
        </pc:sldMkLst>
        <pc:spChg chg="mod ord">
          <ac:chgData name="Raj, Kebin (Contingent Worker)" userId="S::kebin.raj@wabtec.com::dbdbdfb9-89b8-45a8-bfcc-f5510720c684" providerId="AD" clId="Web-{13E0DDCC-DDD1-DEC4-46C8-2F456AE99C8D}" dt="2022-07-11T10:15:16.010" v="2"/>
          <ac:spMkLst>
            <pc:docMk/>
            <pc:sldMk cId="1724361" sldId="262"/>
            <ac:spMk id="3" creationId="{BE0DD7BC-0F32-AE8D-68F2-ADEE7737D9CF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13E0DDCC-DDD1-DEC4-46C8-2F456AE99C8D}" dt="2022-07-11T10:15:16.010" v="2"/>
        <pc:sldMkLst>
          <pc:docMk/>
          <pc:sldMk cId="182364247" sldId="263"/>
        </pc:sldMkLst>
        <pc:spChg chg="mod ord">
          <ac:chgData name="Raj, Kebin (Contingent Worker)" userId="S::kebin.raj@wabtec.com::dbdbdfb9-89b8-45a8-bfcc-f5510720c684" providerId="AD" clId="Web-{13E0DDCC-DDD1-DEC4-46C8-2F456AE99C8D}" dt="2022-07-11T10:15:16.010" v="2"/>
          <ac:spMkLst>
            <pc:docMk/>
            <pc:sldMk cId="182364247" sldId="263"/>
            <ac:spMk id="3" creationId="{6B52D93E-50C9-DF90-FA12-41F52DB94A47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13E0DDCC-DDD1-DEC4-46C8-2F456AE99C8D}" dt="2022-07-11T10:15:16.010" v="2"/>
        <pc:sldMkLst>
          <pc:docMk/>
          <pc:sldMk cId="2377944811" sldId="264"/>
        </pc:sldMkLst>
        <pc:spChg chg="mod ord">
          <ac:chgData name="Raj, Kebin (Contingent Worker)" userId="S::kebin.raj@wabtec.com::dbdbdfb9-89b8-45a8-bfcc-f5510720c684" providerId="AD" clId="Web-{13E0DDCC-DDD1-DEC4-46C8-2F456AE99C8D}" dt="2022-07-11T10:15:16.010" v="2"/>
          <ac:spMkLst>
            <pc:docMk/>
            <pc:sldMk cId="2377944811" sldId="264"/>
            <ac:spMk id="3" creationId="{DE04A996-2B68-C83F-834A-EBF4561ECDFA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13E0DDCC-DDD1-DEC4-46C8-2F456AE99C8D}" dt="2022-07-11T10:15:16.010" v="2"/>
        <pc:sldMkLst>
          <pc:docMk/>
          <pc:sldMk cId="2338206872" sldId="265"/>
        </pc:sldMkLst>
        <pc:spChg chg="mod ord">
          <ac:chgData name="Raj, Kebin (Contingent Worker)" userId="S::kebin.raj@wabtec.com::dbdbdfb9-89b8-45a8-bfcc-f5510720c684" providerId="AD" clId="Web-{13E0DDCC-DDD1-DEC4-46C8-2F456AE99C8D}" dt="2022-07-11T10:15:16.010" v="2"/>
          <ac:spMkLst>
            <pc:docMk/>
            <pc:sldMk cId="2338206872" sldId="265"/>
            <ac:spMk id="3" creationId="{D9168DA3-58ED-6EA1-B5F8-AF3657D39B9A}"/>
          </ac:spMkLst>
        </pc:spChg>
      </pc:sldChg>
      <pc:sldMasterChg chg="del delSldLayout">
        <pc:chgData name="Raj, Kebin (Contingent Worker)" userId="S::kebin.raj@wabtec.com::dbdbdfb9-89b8-45a8-bfcc-f5510720c684" providerId="AD" clId="Web-{13E0DDCC-DDD1-DEC4-46C8-2F456AE99C8D}" dt="2022-07-11T10:14:42.307" v="0"/>
        <pc:sldMasterMkLst>
          <pc:docMk/>
          <pc:sldMasterMk cId="2460954070" sldId="2147483660"/>
        </pc:sldMasterMkLst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j, Kebin (Contingent Worker)" userId="S::kebin.raj@wabtec.com::dbdbdfb9-89b8-45a8-bfcc-f5510720c684" providerId="AD" clId="Web-{13E0DDCC-DDD1-DEC4-46C8-2F456AE99C8D}" dt="2022-07-11T10:14:42.30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13E0DDCC-DDD1-DEC4-46C8-2F456AE99C8D}" dt="2022-07-11T10:15:06.291" v="1"/>
        <pc:sldMasterMkLst>
          <pc:docMk/>
          <pc:sldMasterMk cId="4089720670" sldId="2147483672"/>
        </pc:sldMasterMkLst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4215489624" sldId="2147483673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3865508179" sldId="2147483674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2174969678" sldId="2147483675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1298810726" sldId="2147483676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2008815504" sldId="2147483677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2921427771" sldId="2147483678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447922848" sldId="2147483679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3843433014" sldId="2147483680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180062113" sldId="2147483681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2849476408" sldId="2147483682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06.291" v="1"/>
          <pc:sldLayoutMkLst>
            <pc:docMk/>
            <pc:sldMasterMk cId="4089720670" sldId="2147483672"/>
            <pc:sldLayoutMk cId="3867258978" sldId="2147483683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13E0DDCC-DDD1-DEC4-46C8-2F456AE99C8D}" dt="2022-07-11T10:15:16.010" v="2"/>
        <pc:sldMasterMkLst>
          <pc:docMk/>
          <pc:sldMasterMk cId="1835487102" sldId="2147483684"/>
        </pc:sldMasterMkLst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3295004181" sldId="2147483685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355040264" sldId="2147483686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2999656096" sldId="2147483687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233080931" sldId="2147483688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3747226969" sldId="2147483689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1500566022" sldId="2147483690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1107931739" sldId="2147483691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667079809" sldId="2147483692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3393851738" sldId="2147483693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3641445223" sldId="2147483694"/>
          </pc:sldLayoutMkLst>
        </pc:sldLayoutChg>
        <pc:sldLayoutChg chg="add del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835487102" sldId="2147483684"/>
            <pc:sldLayoutMk cId="1517290032" sldId="2147483695"/>
          </pc:sldLayoutMkLst>
        </pc:sldLayoutChg>
      </pc:sldMasterChg>
      <pc:sldMasterChg chg="add addSldLayout modSldLayout">
        <pc:chgData name="Raj, Kebin (Contingent Worker)" userId="S::kebin.raj@wabtec.com::dbdbdfb9-89b8-45a8-bfcc-f5510720c684" providerId="AD" clId="Web-{13E0DDCC-DDD1-DEC4-46C8-2F456AE99C8D}" dt="2022-07-11T10:15:16.010" v="2"/>
        <pc:sldMasterMkLst>
          <pc:docMk/>
          <pc:sldMasterMk cId="1996355552" sldId="2147483696"/>
        </pc:sldMasterMkLst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154959667" sldId="2147483697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3240703108" sldId="2147483698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268416635" sldId="2147483699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1274080265" sldId="2147483700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902295534" sldId="2147483701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2074207279" sldId="2147483702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2247019133" sldId="2147483703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3520634027" sldId="2147483704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673433169" sldId="2147483705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1169164872" sldId="2147483706"/>
          </pc:sldLayoutMkLst>
        </pc:sldLayoutChg>
        <pc:sldLayoutChg chg="add mod replId">
          <pc:chgData name="Raj, Kebin (Contingent Worker)" userId="S::kebin.raj@wabtec.com::dbdbdfb9-89b8-45a8-bfcc-f5510720c684" providerId="AD" clId="Web-{13E0DDCC-DDD1-DEC4-46C8-2F456AE99C8D}" dt="2022-07-11T10:15:16.010" v="2"/>
          <pc:sldLayoutMkLst>
            <pc:docMk/>
            <pc:sldMasterMk cId="1996355552" sldId="2147483696"/>
            <pc:sldLayoutMk cId="3421096412" sldId="2147483707"/>
          </pc:sldLayoutMkLst>
        </pc:sldLayoutChg>
      </pc:sldMasterChg>
    </pc:docChg>
  </pc:docChgLst>
  <pc:docChgLst>
    <pc:chgData name="Raj, Kebin (Contingent Worker)" userId="S::kebin.raj@wabtec.com::dbdbdfb9-89b8-45a8-bfcc-f5510720c684" providerId="AD" clId="Web-{8845E175-19F9-5CBD-4B3C-5F85F7DFB2F0}"/>
    <pc:docChg chg="addSld delSld modSld">
      <pc:chgData name="Raj, Kebin (Contingent Worker)" userId="S::kebin.raj@wabtec.com::dbdbdfb9-89b8-45a8-bfcc-f5510720c684" providerId="AD" clId="Web-{8845E175-19F9-5CBD-4B3C-5F85F7DFB2F0}" dt="2022-07-10T15:41:35.201" v="1420" actId="1076"/>
      <pc:docMkLst>
        <pc:docMk/>
      </pc:docMkLst>
      <pc:sldChg chg="modSp">
        <pc:chgData name="Raj, Kebin (Contingent Worker)" userId="S::kebin.raj@wabtec.com::dbdbdfb9-89b8-45a8-bfcc-f5510720c684" providerId="AD" clId="Web-{8845E175-19F9-5CBD-4B3C-5F85F7DFB2F0}" dt="2022-07-10T13:52:19.996" v="153" actId="20577"/>
        <pc:sldMkLst>
          <pc:docMk/>
          <pc:sldMk cId="109857222" sldId="256"/>
        </pc:sldMkLst>
        <pc:spChg chg="mod">
          <ac:chgData name="Raj, Kebin (Contingent Worker)" userId="S::kebin.raj@wabtec.com::dbdbdfb9-89b8-45a8-bfcc-f5510720c684" providerId="AD" clId="Web-{8845E175-19F9-5CBD-4B3C-5F85F7DFB2F0}" dt="2022-07-10T13:51:50.449" v="13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3:52:19.996" v="15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Raj, Kebin (Contingent Worker)" userId="S::kebin.raj@wabtec.com::dbdbdfb9-89b8-45a8-bfcc-f5510720c684" providerId="AD" clId="Web-{8845E175-19F9-5CBD-4B3C-5F85F7DFB2F0}" dt="2022-07-10T14:23:23.807" v="231" actId="14100"/>
        <pc:sldMkLst>
          <pc:docMk/>
          <pc:sldMk cId="3403194891" sldId="257"/>
        </pc:sldMkLst>
        <pc:spChg chg="del mod">
          <ac:chgData name="Raj, Kebin (Contingent Worker)" userId="S::kebin.raj@wabtec.com::dbdbdfb9-89b8-45a8-bfcc-f5510720c684" providerId="AD" clId="Web-{8845E175-19F9-5CBD-4B3C-5F85F7DFB2F0}" dt="2022-07-10T13:50:07.396" v="104"/>
          <ac:spMkLst>
            <pc:docMk/>
            <pc:sldMk cId="3403194891" sldId="257"/>
            <ac:spMk id="2" creationId="{7DC46480-AE2A-C98F-2B6F-10250197CA8C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4:23:05.495" v="224" actId="20577"/>
          <ac:spMkLst>
            <pc:docMk/>
            <pc:sldMk cId="3403194891" sldId="257"/>
            <ac:spMk id="3" creationId="{1B42D9CA-92FD-656E-DF38-CF1D0B93C77C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4:23:23.807" v="231" actId="14100"/>
          <ac:picMkLst>
            <pc:docMk/>
            <pc:sldMk cId="3403194891" sldId="257"/>
            <ac:picMk id="2" creationId="{56ED4B85-A6DF-15DA-432E-9723D168ECA9}"/>
          </ac:picMkLst>
        </pc:picChg>
      </pc:sldChg>
      <pc:sldChg chg="addSp modSp new del mod modClrScheme chgLayout">
        <pc:chgData name="Raj, Kebin (Contingent Worker)" userId="S::kebin.raj@wabtec.com::dbdbdfb9-89b8-45a8-bfcc-f5510720c684" providerId="AD" clId="Web-{8845E175-19F9-5CBD-4B3C-5F85F7DFB2F0}" dt="2022-07-10T14:21:17.792" v="221"/>
        <pc:sldMkLst>
          <pc:docMk/>
          <pc:sldMk cId="335760107" sldId="258"/>
        </pc:sldMkLst>
        <pc:spChg chg="mod ord">
          <ac:chgData name="Raj, Kebin (Contingent Worker)" userId="S::kebin.raj@wabtec.com::dbdbdfb9-89b8-45a8-bfcc-f5510720c684" providerId="AD" clId="Web-{8845E175-19F9-5CBD-4B3C-5F85F7DFB2F0}" dt="2022-07-10T14:20:08.480" v="217"/>
          <ac:spMkLst>
            <pc:docMk/>
            <pc:sldMk cId="335760107" sldId="258"/>
            <ac:spMk id="2" creationId="{D2BEC0E9-F1C4-BCB8-CCD3-B161BB90ABAF}"/>
          </ac:spMkLst>
        </pc:spChg>
        <pc:spChg chg="mod ord">
          <ac:chgData name="Raj, Kebin (Contingent Worker)" userId="S::kebin.raj@wabtec.com::dbdbdfb9-89b8-45a8-bfcc-f5510720c684" providerId="AD" clId="Web-{8845E175-19F9-5CBD-4B3C-5F85F7DFB2F0}" dt="2022-07-10T14:20:08.480" v="217"/>
          <ac:spMkLst>
            <pc:docMk/>
            <pc:sldMk cId="335760107" sldId="258"/>
            <ac:spMk id="3" creationId="{3042137C-D6CD-D4B5-CA89-CC7EB321627E}"/>
          </ac:spMkLst>
        </pc:spChg>
        <pc:spChg chg="add mod ord">
          <ac:chgData name="Raj, Kebin (Contingent Worker)" userId="S::kebin.raj@wabtec.com::dbdbdfb9-89b8-45a8-bfcc-f5510720c684" providerId="AD" clId="Web-{8845E175-19F9-5CBD-4B3C-5F85F7DFB2F0}" dt="2022-07-10T14:20:08.480" v="217"/>
          <ac:spMkLst>
            <pc:docMk/>
            <pc:sldMk cId="335760107" sldId="258"/>
            <ac:spMk id="4" creationId="{26A4B9DB-C3C7-E1D0-B317-49639C588537}"/>
          </ac:spMkLst>
        </pc:spChg>
      </pc:sldChg>
      <pc:sldChg chg="addSp delSp modSp new del mod modClrScheme chgLayout">
        <pc:chgData name="Raj, Kebin (Contingent Worker)" userId="S::kebin.raj@wabtec.com::dbdbdfb9-89b8-45a8-bfcc-f5510720c684" providerId="AD" clId="Web-{8845E175-19F9-5CBD-4B3C-5F85F7DFB2F0}" dt="2022-07-10T14:14:50.342" v="181"/>
        <pc:sldMkLst>
          <pc:docMk/>
          <pc:sldMk cId="1350840838" sldId="258"/>
        </pc:sldMkLst>
        <pc:spChg chg="del">
          <ac:chgData name="Raj, Kebin (Contingent Worker)" userId="S::kebin.raj@wabtec.com::dbdbdfb9-89b8-45a8-bfcc-f5510720c684" providerId="AD" clId="Web-{8845E175-19F9-5CBD-4B3C-5F85F7DFB2F0}" dt="2022-07-10T14:13:03.092" v="174"/>
          <ac:spMkLst>
            <pc:docMk/>
            <pc:sldMk cId="1350840838" sldId="258"/>
            <ac:spMk id="2" creationId="{FC7B1C7F-F12E-6A77-F5BC-2E4406C4A8E5}"/>
          </ac:spMkLst>
        </pc:spChg>
        <pc:spChg chg="del mod">
          <ac:chgData name="Raj, Kebin (Contingent Worker)" userId="S::kebin.raj@wabtec.com::dbdbdfb9-89b8-45a8-bfcc-f5510720c684" providerId="AD" clId="Web-{8845E175-19F9-5CBD-4B3C-5F85F7DFB2F0}" dt="2022-07-10T14:13:37.592" v="177"/>
          <ac:spMkLst>
            <pc:docMk/>
            <pc:sldMk cId="1350840838" sldId="258"/>
            <ac:spMk id="3" creationId="{3D912E25-0C42-FD00-C5EC-FC309B01CAB1}"/>
          </ac:spMkLst>
        </pc:spChg>
        <pc:spChg chg="add mod ord">
          <ac:chgData name="Raj, Kebin (Contingent Worker)" userId="S::kebin.raj@wabtec.com::dbdbdfb9-89b8-45a8-bfcc-f5510720c684" providerId="AD" clId="Web-{8845E175-19F9-5CBD-4B3C-5F85F7DFB2F0}" dt="2022-07-10T14:14:03.732" v="179"/>
          <ac:spMkLst>
            <pc:docMk/>
            <pc:sldMk cId="1350840838" sldId="258"/>
            <ac:spMk id="5" creationId="{95D8E640-CA4D-7DE4-E9A8-75A9B7E80D0C}"/>
          </ac:spMkLst>
        </pc:spChg>
        <pc:spChg chg="add mod ord">
          <ac:chgData name="Raj, Kebin (Contingent Worker)" userId="S::kebin.raj@wabtec.com::dbdbdfb9-89b8-45a8-bfcc-f5510720c684" providerId="AD" clId="Web-{8845E175-19F9-5CBD-4B3C-5F85F7DFB2F0}" dt="2022-07-10T14:14:03.732" v="179"/>
          <ac:spMkLst>
            <pc:docMk/>
            <pc:sldMk cId="1350840838" sldId="258"/>
            <ac:spMk id="6" creationId="{6CFF2C58-1C34-69B5-23C3-0B58420EE20E}"/>
          </ac:spMkLst>
        </pc:spChg>
        <pc:picChg chg="add mod ord">
          <ac:chgData name="Raj, Kebin (Contingent Worker)" userId="S::kebin.raj@wabtec.com::dbdbdfb9-89b8-45a8-bfcc-f5510720c684" providerId="AD" clId="Web-{8845E175-19F9-5CBD-4B3C-5F85F7DFB2F0}" dt="2022-07-10T14:14:08.170" v="180" actId="1076"/>
          <ac:picMkLst>
            <pc:docMk/>
            <pc:sldMk cId="1350840838" sldId="258"/>
            <ac:picMk id="4" creationId="{36F201FB-F264-5408-3071-D37DAC1A544A}"/>
          </ac:picMkLst>
        </pc:picChg>
      </pc:sldChg>
      <pc:sldChg chg="addSp delSp modSp new del">
        <pc:chgData name="Raj, Kebin (Contingent Worker)" userId="S::kebin.raj@wabtec.com::dbdbdfb9-89b8-45a8-bfcc-f5510720c684" providerId="AD" clId="Web-{8845E175-19F9-5CBD-4B3C-5F85F7DFB2F0}" dt="2022-07-10T14:19:43.855" v="215"/>
        <pc:sldMkLst>
          <pc:docMk/>
          <pc:sldMk cId="1537198039" sldId="258"/>
        </pc:sldMkLst>
        <pc:spChg chg="del mod">
          <ac:chgData name="Raj, Kebin (Contingent Worker)" userId="S::kebin.raj@wabtec.com::dbdbdfb9-89b8-45a8-bfcc-f5510720c684" providerId="AD" clId="Web-{8845E175-19F9-5CBD-4B3C-5F85F7DFB2F0}" dt="2022-07-10T14:15:59.263" v="190"/>
          <ac:spMkLst>
            <pc:docMk/>
            <pc:sldMk cId="1537198039" sldId="258"/>
            <ac:spMk id="2" creationId="{AE653853-1E8E-E1F2-6FE3-969732821052}"/>
          </ac:spMkLst>
        </pc:spChg>
        <pc:spChg chg="del mod">
          <ac:chgData name="Raj, Kebin (Contingent Worker)" userId="S::kebin.raj@wabtec.com::dbdbdfb9-89b8-45a8-bfcc-f5510720c684" providerId="AD" clId="Web-{8845E175-19F9-5CBD-4B3C-5F85F7DFB2F0}" dt="2022-07-10T14:15:22.388" v="188"/>
          <ac:spMkLst>
            <pc:docMk/>
            <pc:sldMk cId="1537198039" sldId="258"/>
            <ac:spMk id="3" creationId="{BBF96598-43FA-1AE2-1A06-C934E36EAB73}"/>
          </ac:spMkLst>
        </pc:spChg>
        <pc:spChg chg="add del mod">
          <ac:chgData name="Raj, Kebin (Contingent Worker)" userId="S::kebin.raj@wabtec.com::dbdbdfb9-89b8-45a8-bfcc-f5510720c684" providerId="AD" clId="Web-{8845E175-19F9-5CBD-4B3C-5F85F7DFB2F0}" dt="2022-07-10T14:19:20.137" v="214"/>
          <ac:spMkLst>
            <pc:docMk/>
            <pc:sldMk cId="1537198039" sldId="258"/>
            <ac:spMk id="5" creationId="{7C244481-7A33-E58E-1FB5-6CA3D836E6A1}"/>
          </ac:spMkLst>
        </pc:spChg>
        <pc:picChg chg="add mod ord">
          <ac:chgData name="Raj, Kebin (Contingent Worker)" userId="S::kebin.raj@wabtec.com::dbdbdfb9-89b8-45a8-bfcc-f5510720c684" providerId="AD" clId="Web-{8845E175-19F9-5CBD-4B3C-5F85F7DFB2F0}" dt="2022-07-10T14:16:36.700" v="197" actId="14100"/>
          <ac:picMkLst>
            <pc:docMk/>
            <pc:sldMk cId="1537198039" sldId="258"/>
            <ac:picMk id="4" creationId="{4B9B7DC5-98CE-8845-0312-E1B9215D0996}"/>
          </ac:picMkLst>
        </pc:picChg>
      </pc:sldChg>
      <pc:sldChg chg="addSp delSp modSp new mod modClrScheme chgLayout">
        <pc:chgData name="Raj, Kebin (Contingent Worker)" userId="S::kebin.raj@wabtec.com::dbdbdfb9-89b8-45a8-bfcc-f5510720c684" providerId="AD" clId="Web-{8845E175-19F9-5CBD-4B3C-5F85F7DFB2F0}" dt="2022-07-10T14:28:37.836" v="277" actId="14100"/>
        <pc:sldMkLst>
          <pc:docMk/>
          <pc:sldMk cId="231416778" sldId="259"/>
        </pc:sldMkLst>
        <pc:spChg chg="del">
          <ac:chgData name="Raj, Kebin (Contingent Worker)" userId="S::kebin.raj@wabtec.com::dbdbdfb9-89b8-45a8-bfcc-f5510720c684" providerId="AD" clId="Web-{8845E175-19F9-5CBD-4B3C-5F85F7DFB2F0}" dt="2022-07-10T14:24:20.807" v="233"/>
          <ac:spMkLst>
            <pc:docMk/>
            <pc:sldMk cId="231416778" sldId="259"/>
            <ac:spMk id="2" creationId="{EC263A25-126E-7845-D6FF-337B19B1503A}"/>
          </ac:spMkLst>
        </pc:spChg>
        <pc:spChg chg="mod ord">
          <ac:chgData name="Raj, Kebin (Contingent Worker)" userId="S::kebin.raj@wabtec.com::dbdbdfb9-89b8-45a8-bfcc-f5510720c684" providerId="AD" clId="Web-{8845E175-19F9-5CBD-4B3C-5F85F7DFB2F0}" dt="2022-07-10T14:28:29.899" v="275" actId="20577"/>
          <ac:spMkLst>
            <pc:docMk/>
            <pc:sldMk cId="231416778" sldId="259"/>
            <ac:spMk id="3" creationId="{92479371-529C-D904-9B6D-788E3DC591A0}"/>
          </ac:spMkLst>
        </pc:spChg>
        <pc:spChg chg="add del mod ord">
          <ac:chgData name="Raj, Kebin (Contingent Worker)" userId="S::kebin.raj@wabtec.com::dbdbdfb9-89b8-45a8-bfcc-f5510720c684" providerId="AD" clId="Web-{8845E175-19F9-5CBD-4B3C-5F85F7DFB2F0}" dt="2022-07-10T14:24:40.244" v="242"/>
          <ac:spMkLst>
            <pc:docMk/>
            <pc:sldMk cId="231416778" sldId="259"/>
            <ac:spMk id="4" creationId="{FCA0FBCD-8103-B981-6E89-C9CDFEC29E9D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4:28:37.836" v="277" actId="14100"/>
          <ac:picMkLst>
            <pc:docMk/>
            <pc:sldMk cId="231416778" sldId="259"/>
            <ac:picMk id="5" creationId="{70CF7A6F-1D28-B1E3-CF50-50342DBA20B7}"/>
          </ac:picMkLst>
        </pc:picChg>
      </pc:sldChg>
      <pc:sldChg chg="delSp modSp new del">
        <pc:chgData name="Raj, Kebin (Contingent Worker)" userId="S::kebin.raj@wabtec.com::dbdbdfb9-89b8-45a8-bfcc-f5510720c684" providerId="AD" clId="Web-{8845E175-19F9-5CBD-4B3C-5F85F7DFB2F0}" dt="2022-07-10T14:33:57.697" v="352"/>
        <pc:sldMkLst>
          <pc:docMk/>
          <pc:sldMk cId="1659516489" sldId="260"/>
        </pc:sldMkLst>
        <pc:spChg chg="del">
          <ac:chgData name="Raj, Kebin (Contingent Worker)" userId="S::kebin.raj@wabtec.com::dbdbdfb9-89b8-45a8-bfcc-f5510720c684" providerId="AD" clId="Web-{8845E175-19F9-5CBD-4B3C-5F85F7DFB2F0}" dt="2022-07-10T14:31:34.960" v="283"/>
          <ac:spMkLst>
            <pc:docMk/>
            <pc:sldMk cId="1659516489" sldId="260"/>
            <ac:spMk id="2" creationId="{F7FCA4C3-3540-0020-D91C-459E6280C6ED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4:33:55.759" v="351" actId="20577"/>
          <ac:spMkLst>
            <pc:docMk/>
            <pc:sldMk cId="1659516489" sldId="260"/>
            <ac:spMk id="3" creationId="{71F94FE3-BBC7-3985-D94A-A5CB67193A49}"/>
          </ac:spMkLst>
        </pc:spChg>
      </pc:sldChg>
      <pc:sldChg chg="addSp delSp modSp add replId">
        <pc:chgData name="Raj, Kebin (Contingent Worker)" userId="S::kebin.raj@wabtec.com::dbdbdfb9-89b8-45a8-bfcc-f5510720c684" providerId="AD" clId="Web-{8845E175-19F9-5CBD-4B3C-5F85F7DFB2F0}" dt="2022-07-10T14:53:43.024" v="678" actId="20577"/>
        <pc:sldMkLst>
          <pc:docMk/>
          <pc:sldMk cId="2086550754" sldId="260"/>
        </pc:sldMkLst>
        <pc:spChg chg="mod">
          <ac:chgData name="Raj, Kebin (Contingent Worker)" userId="S::kebin.raj@wabtec.com::dbdbdfb9-89b8-45a8-bfcc-f5510720c684" providerId="AD" clId="Web-{8845E175-19F9-5CBD-4B3C-5F85F7DFB2F0}" dt="2022-07-10T14:53:43.024" v="678" actId="20577"/>
          <ac:spMkLst>
            <pc:docMk/>
            <pc:sldMk cId="2086550754" sldId="260"/>
            <ac:spMk id="3" creationId="{92479371-529C-D904-9B6D-788E3DC591A0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4:46:32.073" v="555" actId="14100"/>
          <ac:picMkLst>
            <pc:docMk/>
            <pc:sldMk cId="2086550754" sldId="260"/>
            <ac:picMk id="2" creationId="{6A441B9C-9A9B-5124-ADB5-45998E23CACD}"/>
          </ac:picMkLst>
        </pc:picChg>
        <pc:picChg chg="del">
          <ac:chgData name="Raj, Kebin (Contingent Worker)" userId="S::kebin.raj@wabtec.com::dbdbdfb9-89b8-45a8-bfcc-f5510720c684" providerId="AD" clId="Web-{8845E175-19F9-5CBD-4B3C-5F85F7DFB2F0}" dt="2022-07-10T14:36:16.999" v="387"/>
          <ac:picMkLst>
            <pc:docMk/>
            <pc:sldMk cId="2086550754" sldId="260"/>
            <ac:picMk id="5" creationId="{70CF7A6F-1D28-B1E3-CF50-50342DBA20B7}"/>
          </ac:picMkLst>
        </pc:picChg>
      </pc:sldChg>
      <pc:sldChg chg="addSp delSp modSp new del">
        <pc:chgData name="Raj, Kebin (Contingent Worker)" userId="S::kebin.raj@wabtec.com::dbdbdfb9-89b8-45a8-bfcc-f5510720c684" providerId="AD" clId="Web-{8845E175-19F9-5CBD-4B3C-5F85F7DFB2F0}" dt="2022-07-10T14:34:51.196" v="360"/>
        <pc:sldMkLst>
          <pc:docMk/>
          <pc:sldMk cId="3208796534" sldId="260"/>
        </pc:sldMkLst>
        <pc:spChg chg="del mod">
          <ac:chgData name="Raj, Kebin (Contingent Worker)" userId="S::kebin.raj@wabtec.com::dbdbdfb9-89b8-45a8-bfcc-f5510720c684" providerId="AD" clId="Web-{8845E175-19F9-5CBD-4B3C-5F85F7DFB2F0}" dt="2022-07-10T14:34:19.384" v="356"/>
          <ac:spMkLst>
            <pc:docMk/>
            <pc:sldMk cId="3208796534" sldId="260"/>
            <ac:spMk id="2" creationId="{E6F4C4EC-8710-9B18-0E98-4797FECEAF76}"/>
          </ac:spMkLst>
        </pc:spChg>
        <pc:spChg chg="del">
          <ac:chgData name="Raj, Kebin (Contingent Worker)" userId="S::kebin.raj@wabtec.com::dbdbdfb9-89b8-45a8-bfcc-f5510720c684" providerId="AD" clId="Web-{8845E175-19F9-5CBD-4B3C-5F85F7DFB2F0}" dt="2022-07-10T14:34:30.056" v="358"/>
          <ac:spMkLst>
            <pc:docMk/>
            <pc:sldMk cId="3208796534" sldId="260"/>
            <ac:spMk id="3" creationId="{BA8E8145-6CF4-4CCA-49A7-DE6249A075CC}"/>
          </ac:spMkLst>
        </pc:spChg>
        <pc:spChg chg="add del mod">
          <ac:chgData name="Raj, Kebin (Contingent Worker)" userId="S::kebin.raj@wabtec.com::dbdbdfb9-89b8-45a8-bfcc-f5510720c684" providerId="AD" clId="Web-{8845E175-19F9-5CBD-4B3C-5F85F7DFB2F0}" dt="2022-07-10T14:34:24.447" v="357"/>
          <ac:spMkLst>
            <pc:docMk/>
            <pc:sldMk cId="3208796534" sldId="260"/>
            <ac:spMk id="5" creationId="{7B8BA2A8-602C-85B0-CF07-B50FFEECB20C}"/>
          </ac:spMkLst>
        </pc:spChg>
        <pc:spChg chg="add">
          <ac:chgData name="Raj, Kebin (Contingent Worker)" userId="S::kebin.raj@wabtec.com::dbdbdfb9-89b8-45a8-bfcc-f5510720c684" providerId="AD" clId="Web-{8845E175-19F9-5CBD-4B3C-5F85F7DFB2F0}" dt="2022-07-10T14:34:46.446" v="359"/>
          <ac:spMkLst>
            <pc:docMk/>
            <pc:sldMk cId="3208796534" sldId="260"/>
            <ac:spMk id="6" creationId="{CDCEEB75-84D6-282E-D0ED-3AA3F610B3A0}"/>
          </ac:spMkLst>
        </pc:spChg>
      </pc:sldChg>
      <pc:sldChg chg="delSp modSp new del">
        <pc:chgData name="Raj, Kebin (Contingent Worker)" userId="S::kebin.raj@wabtec.com::dbdbdfb9-89b8-45a8-bfcc-f5510720c684" providerId="AD" clId="Web-{8845E175-19F9-5CBD-4B3C-5F85F7DFB2F0}" dt="2022-07-10T14:31:27.945" v="281"/>
        <pc:sldMkLst>
          <pc:docMk/>
          <pc:sldMk cId="4089482522" sldId="260"/>
        </pc:sldMkLst>
        <pc:spChg chg="del">
          <ac:chgData name="Raj, Kebin (Contingent Worker)" userId="S::kebin.raj@wabtec.com::dbdbdfb9-89b8-45a8-bfcc-f5510720c684" providerId="AD" clId="Web-{8845E175-19F9-5CBD-4B3C-5F85F7DFB2F0}" dt="2022-07-10T14:31:08.585" v="278"/>
          <ac:spMkLst>
            <pc:docMk/>
            <pc:sldMk cId="4089482522" sldId="260"/>
            <ac:spMk id="2" creationId="{E94B5616-EEFB-8FCA-2A53-56F186FB2F25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4:31:15.429" v="280" actId="20577"/>
          <ac:spMkLst>
            <pc:docMk/>
            <pc:sldMk cId="4089482522" sldId="260"/>
            <ac:spMk id="3" creationId="{78C1CF0B-74D3-F16F-B726-19C6B45BD277}"/>
          </ac:spMkLst>
        </pc:spChg>
      </pc:sldChg>
      <pc:sldChg chg="addSp delSp modSp new">
        <pc:chgData name="Raj, Kebin (Contingent Worker)" userId="S::kebin.raj@wabtec.com::dbdbdfb9-89b8-45a8-bfcc-f5510720c684" providerId="AD" clId="Web-{8845E175-19F9-5CBD-4B3C-5F85F7DFB2F0}" dt="2022-07-10T15:14:54.269" v="948" actId="1076"/>
        <pc:sldMkLst>
          <pc:docMk/>
          <pc:sldMk cId="3178199163" sldId="261"/>
        </pc:sldMkLst>
        <pc:spChg chg="del">
          <ac:chgData name="Raj, Kebin (Contingent Worker)" userId="S::kebin.raj@wabtec.com::dbdbdfb9-89b8-45a8-bfcc-f5510720c684" providerId="AD" clId="Web-{8845E175-19F9-5CBD-4B3C-5F85F7DFB2F0}" dt="2022-07-10T14:57:22.023" v="680"/>
          <ac:spMkLst>
            <pc:docMk/>
            <pc:sldMk cId="3178199163" sldId="261"/>
            <ac:spMk id="2" creationId="{3C6BE4F3-5A27-E608-9DAB-2F456216D57A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5:14:32.563" v="945" actId="20577"/>
          <ac:spMkLst>
            <pc:docMk/>
            <pc:sldMk cId="3178199163" sldId="261"/>
            <ac:spMk id="3" creationId="{60AEE3B7-46E8-F12B-E9CB-574FC3E03A82}"/>
          </ac:spMkLst>
        </pc:spChg>
        <pc:spChg chg="add del">
          <ac:chgData name="Raj, Kebin (Contingent Worker)" userId="S::kebin.raj@wabtec.com::dbdbdfb9-89b8-45a8-bfcc-f5510720c684" providerId="AD" clId="Web-{8845E175-19F9-5CBD-4B3C-5F85F7DFB2F0}" dt="2022-07-10T15:12:16.705" v="876"/>
          <ac:spMkLst>
            <pc:docMk/>
            <pc:sldMk cId="3178199163" sldId="261"/>
            <ac:spMk id="6" creationId="{2E423349-B9A4-B343-D1F9-07192A9236DA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5:14:54.269" v="948" actId="1076"/>
          <ac:picMkLst>
            <pc:docMk/>
            <pc:sldMk cId="3178199163" sldId="261"/>
            <ac:picMk id="4" creationId="{04A9ED4F-D9AC-6A78-8DCB-20068E8A8BFE}"/>
          </ac:picMkLst>
        </pc:picChg>
        <pc:picChg chg="add mod">
          <ac:chgData name="Raj, Kebin (Contingent Worker)" userId="S::kebin.raj@wabtec.com::dbdbdfb9-89b8-45a8-bfcc-f5510720c684" providerId="AD" clId="Web-{8845E175-19F9-5CBD-4B3C-5F85F7DFB2F0}" dt="2022-07-10T15:14:37.360" v="946" actId="14100"/>
          <ac:picMkLst>
            <pc:docMk/>
            <pc:sldMk cId="3178199163" sldId="261"/>
            <ac:picMk id="5" creationId="{3B18FF31-8A56-2AEA-4633-7CF25C8A8C74}"/>
          </ac:picMkLst>
        </pc:picChg>
      </pc:sldChg>
      <pc:sldChg chg="addSp delSp modSp new">
        <pc:chgData name="Raj, Kebin (Contingent Worker)" userId="S::kebin.raj@wabtec.com::dbdbdfb9-89b8-45a8-bfcc-f5510720c684" providerId="AD" clId="Web-{8845E175-19F9-5CBD-4B3C-5F85F7DFB2F0}" dt="2022-07-10T15:23:04.626" v="1091" actId="1076"/>
        <pc:sldMkLst>
          <pc:docMk/>
          <pc:sldMk cId="1724361" sldId="262"/>
        </pc:sldMkLst>
        <pc:spChg chg="del">
          <ac:chgData name="Raj, Kebin (Contingent Worker)" userId="S::kebin.raj@wabtec.com::dbdbdfb9-89b8-45a8-bfcc-f5510720c684" providerId="AD" clId="Web-{8845E175-19F9-5CBD-4B3C-5F85F7DFB2F0}" dt="2022-07-10T15:18:54.002" v="980"/>
          <ac:spMkLst>
            <pc:docMk/>
            <pc:sldMk cId="1724361" sldId="262"/>
            <ac:spMk id="2" creationId="{D0D5342D-F709-2082-9375-BA3F3B607C33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5:22:44.438" v="1083" actId="20577"/>
          <ac:spMkLst>
            <pc:docMk/>
            <pc:sldMk cId="1724361" sldId="262"/>
            <ac:spMk id="3" creationId="{BE0DD7BC-0F32-AE8D-68F2-ADEE7737D9CF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5:23:04.626" v="1091" actId="1076"/>
          <ac:picMkLst>
            <pc:docMk/>
            <pc:sldMk cId="1724361" sldId="262"/>
            <ac:picMk id="4" creationId="{B85343C6-01AF-35A2-0CE2-F4F15D70E354}"/>
          </ac:picMkLst>
        </pc:picChg>
      </pc:sldChg>
      <pc:sldChg chg="delSp modSp new del">
        <pc:chgData name="Raj, Kebin (Contingent Worker)" userId="S::kebin.raj@wabtec.com::dbdbdfb9-89b8-45a8-bfcc-f5510720c684" providerId="AD" clId="Web-{8845E175-19F9-5CBD-4B3C-5F85F7DFB2F0}" dt="2022-07-10T15:18:44.002" v="978"/>
        <pc:sldMkLst>
          <pc:docMk/>
          <pc:sldMk cId="3591915590" sldId="262"/>
        </pc:sldMkLst>
        <pc:spChg chg="del">
          <ac:chgData name="Raj, Kebin (Contingent Worker)" userId="S::kebin.raj@wabtec.com::dbdbdfb9-89b8-45a8-bfcc-f5510720c684" providerId="AD" clId="Web-{8845E175-19F9-5CBD-4B3C-5F85F7DFB2F0}" dt="2022-07-10T15:17:24.878" v="950"/>
          <ac:spMkLst>
            <pc:docMk/>
            <pc:sldMk cId="3591915590" sldId="262"/>
            <ac:spMk id="2" creationId="{4749EC74-1B2F-C25D-0F17-6AAB9EA9982D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5:18:39.877" v="977" actId="20577"/>
          <ac:spMkLst>
            <pc:docMk/>
            <pc:sldMk cId="3591915590" sldId="262"/>
            <ac:spMk id="3" creationId="{AE233B34-953D-777C-6765-05226ADC5932}"/>
          </ac:spMkLst>
        </pc:spChg>
      </pc:sldChg>
      <pc:sldChg chg="addSp delSp modSp new">
        <pc:chgData name="Raj, Kebin (Contingent Worker)" userId="S::kebin.raj@wabtec.com::dbdbdfb9-89b8-45a8-bfcc-f5510720c684" providerId="AD" clId="Web-{8845E175-19F9-5CBD-4B3C-5F85F7DFB2F0}" dt="2022-07-10T15:26:30.609" v="1118" actId="14100"/>
        <pc:sldMkLst>
          <pc:docMk/>
          <pc:sldMk cId="182364247" sldId="263"/>
        </pc:sldMkLst>
        <pc:spChg chg="del">
          <ac:chgData name="Raj, Kebin (Contingent Worker)" userId="S::kebin.raj@wabtec.com::dbdbdfb9-89b8-45a8-bfcc-f5510720c684" providerId="AD" clId="Web-{8845E175-19F9-5CBD-4B3C-5F85F7DFB2F0}" dt="2022-07-10T15:23:25.297" v="1093"/>
          <ac:spMkLst>
            <pc:docMk/>
            <pc:sldMk cId="182364247" sldId="263"/>
            <ac:spMk id="2" creationId="{C6A2075E-445D-10ED-94BD-12F2B016FE88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5:26:12.453" v="1111" actId="20577"/>
          <ac:spMkLst>
            <pc:docMk/>
            <pc:sldMk cId="182364247" sldId="263"/>
            <ac:spMk id="3" creationId="{6B52D93E-50C9-DF90-FA12-41F52DB94A47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5:26:30.609" v="1118" actId="14100"/>
          <ac:picMkLst>
            <pc:docMk/>
            <pc:sldMk cId="182364247" sldId="263"/>
            <ac:picMk id="4" creationId="{FE29E94D-2E65-6B87-9B68-00CC93E2A3A3}"/>
          </ac:picMkLst>
        </pc:picChg>
      </pc:sldChg>
      <pc:sldChg chg="addSp delSp modSp new">
        <pc:chgData name="Raj, Kebin (Contingent Worker)" userId="S::kebin.raj@wabtec.com::dbdbdfb9-89b8-45a8-bfcc-f5510720c684" providerId="AD" clId="Web-{8845E175-19F9-5CBD-4B3C-5F85F7DFB2F0}" dt="2022-07-10T15:36:18.201" v="1304" actId="14100"/>
        <pc:sldMkLst>
          <pc:docMk/>
          <pc:sldMk cId="2377944811" sldId="264"/>
        </pc:sldMkLst>
        <pc:spChg chg="del">
          <ac:chgData name="Raj, Kebin (Contingent Worker)" userId="S::kebin.raj@wabtec.com::dbdbdfb9-89b8-45a8-bfcc-f5510720c684" providerId="AD" clId="Web-{8845E175-19F9-5CBD-4B3C-5F85F7DFB2F0}" dt="2022-07-10T15:28:44.686" v="1120"/>
          <ac:spMkLst>
            <pc:docMk/>
            <pc:sldMk cId="2377944811" sldId="264"/>
            <ac:spMk id="2" creationId="{4EF34464-9724-974C-3124-76F0C9CCEE27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5:35:57.513" v="1300" actId="14100"/>
          <ac:spMkLst>
            <pc:docMk/>
            <pc:sldMk cId="2377944811" sldId="264"/>
            <ac:spMk id="3" creationId="{DE04A996-2B68-C83F-834A-EBF4561ECDFA}"/>
          </ac:spMkLst>
        </pc:spChg>
        <pc:spChg chg="add del">
          <ac:chgData name="Raj, Kebin (Contingent Worker)" userId="S::kebin.raj@wabtec.com::dbdbdfb9-89b8-45a8-bfcc-f5510720c684" providerId="AD" clId="Web-{8845E175-19F9-5CBD-4B3C-5F85F7DFB2F0}" dt="2022-07-10T15:34:27.139" v="1289"/>
          <ac:spMkLst>
            <pc:docMk/>
            <pc:sldMk cId="2377944811" sldId="264"/>
            <ac:spMk id="5" creationId="{FF37F4AD-45E6-B341-E14C-4CB396B52405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5:36:04.857" v="1302" actId="14100"/>
          <ac:picMkLst>
            <pc:docMk/>
            <pc:sldMk cId="2377944811" sldId="264"/>
            <ac:picMk id="4" creationId="{F956D634-2CBC-27B0-AD0C-62EE8FDE695D}"/>
          </ac:picMkLst>
        </pc:picChg>
        <pc:picChg chg="add mod">
          <ac:chgData name="Raj, Kebin (Contingent Worker)" userId="S::kebin.raj@wabtec.com::dbdbdfb9-89b8-45a8-bfcc-f5510720c684" providerId="AD" clId="Web-{8845E175-19F9-5CBD-4B3C-5F85F7DFB2F0}" dt="2022-07-10T15:36:18.201" v="1304" actId="14100"/>
          <ac:picMkLst>
            <pc:docMk/>
            <pc:sldMk cId="2377944811" sldId="264"/>
            <ac:picMk id="6" creationId="{082FBBA3-A58F-8460-F53F-4C7C77BF62F4}"/>
          </ac:picMkLst>
        </pc:picChg>
      </pc:sldChg>
      <pc:sldChg chg="addSp delSp modSp new del">
        <pc:chgData name="Raj, Kebin (Contingent Worker)" userId="S::kebin.raj@wabtec.com::dbdbdfb9-89b8-45a8-bfcc-f5510720c684" providerId="AD" clId="Web-{8845E175-19F9-5CBD-4B3C-5F85F7DFB2F0}" dt="2022-07-10T15:38:24.890" v="1317"/>
        <pc:sldMkLst>
          <pc:docMk/>
          <pc:sldMk cId="1662686448" sldId="265"/>
        </pc:sldMkLst>
        <pc:spChg chg="del">
          <ac:chgData name="Raj, Kebin (Contingent Worker)" userId="S::kebin.raj@wabtec.com::dbdbdfb9-89b8-45a8-bfcc-f5510720c684" providerId="AD" clId="Web-{8845E175-19F9-5CBD-4B3C-5F85F7DFB2F0}" dt="2022-07-10T15:36:34.982" v="1306"/>
          <ac:spMkLst>
            <pc:docMk/>
            <pc:sldMk cId="1662686448" sldId="265"/>
            <ac:spMk id="2" creationId="{060392C6-C99B-DFC3-8A6E-89F0128F875E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5:37:19.247" v="1309" actId="20577"/>
          <ac:spMkLst>
            <pc:docMk/>
            <pc:sldMk cId="1662686448" sldId="265"/>
            <ac:spMk id="3" creationId="{8A26DB95-C1C2-1F61-8239-6354F25EC15B}"/>
          </ac:spMkLst>
        </pc:spChg>
        <pc:spChg chg="add del">
          <ac:chgData name="Raj, Kebin (Contingent Worker)" userId="S::kebin.raj@wabtec.com::dbdbdfb9-89b8-45a8-bfcc-f5510720c684" providerId="AD" clId="Web-{8845E175-19F9-5CBD-4B3C-5F85F7DFB2F0}" dt="2022-07-10T15:37:57.453" v="1316"/>
          <ac:spMkLst>
            <pc:docMk/>
            <pc:sldMk cId="1662686448" sldId="265"/>
            <ac:spMk id="5" creationId="{3D2E198C-837B-62C7-1051-53EFF45D6747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5:37:48.031" v="1315" actId="14100"/>
          <ac:picMkLst>
            <pc:docMk/>
            <pc:sldMk cId="1662686448" sldId="265"/>
            <ac:picMk id="4" creationId="{5E031030-B45E-71D8-9D4B-1B8AC16ED70C}"/>
          </ac:picMkLst>
        </pc:picChg>
      </pc:sldChg>
      <pc:sldChg chg="addSp delSp modSp new">
        <pc:chgData name="Raj, Kebin (Contingent Worker)" userId="S::kebin.raj@wabtec.com::dbdbdfb9-89b8-45a8-bfcc-f5510720c684" providerId="AD" clId="Web-{8845E175-19F9-5CBD-4B3C-5F85F7DFB2F0}" dt="2022-07-10T15:41:35.201" v="1420" actId="1076"/>
        <pc:sldMkLst>
          <pc:docMk/>
          <pc:sldMk cId="2338206872" sldId="265"/>
        </pc:sldMkLst>
        <pc:spChg chg="del">
          <ac:chgData name="Raj, Kebin (Contingent Worker)" userId="S::kebin.raj@wabtec.com::dbdbdfb9-89b8-45a8-bfcc-f5510720c684" providerId="AD" clId="Web-{8845E175-19F9-5CBD-4B3C-5F85F7DFB2F0}" dt="2022-07-10T15:38:45.749" v="1320"/>
          <ac:spMkLst>
            <pc:docMk/>
            <pc:sldMk cId="2338206872" sldId="265"/>
            <ac:spMk id="2" creationId="{F1ED9ECB-D3D2-FE4D-034D-3DF6EF0B1196}"/>
          </ac:spMkLst>
        </pc:spChg>
        <pc:spChg chg="mod">
          <ac:chgData name="Raj, Kebin (Contingent Worker)" userId="S::kebin.raj@wabtec.com::dbdbdfb9-89b8-45a8-bfcc-f5510720c684" providerId="AD" clId="Web-{8845E175-19F9-5CBD-4B3C-5F85F7DFB2F0}" dt="2022-07-10T15:40:58.467" v="1410" actId="20577"/>
          <ac:spMkLst>
            <pc:docMk/>
            <pc:sldMk cId="2338206872" sldId="265"/>
            <ac:spMk id="3" creationId="{D9168DA3-58ED-6EA1-B5F8-AF3657D39B9A}"/>
          </ac:spMkLst>
        </pc:spChg>
        <pc:picChg chg="add mod">
          <ac:chgData name="Raj, Kebin (Contingent Worker)" userId="S::kebin.raj@wabtec.com::dbdbdfb9-89b8-45a8-bfcc-f5510720c684" providerId="AD" clId="Web-{8845E175-19F9-5CBD-4B3C-5F85F7DFB2F0}" dt="2022-07-10T15:41:35.201" v="1420" actId="1076"/>
          <ac:picMkLst>
            <pc:docMk/>
            <pc:sldMk cId="2338206872" sldId="265"/>
            <ac:picMk id="4" creationId="{CBBA90DE-EDFB-2CF9-52D3-73ABC3F0E1A4}"/>
          </ac:picMkLst>
        </pc:picChg>
      </pc:sldChg>
    </pc:docChg>
  </pc:docChgLst>
  <pc:docChgLst>
    <pc:chgData name="Raj, Kebin (Contingent Worker)" userId="S::kebin.raj@wabtec.com::dbdbdfb9-89b8-45a8-bfcc-f5510720c684" providerId="AD" clId="Web-{A1D0E71C-F024-4354-D8D4-DC64224F57D3}"/>
    <pc:docChg chg="modSld">
      <pc:chgData name="Raj, Kebin (Contingent Worker)" userId="S::kebin.raj@wabtec.com::dbdbdfb9-89b8-45a8-bfcc-f5510720c684" providerId="AD" clId="Web-{A1D0E71C-F024-4354-D8D4-DC64224F57D3}" dt="2022-07-10T09:58:39.940" v="14" actId="20577"/>
      <pc:docMkLst>
        <pc:docMk/>
      </pc:docMkLst>
      <pc:sldChg chg="modSp mod modClrScheme chgLayout">
        <pc:chgData name="Raj, Kebin (Contingent Worker)" userId="S::kebin.raj@wabtec.com::dbdbdfb9-89b8-45a8-bfcc-f5510720c684" providerId="AD" clId="Web-{A1D0E71C-F024-4354-D8D4-DC64224F57D3}" dt="2022-07-10T09:58:39.940" v="14" actId="20577"/>
        <pc:sldMkLst>
          <pc:docMk/>
          <pc:sldMk cId="109857222" sldId="256"/>
        </pc:sldMkLst>
        <pc:spChg chg="mod ord">
          <ac:chgData name="Raj, Kebin (Contingent Worker)" userId="S::kebin.raj@wabtec.com::dbdbdfb9-89b8-45a8-bfcc-f5510720c684" providerId="AD" clId="Web-{A1D0E71C-F024-4354-D8D4-DC64224F57D3}" dt="2022-07-10T09:58:39.940" v="1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j, Kebin (Contingent Worker)" userId="S::kebin.raj@wabtec.com::dbdbdfb9-89b8-45a8-bfcc-f5510720c684" providerId="AD" clId="Web-{A1D0E71C-F024-4354-D8D4-DC64224F57D3}" dt="2022-07-10T09:57:56.034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aj, Kebin (Contingent Worker)" userId="S::kebin.raj@wabtec.com::dbdbdfb9-89b8-45a8-bfcc-f5510720c684" providerId="AD" clId="Web-{5BCA0244-5A7E-6503-1DC5-37C3DFBCA570}"/>
    <pc:docChg chg="modSld">
      <pc:chgData name="Raj, Kebin (Contingent Worker)" userId="S::kebin.raj@wabtec.com::dbdbdfb9-89b8-45a8-bfcc-f5510720c684" providerId="AD" clId="Web-{5BCA0244-5A7E-6503-1DC5-37C3DFBCA570}" dt="2022-07-10T11:10:19.791" v="272" actId="20577"/>
      <pc:docMkLst>
        <pc:docMk/>
      </pc:docMkLst>
      <pc:sldChg chg="modSp">
        <pc:chgData name="Raj, Kebin (Contingent Worker)" userId="S::kebin.raj@wabtec.com::dbdbdfb9-89b8-45a8-bfcc-f5510720c684" providerId="AD" clId="Web-{5BCA0244-5A7E-6503-1DC5-37C3DFBCA570}" dt="2022-07-10T11:10:19.791" v="272" actId="20577"/>
        <pc:sldMkLst>
          <pc:docMk/>
          <pc:sldMk cId="109857222" sldId="256"/>
        </pc:sldMkLst>
        <pc:spChg chg="mod">
          <ac:chgData name="Raj, Kebin (Contingent Worker)" userId="S::kebin.raj@wabtec.com::dbdbdfb9-89b8-45a8-bfcc-f5510720c684" providerId="AD" clId="Web-{5BCA0244-5A7E-6503-1DC5-37C3DFBCA570}" dt="2022-07-10T11:10:19.791" v="27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1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naops.corp.wabtec.com/iops/#/Content/CurrentStat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                         </a:t>
            </a:r>
            <a:r>
              <a:rPr lang="en-US" sz="5400" b="1">
                <a:solidFill>
                  <a:srgbClr val="FFFFFF"/>
                </a:solidFill>
                <a:cs typeface="Calibri Light"/>
              </a:rPr>
              <a:t> </a:t>
            </a:r>
            <a:r>
              <a:rPr lang="en-US" sz="5400" b="1" err="1">
                <a:solidFill>
                  <a:srgbClr val="FFFFFF"/>
                </a:solidFill>
                <a:cs typeface="Calibri Light"/>
              </a:rPr>
              <a:t>iops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" sz="2200" err="1">
                <a:ea typeface="+mn-lt"/>
                <a:cs typeface="+mn-lt"/>
              </a:rPr>
              <a:t>Iops</a:t>
            </a:r>
            <a:r>
              <a:rPr lang="en" sz="2200">
                <a:ea typeface="+mn-lt"/>
                <a:cs typeface="+mn-lt"/>
              </a:rPr>
              <a:t> stands for Intelligent Operations.</a:t>
            </a:r>
            <a:endParaRPr lang="en-US" sz="2200">
              <a:ea typeface="+mn-lt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" sz="2200" err="1">
                <a:ea typeface="+mn-lt"/>
                <a:cs typeface="+mn-lt"/>
              </a:rPr>
              <a:t>Iops</a:t>
            </a:r>
            <a:r>
              <a:rPr lang="en" sz="2200">
                <a:ea typeface="+mn-lt"/>
                <a:cs typeface="+mn-lt"/>
              </a:rPr>
              <a:t> consolidates all the data it has captured will be segregated and displayed in graphical and numeric values by which everyone can be understand.</a:t>
            </a:r>
            <a:endParaRPr lang="en" sz="2200">
              <a:ea typeface="Calibri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" sz="2200">
                <a:ea typeface="Calibri"/>
                <a:cs typeface="Calibri"/>
              </a:rPr>
              <a:t>Where we can able to see web apps URL Availability, Server Rebuild Status, Data Growth, Storage Stats And Infrastructure both DEV and Prod.</a:t>
            </a:r>
            <a:endParaRPr lang="en-US" sz="2200">
              <a:ea typeface="Calibri"/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" sz="2200">
                <a:ea typeface="Calibri"/>
                <a:cs typeface="Calibri"/>
              </a:rPr>
              <a:t>Following is the URL for </a:t>
            </a:r>
            <a:r>
              <a:rPr lang="en" sz="2200" err="1">
                <a:ea typeface="Calibri"/>
                <a:cs typeface="Calibri"/>
              </a:rPr>
              <a:t>iops</a:t>
            </a:r>
            <a:r>
              <a:rPr lang="en" sz="2200">
                <a:ea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" sz="2200">
                <a:ea typeface="+mn-lt"/>
                <a:cs typeface="+mn-lt"/>
                <a:hlinkClick r:id="rId2"/>
              </a:rPr>
              <a:t>http://dnaops.corp.wabtec.com/iops/#/Content/CurrentStatus</a:t>
            </a:r>
            <a:endParaRPr lang="en" sz="2200"/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D9CA-92FD-656E-DF38-CF1D0B93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53"/>
            <a:ext cx="10515600" cy="5458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Dashboard: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Dashboard of </a:t>
            </a:r>
            <a:r>
              <a:rPr lang="en-US" err="1">
                <a:ea typeface="+mn-lt"/>
                <a:cs typeface="+mn-lt"/>
              </a:rPr>
              <a:t>iops</a:t>
            </a:r>
            <a:r>
              <a:rPr lang="en-US">
                <a:ea typeface="+mn-lt"/>
                <a:cs typeface="+mn-lt"/>
              </a:rPr>
              <a:t> will collects all the data from tools integrated with and prepares a report and shows in different section with respect to their category and division it belongs to.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6ED4B85-A6DF-15DA-432E-9723D168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8" y="2308591"/>
            <a:ext cx="10823273" cy="40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9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9371-529C-D904-9B6D-788E3DC5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644"/>
            <a:ext cx="10515600" cy="57603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Infrastructure Health: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Infrastructure Health section provides the information about the Hardware used from Mirror Data Layer to Data Reporting Layer.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By</a:t>
            </a:r>
            <a:r>
              <a:rPr lang="en-US">
                <a:ea typeface="+mn-lt"/>
                <a:cs typeface="+mn-lt"/>
              </a:rPr>
              <a:t> keeping the mouse pointer on the Graph, it will give the count of the Servers.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0CF7A6F-1D28-B1E3-CF50-50342DBA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45" y="2301026"/>
            <a:ext cx="4583500" cy="23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9371-529C-D904-9B6D-788E3DC5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644"/>
            <a:ext cx="10515600" cy="6047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Web Apps URL Availability: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Here in web apps URL we can see the status of clusters, whether it is available or down( </a:t>
            </a:r>
            <a:r>
              <a:rPr lang="en-US">
                <a:ea typeface="+mn-lt"/>
                <a:cs typeface="+mn-lt"/>
              </a:rPr>
              <a:t>Both Prod and Dev</a:t>
            </a:r>
            <a:r>
              <a:rPr lang="en-US">
                <a:cs typeface="Calibri"/>
              </a:rPr>
              <a:t>).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By clicking those Symbol it will redirect to particular cluster URL, so we have complete control to monitor things in one dashboard.</a:t>
            </a:r>
          </a:p>
          <a:p>
            <a:endParaRPr lang="en-US">
              <a:cs typeface="Calibri"/>
            </a:endParaRPr>
          </a:p>
        </p:txBody>
      </p:sp>
      <p:pic>
        <p:nvPicPr>
          <p:cNvPr id="2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A441B9C-9A9B-5124-ADB5-45998E23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10" y="2310981"/>
            <a:ext cx="3648973" cy="29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5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E3B7-46E8-F12B-E9CB-574FC3E0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330380"/>
            <a:ext cx="10515600" cy="6019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 panose="020F0502020204030204"/>
              </a:rPr>
              <a:t>Server Rebuild Status: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>
                <a:cs typeface="Calibri" panose="020F0502020204030204"/>
              </a:rPr>
              <a:t> Here we get the total count of servers, out of that how many crossed the age of 90 days. The age of above 90 will show in red.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US">
                <a:cs typeface="Calibri" panose="020F0502020204030204"/>
              </a:rPr>
              <a:t>By clicking the number in red, we will get the server IP, Server Name and Age of it.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A9ED4F-D9AC-6A78-8DCB-20068E8A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3541505"/>
            <a:ext cx="4152181" cy="2377294"/>
          </a:xfrm>
          <a:prstGeom prst="rect">
            <a:avLst/>
          </a:prstGeom>
        </p:spPr>
      </p:pic>
      <p:pic>
        <p:nvPicPr>
          <p:cNvPr id="2" name="Picture 5" descr="Table&#10;&#10;Description automatically generated">
            <a:extLst>
              <a:ext uri="{FF2B5EF4-FFF2-40B4-BE49-F238E27FC236}">
                <a16:creationId xmlns:a16="http://schemas.microsoft.com/office/drawing/2014/main" id="{2E01CE10-F2D1-B639-F5E2-C8E266D7F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02" y="2383968"/>
            <a:ext cx="4224067" cy="39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9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D7BC-0F32-AE8D-68F2-ADEE7737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267"/>
            <a:ext cx="10515600" cy="5774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 panose="020F0502020204030204"/>
              </a:rPr>
              <a:t>Infra Prod: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This tab shows the Farm Name, Server IP, Status, Age, Machine Type and Last updated date in production.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85343C6-01AF-35A2-0CE2-F4F15D70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2069287"/>
            <a:ext cx="10320066" cy="39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D93E-50C9-DF90-FA12-41F52DB9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54"/>
            <a:ext cx="10515600" cy="5860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Infra Dev: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This tab shows the Farm Name, Server IP, Status, Age, Machine Type and Last updated date in Development.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E29E94D-2E65-6B87-9B68-00CC93E2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000154"/>
            <a:ext cx="10535727" cy="39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A996-2B68-C83F-834A-EBF4561E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54"/>
            <a:ext cx="11248845" cy="5702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Storage Info: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We have different kinds of storages like EFS, RDS and S3.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EFS and RDS are shown in the size of GB.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cs typeface="Calibri"/>
              </a:rPr>
              <a:t>Where S3 is shown in size of TB.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956D634-2CBC-27B0-AD0C-62EE8FDE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674485"/>
            <a:ext cx="5101085" cy="3234313"/>
          </a:xfrm>
          <a:prstGeom prst="rect">
            <a:avLst/>
          </a:prstGeom>
        </p:spPr>
      </p:pic>
      <p:pic>
        <p:nvPicPr>
          <p:cNvPr id="6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82FBBA3-A58F-8460-F53F-4C7C77BF6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1" y="2772196"/>
            <a:ext cx="5748067" cy="30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8DA3-58ED-6EA1-B5F8-AF3657D3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644"/>
            <a:ext cx="10515600" cy="576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       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       These are the process of monitoring we will do in </a:t>
            </a:r>
            <a:r>
              <a:rPr lang="en-US" err="1">
                <a:cs typeface="Calibri" panose="020F0502020204030204"/>
              </a:rPr>
              <a:t>iops</a:t>
            </a:r>
            <a:r>
              <a:rPr lang="en-US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                                               </a:t>
            </a:r>
            <a:r>
              <a:rPr lang="en-US" sz="2400">
                <a:latin typeface="Times New Roman"/>
                <a:cs typeface="Calibri" panose="020F0502020204030204"/>
              </a:rPr>
              <a:t>Thank you.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CBBA90DE-EDFB-2CF9-52D3-73ABC3F0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3" y="594178"/>
            <a:ext cx="10636369" cy="33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                          iops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2022-07-07T11:57:15Z</dcterms:created>
  <dcterms:modified xsi:type="dcterms:W3CDTF">2022-07-11T11:58:01Z</dcterms:modified>
</cp:coreProperties>
</file>