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1E792-7661-5BAF-4498-13BA452AEDBA}" v="759" dt="2022-07-10T11:49:19.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A, Nikhil (Contingent Worker)" userId="S::nikhil.pa@wabtec.com::f1f698ac-0278-42c2-9a49-3ebe4f7575a8" providerId="AD" clId="Web-{AA31E792-7661-5BAF-4498-13BA452AEDBA}"/>
    <pc:docChg chg="addSld delSld modSld">
      <pc:chgData name="P A, Nikhil (Contingent Worker)" userId="S::nikhil.pa@wabtec.com::f1f698ac-0278-42c2-9a49-3ebe4f7575a8" providerId="AD" clId="Web-{AA31E792-7661-5BAF-4498-13BA452AEDBA}" dt="2022-07-10T11:49:19.795" v="758"/>
      <pc:docMkLst>
        <pc:docMk/>
      </pc:docMkLst>
      <pc:sldChg chg="addSp delSp modSp mod setBg">
        <pc:chgData name="P A, Nikhil (Contingent Worker)" userId="S::nikhil.pa@wabtec.com::f1f698ac-0278-42c2-9a49-3ebe4f7575a8" providerId="AD" clId="Web-{AA31E792-7661-5BAF-4498-13BA452AEDBA}" dt="2022-07-10T10:54:54.370" v="597" actId="20577"/>
        <pc:sldMkLst>
          <pc:docMk/>
          <pc:sldMk cId="109857222" sldId="256"/>
        </pc:sldMkLst>
        <pc:spChg chg="mod">
          <ac:chgData name="P A, Nikhil (Contingent Worker)" userId="S::nikhil.pa@wabtec.com::f1f698ac-0278-42c2-9a49-3ebe4f7575a8" providerId="AD" clId="Web-{AA31E792-7661-5BAF-4498-13BA452AEDBA}" dt="2022-07-10T10:44:17.062" v="494"/>
          <ac:spMkLst>
            <pc:docMk/>
            <pc:sldMk cId="109857222" sldId="256"/>
            <ac:spMk id="2" creationId="{00000000-0000-0000-0000-000000000000}"/>
          </ac:spMkLst>
        </pc:spChg>
        <pc:spChg chg="mod">
          <ac:chgData name="P A, Nikhil (Contingent Worker)" userId="S::nikhil.pa@wabtec.com::f1f698ac-0278-42c2-9a49-3ebe4f7575a8" providerId="AD" clId="Web-{AA31E792-7661-5BAF-4498-13BA452AEDBA}" dt="2022-07-10T10:54:54.370" v="597" actId="20577"/>
          <ac:spMkLst>
            <pc:docMk/>
            <pc:sldMk cId="109857222" sldId="256"/>
            <ac:spMk id="3" creationId="{00000000-0000-0000-0000-000000000000}"/>
          </ac:spMkLst>
        </pc:spChg>
        <pc:spChg chg="add">
          <ac:chgData name="P A, Nikhil (Contingent Worker)" userId="S::nikhil.pa@wabtec.com::f1f698ac-0278-42c2-9a49-3ebe4f7575a8" providerId="AD" clId="Web-{AA31E792-7661-5BAF-4498-13BA452AEDBA}" dt="2022-07-10T10:44:17.062" v="494"/>
          <ac:spMkLst>
            <pc:docMk/>
            <pc:sldMk cId="109857222" sldId="256"/>
            <ac:spMk id="5" creationId="{907EF6B7-1338-4443-8C46-6A318D952DFD}"/>
          </ac:spMkLst>
        </pc:spChg>
        <pc:spChg chg="add">
          <ac:chgData name="P A, Nikhil (Contingent Worker)" userId="S::nikhil.pa@wabtec.com::f1f698ac-0278-42c2-9a49-3ebe4f7575a8" providerId="AD" clId="Web-{AA31E792-7661-5BAF-4498-13BA452AEDBA}" dt="2022-07-10T10:44:17.062" v="494"/>
          <ac:spMkLst>
            <pc:docMk/>
            <pc:sldMk cId="109857222" sldId="256"/>
            <ac:spMk id="6" creationId="{DAAE4CDD-124C-4DCF-9584-B6033B545DD5}"/>
          </ac:spMkLst>
        </pc:spChg>
        <pc:spChg chg="add">
          <ac:chgData name="P A, Nikhil (Contingent Worker)" userId="S::nikhil.pa@wabtec.com::f1f698ac-0278-42c2-9a49-3ebe4f7575a8" providerId="AD" clId="Web-{AA31E792-7661-5BAF-4498-13BA452AEDBA}" dt="2022-07-10T10:44:17.062" v="494"/>
          <ac:spMkLst>
            <pc:docMk/>
            <pc:sldMk cId="109857222" sldId="256"/>
            <ac:spMk id="7" creationId="{081E4A58-353D-44AE-B2FC-2A74E2E400F7}"/>
          </ac:spMkLst>
        </pc:spChg>
        <pc:spChg chg="add del">
          <ac:chgData name="P A, Nikhil (Contingent Worker)" userId="S::nikhil.pa@wabtec.com::f1f698ac-0278-42c2-9a49-3ebe4f7575a8" providerId="AD" clId="Web-{AA31E792-7661-5BAF-4498-13BA452AEDBA}" dt="2022-07-10T10:38:35.923" v="378"/>
          <ac:spMkLst>
            <pc:docMk/>
            <pc:sldMk cId="109857222" sldId="256"/>
            <ac:spMk id="8" creationId="{907EF6B7-1338-4443-8C46-6A318D952DFD}"/>
          </ac:spMkLst>
        </pc:spChg>
        <pc:spChg chg="add del">
          <ac:chgData name="P A, Nikhil (Contingent Worker)" userId="S::nikhil.pa@wabtec.com::f1f698ac-0278-42c2-9a49-3ebe4f7575a8" providerId="AD" clId="Web-{AA31E792-7661-5BAF-4498-13BA452AEDBA}" dt="2022-07-10T10:38:35.923" v="378"/>
          <ac:spMkLst>
            <pc:docMk/>
            <pc:sldMk cId="109857222" sldId="256"/>
            <ac:spMk id="10" creationId="{DAAE4CDD-124C-4DCF-9584-B6033B545DD5}"/>
          </ac:spMkLst>
        </pc:spChg>
        <pc:spChg chg="add del">
          <ac:chgData name="P A, Nikhil (Contingent Worker)" userId="S::nikhil.pa@wabtec.com::f1f698ac-0278-42c2-9a49-3ebe4f7575a8" providerId="AD" clId="Web-{AA31E792-7661-5BAF-4498-13BA452AEDBA}" dt="2022-07-10T10:38:35.923" v="378"/>
          <ac:spMkLst>
            <pc:docMk/>
            <pc:sldMk cId="109857222" sldId="256"/>
            <ac:spMk id="12" creationId="{081E4A58-353D-44AE-B2FC-2A74E2E400F7}"/>
          </ac:spMkLst>
        </pc:spChg>
        <pc:spChg chg="add del">
          <ac:chgData name="P A, Nikhil (Contingent Worker)" userId="S::nikhil.pa@wabtec.com::f1f698ac-0278-42c2-9a49-3ebe4f7575a8" providerId="AD" clId="Web-{AA31E792-7661-5BAF-4498-13BA452AEDBA}" dt="2022-07-10T10:38:34.767" v="377"/>
          <ac:spMkLst>
            <pc:docMk/>
            <pc:sldMk cId="109857222" sldId="256"/>
            <ac:spMk id="17" creationId="{1B15ED52-F352-441B-82BF-E0EA34836D08}"/>
          </ac:spMkLst>
        </pc:spChg>
        <pc:spChg chg="add del">
          <ac:chgData name="P A, Nikhil (Contingent Worker)" userId="S::nikhil.pa@wabtec.com::f1f698ac-0278-42c2-9a49-3ebe4f7575a8" providerId="AD" clId="Web-{AA31E792-7661-5BAF-4498-13BA452AEDBA}" dt="2022-07-10T10:38:34.767" v="377"/>
          <ac:spMkLst>
            <pc:docMk/>
            <pc:sldMk cId="109857222" sldId="256"/>
            <ac:spMk id="19" creationId="{3B2E3793-BFE6-45A2-9B7B-E18844431C99}"/>
          </ac:spMkLst>
        </pc:spChg>
        <pc:spChg chg="add del">
          <ac:chgData name="P A, Nikhil (Contingent Worker)" userId="S::nikhil.pa@wabtec.com::f1f698ac-0278-42c2-9a49-3ebe4f7575a8" providerId="AD" clId="Web-{AA31E792-7661-5BAF-4498-13BA452AEDBA}" dt="2022-07-10T10:38:34.767" v="377"/>
          <ac:spMkLst>
            <pc:docMk/>
            <pc:sldMk cId="109857222" sldId="256"/>
            <ac:spMk id="21" creationId="{BC4C4868-CB8F-4AF9-9CDB-8108F2C19B67}"/>
          </ac:spMkLst>
        </pc:spChg>
        <pc:spChg chg="add del">
          <ac:chgData name="P A, Nikhil (Contingent Worker)" userId="S::nikhil.pa@wabtec.com::f1f698ac-0278-42c2-9a49-3ebe4f7575a8" providerId="AD" clId="Web-{AA31E792-7661-5BAF-4498-13BA452AEDBA}" dt="2022-07-10T10:38:34.767" v="377"/>
          <ac:spMkLst>
            <pc:docMk/>
            <pc:sldMk cId="109857222" sldId="256"/>
            <ac:spMk id="23" creationId="{375E0459-6403-40CD-989D-56A4407CA12E}"/>
          </ac:spMkLst>
        </pc:spChg>
        <pc:spChg chg="add del">
          <ac:chgData name="P A, Nikhil (Contingent Worker)" userId="S::nikhil.pa@wabtec.com::f1f698ac-0278-42c2-9a49-3ebe4f7575a8" providerId="AD" clId="Web-{AA31E792-7661-5BAF-4498-13BA452AEDBA}" dt="2022-07-10T10:38:34.767" v="377"/>
          <ac:spMkLst>
            <pc:docMk/>
            <pc:sldMk cId="109857222" sldId="256"/>
            <ac:spMk id="25" creationId="{53E5B1A8-3AC9-4BD1-9BBC-78CA94F2D1BA}"/>
          </ac:spMkLst>
        </pc:spChg>
      </pc:sldChg>
      <pc:sldChg chg="addSp modSp new mod setBg">
        <pc:chgData name="P A, Nikhil (Contingent Worker)" userId="S::nikhil.pa@wabtec.com::f1f698ac-0278-42c2-9a49-3ebe4f7575a8" providerId="AD" clId="Web-{AA31E792-7661-5BAF-4498-13BA452AEDBA}" dt="2022-07-10T10:44:25.234" v="495"/>
        <pc:sldMkLst>
          <pc:docMk/>
          <pc:sldMk cId="1020075746" sldId="257"/>
        </pc:sldMkLst>
        <pc:spChg chg="mod">
          <ac:chgData name="P A, Nikhil (Contingent Worker)" userId="S::nikhil.pa@wabtec.com::f1f698ac-0278-42c2-9a49-3ebe4f7575a8" providerId="AD" clId="Web-{AA31E792-7661-5BAF-4498-13BA452AEDBA}" dt="2022-07-10T10:44:25.234" v="495"/>
          <ac:spMkLst>
            <pc:docMk/>
            <pc:sldMk cId="1020075746" sldId="257"/>
            <ac:spMk id="2" creationId="{820C73A3-0707-ED74-5337-32ED395321A8}"/>
          </ac:spMkLst>
        </pc:spChg>
        <pc:spChg chg="mod">
          <ac:chgData name="P A, Nikhil (Contingent Worker)" userId="S::nikhil.pa@wabtec.com::f1f698ac-0278-42c2-9a49-3ebe4f7575a8" providerId="AD" clId="Web-{AA31E792-7661-5BAF-4498-13BA452AEDBA}" dt="2022-07-10T10:44:25.234" v="495"/>
          <ac:spMkLst>
            <pc:docMk/>
            <pc:sldMk cId="1020075746" sldId="257"/>
            <ac:spMk id="3" creationId="{7551A33D-609F-008F-B05F-C5AB9045DF5B}"/>
          </ac:spMkLst>
        </pc:spChg>
        <pc:spChg chg="add">
          <ac:chgData name="P A, Nikhil (Contingent Worker)" userId="S::nikhil.pa@wabtec.com::f1f698ac-0278-42c2-9a49-3ebe4f7575a8" providerId="AD" clId="Web-{AA31E792-7661-5BAF-4498-13BA452AEDBA}" dt="2022-07-10T10:44:25.234" v="495"/>
          <ac:spMkLst>
            <pc:docMk/>
            <pc:sldMk cId="1020075746" sldId="257"/>
            <ac:spMk id="8" creationId="{907EF6B7-1338-4443-8C46-6A318D952DFD}"/>
          </ac:spMkLst>
        </pc:spChg>
        <pc:spChg chg="add">
          <ac:chgData name="P A, Nikhil (Contingent Worker)" userId="S::nikhil.pa@wabtec.com::f1f698ac-0278-42c2-9a49-3ebe4f7575a8" providerId="AD" clId="Web-{AA31E792-7661-5BAF-4498-13BA452AEDBA}" dt="2022-07-10T10:44:25.234" v="495"/>
          <ac:spMkLst>
            <pc:docMk/>
            <pc:sldMk cId="1020075746" sldId="257"/>
            <ac:spMk id="10" creationId="{DAAE4CDD-124C-4DCF-9584-B6033B545DD5}"/>
          </ac:spMkLst>
        </pc:spChg>
        <pc:spChg chg="add">
          <ac:chgData name="P A, Nikhil (Contingent Worker)" userId="S::nikhil.pa@wabtec.com::f1f698ac-0278-42c2-9a49-3ebe4f7575a8" providerId="AD" clId="Web-{AA31E792-7661-5BAF-4498-13BA452AEDBA}" dt="2022-07-10T10:44:25.234" v="495"/>
          <ac:spMkLst>
            <pc:docMk/>
            <pc:sldMk cId="1020075746" sldId="257"/>
            <ac:spMk id="12" creationId="{081E4A58-353D-44AE-B2FC-2A74E2E400F7}"/>
          </ac:spMkLst>
        </pc:spChg>
      </pc:sldChg>
      <pc:sldChg chg="addSp modSp new add del mod setBg">
        <pc:chgData name="P A, Nikhil (Contingent Worker)" userId="S::nikhil.pa@wabtec.com::f1f698ac-0278-42c2-9a49-3ebe4f7575a8" providerId="AD" clId="Web-{AA31E792-7661-5BAF-4498-13BA452AEDBA}" dt="2022-07-10T11:07:35.300" v="602" actId="20577"/>
        <pc:sldMkLst>
          <pc:docMk/>
          <pc:sldMk cId="2299831857" sldId="258"/>
        </pc:sldMkLst>
        <pc:spChg chg="mod">
          <ac:chgData name="P A, Nikhil (Contingent Worker)" userId="S::nikhil.pa@wabtec.com::f1f698ac-0278-42c2-9a49-3ebe4f7575a8" providerId="AD" clId="Web-{AA31E792-7661-5BAF-4498-13BA452AEDBA}" dt="2022-07-10T10:52:40.371" v="591"/>
          <ac:spMkLst>
            <pc:docMk/>
            <pc:sldMk cId="2299831857" sldId="258"/>
            <ac:spMk id="2" creationId="{87DDE574-606B-84FD-C079-2D8C1ADC29E7}"/>
          </ac:spMkLst>
        </pc:spChg>
        <pc:spChg chg="mod">
          <ac:chgData name="P A, Nikhil (Contingent Worker)" userId="S::nikhil.pa@wabtec.com::f1f698ac-0278-42c2-9a49-3ebe4f7575a8" providerId="AD" clId="Web-{AA31E792-7661-5BAF-4498-13BA452AEDBA}" dt="2022-07-10T11:07:35.300" v="602" actId="20577"/>
          <ac:spMkLst>
            <pc:docMk/>
            <pc:sldMk cId="2299831857" sldId="258"/>
            <ac:spMk id="3" creationId="{A53E1DEE-56B3-69EF-78FB-72EE17951F79}"/>
          </ac:spMkLst>
        </pc:spChg>
        <pc:spChg chg="add">
          <ac:chgData name="P A, Nikhil (Contingent Worker)" userId="S::nikhil.pa@wabtec.com::f1f698ac-0278-42c2-9a49-3ebe4f7575a8" providerId="AD" clId="Web-{AA31E792-7661-5BAF-4498-13BA452AEDBA}" dt="2022-07-10T10:52:40.371" v="591"/>
          <ac:spMkLst>
            <pc:docMk/>
            <pc:sldMk cId="2299831857" sldId="258"/>
            <ac:spMk id="8" creationId="{907EF6B7-1338-4443-8C46-6A318D952DFD}"/>
          </ac:spMkLst>
        </pc:spChg>
        <pc:spChg chg="add">
          <ac:chgData name="P A, Nikhil (Contingent Worker)" userId="S::nikhil.pa@wabtec.com::f1f698ac-0278-42c2-9a49-3ebe4f7575a8" providerId="AD" clId="Web-{AA31E792-7661-5BAF-4498-13BA452AEDBA}" dt="2022-07-10T10:52:40.371" v="591"/>
          <ac:spMkLst>
            <pc:docMk/>
            <pc:sldMk cId="2299831857" sldId="258"/>
            <ac:spMk id="10" creationId="{DAAE4CDD-124C-4DCF-9584-B6033B545DD5}"/>
          </ac:spMkLst>
        </pc:spChg>
        <pc:spChg chg="add">
          <ac:chgData name="P A, Nikhil (Contingent Worker)" userId="S::nikhil.pa@wabtec.com::f1f698ac-0278-42c2-9a49-3ebe4f7575a8" providerId="AD" clId="Web-{AA31E792-7661-5BAF-4498-13BA452AEDBA}" dt="2022-07-10T10:52:40.371" v="591"/>
          <ac:spMkLst>
            <pc:docMk/>
            <pc:sldMk cId="2299831857" sldId="258"/>
            <ac:spMk id="12" creationId="{081E4A58-353D-44AE-B2FC-2A74E2E400F7}"/>
          </ac:spMkLst>
        </pc:spChg>
      </pc:sldChg>
      <pc:sldChg chg="addSp delSp modSp new mod setBg">
        <pc:chgData name="P A, Nikhil (Contingent Worker)" userId="S::nikhil.pa@wabtec.com::f1f698ac-0278-42c2-9a49-3ebe4f7575a8" providerId="AD" clId="Web-{AA31E792-7661-5BAF-4498-13BA452AEDBA}" dt="2022-07-10T11:49:19.795" v="758"/>
        <pc:sldMkLst>
          <pc:docMk/>
          <pc:sldMk cId="3085682420" sldId="259"/>
        </pc:sldMkLst>
        <pc:spChg chg="del">
          <ac:chgData name="P A, Nikhil (Contingent Worker)" userId="S::nikhil.pa@wabtec.com::f1f698ac-0278-42c2-9a49-3ebe4f7575a8" providerId="AD" clId="Web-{AA31E792-7661-5BAF-4498-13BA452AEDBA}" dt="2022-07-10T11:45:12.890" v="604"/>
          <ac:spMkLst>
            <pc:docMk/>
            <pc:sldMk cId="3085682420" sldId="259"/>
            <ac:spMk id="2" creationId="{DA95837C-B3BB-2BB4-3C88-DB7F2A51E225}"/>
          </ac:spMkLst>
        </pc:spChg>
        <pc:spChg chg="mod">
          <ac:chgData name="P A, Nikhil (Contingent Worker)" userId="S::nikhil.pa@wabtec.com::f1f698ac-0278-42c2-9a49-3ebe4f7575a8" providerId="AD" clId="Web-{AA31E792-7661-5BAF-4498-13BA452AEDBA}" dt="2022-07-10T11:49:19.795" v="758"/>
          <ac:spMkLst>
            <pc:docMk/>
            <pc:sldMk cId="3085682420" sldId="259"/>
            <ac:spMk id="3" creationId="{14A3ADAF-1F5A-FB92-4C1B-26125D3B960C}"/>
          </ac:spMkLst>
        </pc:spChg>
        <pc:spChg chg="add">
          <ac:chgData name="P A, Nikhil (Contingent Worker)" userId="S::nikhil.pa@wabtec.com::f1f698ac-0278-42c2-9a49-3ebe4f7575a8" providerId="AD" clId="Web-{AA31E792-7661-5BAF-4498-13BA452AEDBA}" dt="2022-07-10T11:49:19.795" v="758"/>
          <ac:spMkLst>
            <pc:docMk/>
            <pc:sldMk cId="3085682420" sldId="259"/>
            <ac:spMk id="8" creationId="{907EF6B7-1338-4443-8C46-6A318D952DFD}"/>
          </ac:spMkLst>
        </pc:spChg>
        <pc:spChg chg="add">
          <ac:chgData name="P A, Nikhil (Contingent Worker)" userId="S::nikhil.pa@wabtec.com::f1f698ac-0278-42c2-9a49-3ebe4f7575a8" providerId="AD" clId="Web-{AA31E792-7661-5BAF-4498-13BA452AEDBA}" dt="2022-07-10T11:49:19.795" v="758"/>
          <ac:spMkLst>
            <pc:docMk/>
            <pc:sldMk cId="3085682420" sldId="259"/>
            <ac:spMk id="10" creationId="{DAAE4CDD-124C-4DCF-9584-B6033B545DD5}"/>
          </ac:spMkLst>
        </pc:spChg>
        <pc:spChg chg="add">
          <ac:chgData name="P A, Nikhil (Contingent Worker)" userId="S::nikhil.pa@wabtec.com::f1f698ac-0278-42c2-9a49-3ebe4f7575a8" providerId="AD" clId="Web-{AA31E792-7661-5BAF-4498-13BA452AEDBA}" dt="2022-07-10T11:49:19.795" v="758"/>
          <ac:spMkLst>
            <pc:docMk/>
            <pc:sldMk cId="3085682420" sldId="259"/>
            <ac:spMk id="12"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a:solidFill>
                  <a:srgbClr val="FFFFFF"/>
                </a:solidFill>
                <a:latin typeface="+mj-lt"/>
                <a:ea typeface="+mj-ea"/>
                <a:cs typeface="+mj-cs"/>
              </a:rPr>
              <a:t>ISSUE LOG</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marL="457200" indent="-342900" algn="l">
              <a:buFont typeface="Wingdings" panose="020B0604020202020204" pitchFamily="34" charset="0"/>
              <a:buChar char="Ø"/>
            </a:pPr>
            <a:r>
              <a:rPr lang="en-US" dirty="0"/>
              <a:t> </a:t>
            </a:r>
            <a:r>
              <a:rPr lang="en-US" sz="2800" dirty="0"/>
              <a:t>An issue log is an important document used to manage the issues, by</a:t>
            </a:r>
            <a:r>
              <a:rPr lang="en-US" sz="2800" b="1" dirty="0"/>
              <a:t> </a:t>
            </a:r>
            <a:r>
              <a:rPr lang="en-US" sz="2800" dirty="0"/>
              <a:t>helping the project team to record issues that require resolution.</a:t>
            </a:r>
            <a:endParaRPr lang="en-US" sz="2800" dirty="0">
              <a:ea typeface="Calibri"/>
              <a:cs typeface="Calibri"/>
            </a:endParaRPr>
          </a:p>
          <a:p>
            <a:pPr marL="571500" indent="-457200" algn="l">
              <a:buFont typeface="Wingdings" panose="020B0604020202020204" pitchFamily="34" charset="0"/>
              <a:buChar char="Ø"/>
            </a:pPr>
            <a:r>
              <a:rPr lang="en-US" sz="2800" dirty="0"/>
              <a:t>We are tracking the issues that happened in platform environment in an Excel sheet.</a:t>
            </a:r>
            <a:endParaRPr lang="en-US" sz="2800" dirty="0">
              <a:ea typeface="Calibri"/>
              <a:cs typeface="Calibri"/>
            </a:endParaRPr>
          </a:p>
          <a:p>
            <a:pPr marL="571500" indent="-457200" algn="l">
              <a:buFont typeface="Wingdings" panose="020B0604020202020204" pitchFamily="34" charset="0"/>
              <a:buChar char="Ø"/>
            </a:pPr>
            <a:r>
              <a:rPr lang="en-US" sz="2800" dirty="0"/>
              <a:t>Recording issues occurs like cluster level and unhealthy nodes. </a:t>
            </a:r>
            <a:endParaRPr lang="en-US" sz="2800" dirty="0">
              <a:ea typeface="Calibri"/>
              <a:cs typeface="Calibri"/>
            </a:endParaRP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C73A3-0707-ED74-5337-32ED395321A8}"/>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mj-lt"/>
                <a:cs typeface="+mj-lt"/>
              </a:rPr>
              <a:t>What should an issue log include?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51A33D-609F-008F-B05F-C5AB9045DF5B}"/>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Font typeface="Wingdings" panose="020B0604020202020204" pitchFamily="34" charset="0"/>
              <a:buChar char="Ø"/>
            </a:pPr>
            <a:r>
              <a:rPr lang="en-US" dirty="0">
                <a:ea typeface="+mn-lt"/>
                <a:cs typeface="+mn-lt"/>
              </a:rPr>
              <a:t> The issue type and name.</a:t>
            </a:r>
            <a:endParaRPr lang="en-US" dirty="0">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A technical description of the issue.</a:t>
            </a:r>
            <a:endParaRPr lang="en-US" dirty="0">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The name of the person who reported the issue.</a:t>
            </a:r>
            <a:endParaRPr lang="en-US">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The name of the person responsible for solving the problem.</a:t>
            </a:r>
            <a:endParaRPr lang="en-US">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The date or time of the issue.</a:t>
            </a:r>
            <a:endParaRPr lang="en-US">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The issue's priority and status.</a:t>
            </a:r>
            <a:endParaRPr lang="en-US" dirty="0">
              <a:ea typeface="Calibri" panose="020F0502020204030204"/>
              <a:cs typeface="Calibri" panose="020F0502020204030204"/>
            </a:endParaRPr>
          </a:p>
          <a:p>
            <a:pPr>
              <a:buFont typeface="Wingdings" panose="020B0604020202020204" pitchFamily="34" charset="0"/>
              <a:buChar char="Ø"/>
            </a:pPr>
            <a:r>
              <a:rPr lang="en-US" dirty="0">
                <a:ea typeface="+mn-lt"/>
                <a:cs typeface="+mn-lt"/>
              </a:rPr>
              <a:t> The date or time that the problem was resolved.</a:t>
            </a:r>
            <a:endParaRPr lang="en-US">
              <a:ea typeface="Calibri"/>
              <a:cs typeface="Calibri"/>
            </a:endParaRPr>
          </a:p>
          <a:p>
            <a:pPr>
              <a:buFont typeface="Wingdings" panose="020B0604020202020204" pitchFamily="34" charset="0"/>
              <a:buChar char="Ø"/>
            </a:pPr>
            <a:r>
              <a:rPr lang="en-US" dirty="0">
                <a:ea typeface="Calibri"/>
                <a:cs typeface="Calibri"/>
              </a:rPr>
              <a:t> Final resolution</a:t>
            </a:r>
          </a:p>
        </p:txBody>
      </p:sp>
    </p:spTree>
    <p:extLst>
      <p:ext uri="{BB962C8B-B14F-4D97-AF65-F5344CB8AC3E}">
        <p14:creationId xmlns:p14="http://schemas.microsoft.com/office/powerpoint/2010/main" val="102007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DE574-606B-84FD-C079-2D8C1ADC29E7}"/>
              </a:ext>
            </a:extLst>
          </p:cNvPr>
          <p:cNvSpPr>
            <a:spLocks noGrp="1"/>
          </p:cNvSpPr>
          <p:nvPr>
            <p:ph type="title"/>
          </p:nvPr>
        </p:nvSpPr>
        <p:spPr>
          <a:xfrm>
            <a:off x="686834" y="1153572"/>
            <a:ext cx="3200400" cy="4461163"/>
          </a:xfrm>
        </p:spPr>
        <p:txBody>
          <a:bodyPr>
            <a:normAutofit/>
          </a:bodyPr>
          <a:lstStyle/>
          <a:p>
            <a:r>
              <a:rPr lang="en-US" b="1">
                <a:solidFill>
                  <a:srgbClr val="FFFFFF"/>
                </a:solidFill>
                <a:ea typeface="+mj-lt"/>
                <a:cs typeface="+mj-lt"/>
              </a:rPr>
              <a:t>What type of information is documented in an issue log?</a:t>
            </a:r>
            <a:endParaRPr lang="en-US"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3E1DEE-56B3-69EF-78FB-72EE17951F79}"/>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Font typeface="Wingdings" panose="020B0604020202020204" pitchFamily="34" charset="0"/>
              <a:buChar char="Ø"/>
            </a:pPr>
            <a:r>
              <a:rPr lang="en-US" dirty="0">
                <a:ea typeface="+mn-lt"/>
                <a:cs typeface="+mn-lt"/>
              </a:rPr>
              <a:t> Issue log is, at its most basic, a list where issues are collected as either ongoing or closed.</a:t>
            </a:r>
          </a:p>
          <a:p>
            <a:pPr>
              <a:buFont typeface="Wingdings" panose="020B0604020202020204" pitchFamily="34" charset="0"/>
              <a:buChar char="Ø"/>
            </a:pPr>
            <a:r>
              <a:rPr lang="en-US" dirty="0">
                <a:ea typeface="+mn-lt"/>
                <a:cs typeface="+mn-lt"/>
              </a:rPr>
              <a:t>This way you can track the issue from the time it's identified until you have resolved it.</a:t>
            </a:r>
            <a:endParaRPr lang="en-US" dirty="0">
              <a:ea typeface="Calibri" panose="020F0502020204030204"/>
              <a:cs typeface="Calibri" panose="020F0502020204030204"/>
            </a:endParaRPr>
          </a:p>
          <a:p>
            <a:pPr>
              <a:buFont typeface="Wingdings" panose="020B0604020202020204" pitchFamily="34" charset="0"/>
              <a:buChar char="Ø"/>
            </a:pPr>
            <a:r>
              <a:rPr lang="en-US" dirty="0">
                <a:ea typeface="Calibri" panose="020F0502020204030204"/>
                <a:cs typeface="Calibri" panose="020F0502020204030204"/>
              </a:rPr>
              <a:t>The  issues we are tracking happened in platform environment such as issues like </a:t>
            </a:r>
            <a:r>
              <a:rPr lang="en-US" b="1" dirty="0">
                <a:ea typeface="Calibri" panose="020F0502020204030204"/>
                <a:cs typeface="Calibri" panose="020F0502020204030204"/>
              </a:rPr>
              <a:t>Cluster level </a:t>
            </a:r>
            <a:r>
              <a:rPr lang="en-US" dirty="0">
                <a:ea typeface="Calibri" panose="020F0502020204030204"/>
                <a:cs typeface="Calibri" panose="020F0502020204030204"/>
              </a:rPr>
              <a:t>and </a:t>
            </a:r>
            <a:r>
              <a:rPr lang="en-US" b="1" dirty="0">
                <a:ea typeface="+mn-lt"/>
                <a:cs typeface="+mn-lt"/>
              </a:rPr>
              <a:t>Node Managers</a:t>
            </a:r>
            <a:r>
              <a:rPr lang="en-US" b="1" dirty="0">
                <a:ea typeface="Calibri" panose="020F0502020204030204"/>
                <a:cs typeface="Calibri" panose="020F0502020204030204"/>
              </a:rPr>
              <a:t> unhealthy</a:t>
            </a:r>
          </a:p>
          <a:p>
            <a:pPr>
              <a:buFont typeface="Wingdings" panose="020B0604020202020204" pitchFamily="34" charset="0"/>
              <a:buChar char="Ø"/>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29983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A3ADAF-1F5A-FB92-4C1B-26125D3B960C}"/>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dirty="0">
                <a:ea typeface="+mn-lt"/>
                <a:cs typeface="+mn-lt"/>
              </a:rPr>
              <a:t>Issue log is an important document for tracking all open and closed issues happened in the project, As we are keeping excel file for tracking all the issues happening in platform environment.</a:t>
            </a: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Thankyou</a:t>
            </a:r>
            <a:endParaRPr lang="en-US">
              <a:ea typeface="Calibri" panose="020F0502020204030204"/>
              <a:cs typeface="Calibri" panose="020F0502020204030204"/>
            </a:endParaRPr>
          </a:p>
        </p:txBody>
      </p:sp>
    </p:spTree>
    <p:extLst>
      <p:ext uri="{BB962C8B-B14F-4D97-AF65-F5344CB8AC3E}">
        <p14:creationId xmlns:p14="http://schemas.microsoft.com/office/powerpoint/2010/main" val="3085682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ISSUE LOG</vt:lpstr>
      <vt:lpstr>What should an issue log include?</vt:lpstr>
      <vt:lpstr>What type of information is documented in an issue 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172</cp:revision>
  <dcterms:created xsi:type="dcterms:W3CDTF">2022-07-10T09:56:00Z</dcterms:created>
  <dcterms:modified xsi:type="dcterms:W3CDTF">2022-07-10T11:49:23Z</dcterms:modified>
</cp:coreProperties>
</file>