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70D49-337B-4464-A1D6-3741D96DF855}" v="13" dt="2022-07-06T17:19:19.544"/>
    <p1510:client id="{9D777C8F-09CE-9173-99CE-8E3BE5BAD2AE}" v="776" dt="2022-07-07T00:08:3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Kebin (Contingent Worker)" userId="S::kebin.raj@wabtec.com::dbdbdfb9-89b8-45a8-bfcc-f5510720c684" providerId="AD" clId="Web-{9D777C8F-09CE-9173-99CE-8E3BE5BAD2AE}"/>
    <pc:docChg chg="addSld delSld modSld addMainMaster delMainMaster">
      <pc:chgData name="Raj, Kebin (Contingent Worker)" userId="S::kebin.raj@wabtec.com::dbdbdfb9-89b8-45a8-bfcc-f5510720c684" providerId="AD" clId="Web-{9D777C8F-09CE-9173-99CE-8E3BE5BAD2AE}" dt="2022-07-07T00:08:36.032" v="779" actId="1076"/>
      <pc:docMkLst>
        <pc:docMk/>
      </pc:docMkLst>
      <pc:sldChg chg="addSp delSp modSp new mod setBg modClrScheme addAnim delAnim chgLayout">
        <pc:chgData name="Raj, Kebin (Contingent Worker)" userId="S::kebin.raj@wabtec.com::dbdbdfb9-89b8-45a8-bfcc-f5510720c684" providerId="AD" clId="Web-{9D777C8F-09CE-9173-99CE-8E3BE5BAD2AE}" dt="2022-07-07T00:08:36.032" v="779" actId="1076"/>
        <pc:sldMkLst>
          <pc:docMk/>
          <pc:sldMk cId="3885691660" sldId="256"/>
        </pc:sldMkLst>
        <pc:spChg chg="mod ord">
          <ac:chgData name="Raj, Kebin (Contingent Worker)" userId="S::kebin.raj@wabtec.com::dbdbdfb9-89b8-45a8-bfcc-f5510720c684" providerId="AD" clId="Web-{9D777C8F-09CE-9173-99CE-8E3BE5BAD2AE}" dt="2022-07-07T00:08:36.032" v="779" actId="1076"/>
          <ac:spMkLst>
            <pc:docMk/>
            <pc:sldMk cId="3885691660" sldId="256"/>
            <ac:spMk id="2" creationId="{F699B36B-E951-EB87-912F-B1114D535BED}"/>
          </ac:spMkLst>
        </pc:spChg>
        <pc:spChg chg="mod ord">
          <ac:chgData name="Raj, Kebin (Contingent Worker)" userId="S::kebin.raj@wabtec.com::dbdbdfb9-89b8-45a8-bfcc-f5510720c684" providerId="AD" clId="Web-{9D777C8F-09CE-9173-99CE-8E3BE5BAD2AE}" dt="2022-07-07T00:06:04.953" v="761"/>
          <ac:spMkLst>
            <pc:docMk/>
            <pc:sldMk cId="3885691660" sldId="256"/>
            <ac:spMk id="3" creationId="{593BBF90-C2D9-104E-6EA9-BC2D6895ACE1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17:46.066" v="26"/>
          <ac:spMkLst>
            <pc:docMk/>
            <pc:sldMk cId="3885691660" sldId="256"/>
            <ac:spMk id="4" creationId="{45754437-6092-9AB8-8A9B-1F1CEFF2CCD7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23:14.440" v="34"/>
          <ac:spMkLst>
            <pc:docMk/>
            <pc:sldMk cId="3885691660" sldId="256"/>
            <ac:spMk id="8" creationId="{FFD48BC7-DC40-47DE-87EE-9F4B6ECB9ABB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23:14.440" v="34"/>
          <ac:spMkLst>
            <pc:docMk/>
            <pc:sldMk cId="3885691660" sldId="256"/>
            <ac:spMk id="10" creationId="{E502BBC7-2C76-46F3-BC24-5985BC13DB88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23:14.440" v="34"/>
          <ac:spMkLst>
            <pc:docMk/>
            <pc:sldMk cId="3885691660" sldId="256"/>
            <ac:spMk id="12" creationId="{C7F28D52-2A5F-4D23-81AE-7CB8B591C7AF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23:14.440" v="34"/>
          <ac:spMkLst>
            <pc:docMk/>
            <pc:sldMk cId="3885691660" sldId="256"/>
            <ac:spMk id="14" creationId="{3629484E-3792-4B3D-89AD-7C8A1ED0E0D4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23:22.503" v="38"/>
          <ac:spMkLst>
            <pc:docMk/>
            <pc:sldMk cId="3885691660" sldId="256"/>
            <ac:spMk id="20" creationId="{A8DB9CD9-59B1-4D73-BC4C-98796A48EF9B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0:23:22.503" v="38"/>
          <ac:spMkLst>
            <pc:docMk/>
            <pc:sldMk cId="3885691660" sldId="256"/>
            <ac:spMk id="21" creationId="{8874A6A9-41FF-4E33-AFA8-F9F81436A59E}"/>
          </ac:spMkLst>
        </pc:spChg>
        <pc:grpChg chg="add del">
          <ac:chgData name="Raj, Kebin (Contingent Worker)" userId="S::kebin.raj@wabtec.com::dbdbdfb9-89b8-45a8-bfcc-f5510720c684" providerId="AD" clId="Web-{9D777C8F-09CE-9173-99CE-8E3BE5BAD2AE}" dt="2022-07-06T20:23:22.503" v="38"/>
          <ac:grpSpMkLst>
            <pc:docMk/>
            <pc:sldMk cId="3885691660" sldId="256"/>
            <ac:grpSpMk id="22" creationId="{721D730E-1F97-4071-B143-B05E6D2599BC}"/>
          </ac:grpSpMkLst>
        </pc:grpChg>
      </pc:sldChg>
      <pc:sldChg chg="delSp modSp new mod modClrScheme chgLayout">
        <pc:chgData name="Raj, Kebin (Contingent Worker)" userId="S::kebin.raj@wabtec.com::dbdbdfb9-89b8-45a8-bfcc-f5510720c684" providerId="AD" clId="Web-{9D777C8F-09CE-9173-99CE-8E3BE5BAD2AE}" dt="2022-07-07T00:08:14.188" v="777" actId="20577"/>
        <pc:sldMkLst>
          <pc:docMk/>
          <pc:sldMk cId="1151266034" sldId="257"/>
        </pc:sldMkLst>
        <pc:spChg chg="del mod ord">
          <ac:chgData name="Raj, Kebin (Contingent Worker)" userId="S::kebin.raj@wabtec.com::dbdbdfb9-89b8-45a8-bfcc-f5510720c684" providerId="AD" clId="Web-{9D777C8F-09CE-9173-99CE-8E3BE5BAD2AE}" dt="2022-07-07T00:07:24.016" v="769"/>
          <ac:spMkLst>
            <pc:docMk/>
            <pc:sldMk cId="1151266034" sldId="257"/>
            <ac:spMk id="2" creationId="{CE03B2A1-8791-4716-3E3A-D1ABDF7F671D}"/>
          </ac:spMkLst>
        </pc:spChg>
        <pc:spChg chg="mod ord">
          <ac:chgData name="Raj, Kebin (Contingent Worker)" userId="S::kebin.raj@wabtec.com::dbdbdfb9-89b8-45a8-bfcc-f5510720c684" providerId="AD" clId="Web-{9D777C8F-09CE-9173-99CE-8E3BE5BAD2AE}" dt="2022-07-07T00:08:14.188" v="777" actId="20577"/>
          <ac:spMkLst>
            <pc:docMk/>
            <pc:sldMk cId="1151266034" sldId="257"/>
            <ac:spMk id="3" creationId="{D2B7472C-09F5-FE5A-182D-0B2D77B853EA}"/>
          </ac:spMkLst>
        </pc:spChg>
      </pc:sldChg>
      <pc:sldChg chg="modSp new mod modClrScheme chgLayout">
        <pc:chgData name="Raj, Kebin (Contingent Worker)" userId="S::kebin.raj@wabtec.com::dbdbdfb9-89b8-45a8-bfcc-f5510720c684" providerId="AD" clId="Web-{9D777C8F-09CE-9173-99CE-8E3BE5BAD2AE}" dt="2022-07-07T00:06:04.953" v="761"/>
        <pc:sldMkLst>
          <pc:docMk/>
          <pc:sldMk cId="704723045" sldId="258"/>
        </pc:sldMkLst>
        <pc:spChg chg="mod ord">
          <ac:chgData name="Raj, Kebin (Contingent Worker)" userId="S::kebin.raj@wabtec.com::dbdbdfb9-89b8-45a8-bfcc-f5510720c684" providerId="AD" clId="Web-{9D777C8F-09CE-9173-99CE-8E3BE5BAD2AE}" dt="2022-07-07T00:06:04.953" v="761"/>
          <ac:spMkLst>
            <pc:docMk/>
            <pc:sldMk cId="704723045" sldId="258"/>
            <ac:spMk id="2" creationId="{54EF944A-D5E8-4BC3-98C2-EB5C5F0243D3}"/>
          </ac:spMkLst>
        </pc:spChg>
        <pc:spChg chg="mod ord">
          <ac:chgData name="Raj, Kebin (Contingent Worker)" userId="S::kebin.raj@wabtec.com::dbdbdfb9-89b8-45a8-bfcc-f5510720c684" providerId="AD" clId="Web-{9D777C8F-09CE-9173-99CE-8E3BE5BAD2AE}" dt="2022-07-07T00:06:04.953" v="761"/>
          <ac:spMkLst>
            <pc:docMk/>
            <pc:sldMk cId="704723045" sldId="258"/>
            <ac:spMk id="3" creationId="{7496EF93-1181-C2CF-CB90-244DA2858148}"/>
          </ac:spMkLst>
        </pc:spChg>
      </pc:sldChg>
      <pc:sldChg chg="addSp delSp modSp new mod modClrScheme chgLayout">
        <pc:chgData name="Raj, Kebin (Contingent Worker)" userId="S::kebin.raj@wabtec.com::dbdbdfb9-89b8-45a8-bfcc-f5510720c684" providerId="AD" clId="Web-{9D777C8F-09CE-9173-99CE-8E3BE5BAD2AE}" dt="2022-07-07T00:06:29.172" v="762" actId="20577"/>
        <pc:sldMkLst>
          <pc:docMk/>
          <pc:sldMk cId="3382249375" sldId="259"/>
        </pc:sldMkLst>
        <pc:spChg chg="mod ord">
          <ac:chgData name="Raj, Kebin (Contingent Worker)" userId="S::kebin.raj@wabtec.com::dbdbdfb9-89b8-45a8-bfcc-f5510720c684" providerId="AD" clId="Web-{9D777C8F-09CE-9173-99CE-8E3BE5BAD2AE}" dt="2022-07-07T00:06:29.172" v="762" actId="20577"/>
          <ac:spMkLst>
            <pc:docMk/>
            <pc:sldMk cId="3382249375" sldId="259"/>
            <ac:spMk id="2" creationId="{FA136C3F-7969-92F6-8E83-7E3E8AB8F764}"/>
          </ac:spMkLst>
        </pc:spChg>
        <pc:spChg chg="del">
          <ac:chgData name="Raj, Kebin (Contingent Worker)" userId="S::kebin.raj@wabtec.com::dbdbdfb9-89b8-45a8-bfcc-f5510720c684" providerId="AD" clId="Web-{9D777C8F-09CE-9173-99CE-8E3BE5BAD2AE}" dt="2022-07-06T22:56:35.265" v="236"/>
          <ac:spMkLst>
            <pc:docMk/>
            <pc:sldMk cId="3382249375" sldId="259"/>
            <ac:spMk id="3" creationId="{C3B56BB5-6E59-071F-E2AA-CDD4CEB08F2A}"/>
          </ac:spMkLst>
        </pc:spChg>
        <pc:spChg chg="add del mod">
          <ac:chgData name="Raj, Kebin (Contingent Worker)" userId="S::kebin.raj@wabtec.com::dbdbdfb9-89b8-45a8-bfcc-f5510720c684" providerId="AD" clId="Web-{9D777C8F-09CE-9173-99CE-8E3BE5BAD2AE}" dt="2022-07-06T23:16:55.515" v="252"/>
          <ac:spMkLst>
            <pc:docMk/>
            <pc:sldMk cId="3382249375" sldId="259"/>
            <ac:spMk id="5" creationId="{7D330F76-D141-7766-86F6-03E3B3FA4F1E}"/>
          </ac:spMkLst>
        </pc:spChg>
        <pc:picChg chg="add del mod ord">
          <ac:chgData name="Raj, Kebin (Contingent Worker)" userId="S::kebin.raj@wabtec.com::dbdbdfb9-89b8-45a8-bfcc-f5510720c684" providerId="AD" clId="Web-{9D777C8F-09CE-9173-99CE-8E3BE5BAD2AE}" dt="2022-07-06T23:16:27.827" v="249"/>
          <ac:picMkLst>
            <pc:docMk/>
            <pc:sldMk cId="3382249375" sldId="259"/>
            <ac:picMk id="4" creationId="{F0EF9159-DD04-46BD-95F2-CCF67478CE38}"/>
          </ac:picMkLst>
        </pc:picChg>
        <pc:picChg chg="add mod ord">
          <ac:chgData name="Raj, Kebin (Contingent Worker)" userId="S::kebin.raj@wabtec.com::dbdbdfb9-89b8-45a8-bfcc-f5510720c684" providerId="AD" clId="Web-{9D777C8F-09CE-9173-99CE-8E3BE5BAD2AE}" dt="2022-07-07T00:06:04.953" v="761"/>
          <ac:picMkLst>
            <pc:docMk/>
            <pc:sldMk cId="3382249375" sldId="259"/>
            <ac:picMk id="6" creationId="{9125EF24-F3D8-E5FC-6609-4E6FBD5A843E}"/>
          </ac:picMkLst>
        </pc:picChg>
      </pc:sldChg>
      <pc:sldChg chg="addSp delSp modSp new del">
        <pc:chgData name="Raj, Kebin (Contingent Worker)" userId="S::kebin.raj@wabtec.com::dbdbdfb9-89b8-45a8-bfcc-f5510720c684" providerId="AD" clId="Web-{9D777C8F-09CE-9173-99CE-8E3BE5BAD2AE}" dt="2022-07-06T23:33:36.457" v="501"/>
        <pc:sldMkLst>
          <pc:docMk/>
          <pc:sldMk cId="1292421953" sldId="260"/>
        </pc:sldMkLst>
        <pc:spChg chg="mod">
          <ac:chgData name="Raj, Kebin (Contingent Worker)" userId="S::kebin.raj@wabtec.com::dbdbdfb9-89b8-45a8-bfcc-f5510720c684" providerId="AD" clId="Web-{9D777C8F-09CE-9173-99CE-8E3BE5BAD2AE}" dt="2022-07-06T23:32:00.519" v="481" actId="14100"/>
          <ac:spMkLst>
            <pc:docMk/>
            <pc:sldMk cId="1292421953" sldId="260"/>
            <ac:spMk id="2" creationId="{3A7DE1C7-3CAC-33BB-D537-0A11B8C1A9D0}"/>
          </ac:spMkLst>
        </pc:spChg>
        <pc:spChg chg="del mod">
          <ac:chgData name="Raj, Kebin (Contingent Worker)" userId="S::kebin.raj@wabtec.com::dbdbdfb9-89b8-45a8-bfcc-f5510720c684" providerId="AD" clId="Web-{9D777C8F-09CE-9173-99CE-8E3BE5BAD2AE}" dt="2022-07-06T23:30:21.269" v="456"/>
          <ac:spMkLst>
            <pc:docMk/>
            <pc:sldMk cId="1292421953" sldId="260"/>
            <ac:spMk id="3" creationId="{087A8956-5F34-0F55-2628-53118A7256B0}"/>
          </ac:spMkLst>
        </pc:spChg>
        <pc:spChg chg="add mod">
          <ac:chgData name="Raj, Kebin (Contingent Worker)" userId="S::kebin.raj@wabtec.com::dbdbdfb9-89b8-45a8-bfcc-f5510720c684" providerId="AD" clId="Web-{9D777C8F-09CE-9173-99CE-8E3BE5BAD2AE}" dt="2022-07-06T23:33:33.019" v="500"/>
          <ac:spMkLst>
            <pc:docMk/>
            <pc:sldMk cId="1292421953" sldId="260"/>
            <ac:spMk id="6" creationId="{5E73A129-CDE2-BECD-4994-5D6A999DDD12}"/>
          </ac:spMkLst>
        </pc:spChg>
        <pc:picChg chg="add del mod ord">
          <ac:chgData name="Raj, Kebin (Contingent Worker)" userId="S::kebin.raj@wabtec.com::dbdbdfb9-89b8-45a8-bfcc-f5510720c684" providerId="AD" clId="Web-{9D777C8F-09CE-9173-99CE-8E3BE5BAD2AE}" dt="2022-07-06T23:33:33.019" v="500"/>
          <ac:picMkLst>
            <pc:docMk/>
            <pc:sldMk cId="1292421953" sldId="260"/>
            <ac:picMk id="4" creationId="{BC9FD0AF-D6AA-77D8-F4D0-643174BDADDB}"/>
          </ac:picMkLst>
        </pc:picChg>
      </pc:sldChg>
      <pc:sldChg chg="new del">
        <pc:chgData name="Raj, Kebin (Contingent Worker)" userId="S::kebin.raj@wabtec.com::dbdbdfb9-89b8-45a8-bfcc-f5510720c684" providerId="AD" clId="Web-{9D777C8F-09CE-9173-99CE-8E3BE5BAD2AE}" dt="2022-07-06T23:47:30.914" v="675"/>
        <pc:sldMkLst>
          <pc:docMk/>
          <pc:sldMk cId="3786966923" sldId="261"/>
        </pc:sldMkLst>
      </pc:sldChg>
      <pc:sldChg chg="addSp delSp modSp add del mod replId setBg modClrScheme delDesignElem chgLayout">
        <pc:chgData name="Raj, Kebin (Contingent Worker)" userId="S::kebin.raj@wabtec.com::dbdbdfb9-89b8-45a8-bfcc-f5510720c684" providerId="AD" clId="Web-{9D777C8F-09CE-9173-99CE-8E3BE5BAD2AE}" dt="2022-07-07T00:02:26.136" v="741"/>
        <pc:sldMkLst>
          <pc:docMk/>
          <pc:sldMk cId="1419978461" sldId="262"/>
        </pc:sldMkLst>
        <pc:spChg chg="mod ord">
          <ac:chgData name="Raj, Kebin (Contingent Worker)" userId="S::kebin.raj@wabtec.com::dbdbdfb9-89b8-45a8-bfcc-f5510720c684" providerId="AD" clId="Web-{9D777C8F-09CE-9173-99CE-8E3BE5BAD2AE}" dt="2022-07-06T23:59:55.011" v="731"/>
          <ac:spMkLst>
            <pc:docMk/>
            <pc:sldMk cId="1419978461" sldId="262"/>
            <ac:spMk id="2" creationId="{FA136C3F-7969-92F6-8E83-7E3E8AB8F764}"/>
          </ac:spMkLst>
        </pc:spChg>
        <pc:spChg chg="add del mod">
          <ac:chgData name="Raj, Kebin (Contingent Worker)" userId="S::kebin.raj@wabtec.com::dbdbdfb9-89b8-45a8-bfcc-f5510720c684" providerId="AD" clId="Web-{9D777C8F-09CE-9173-99CE-8E3BE5BAD2AE}" dt="2022-07-06T23:34:44.692" v="505"/>
          <ac:spMkLst>
            <pc:docMk/>
            <pc:sldMk cId="1419978461" sldId="262"/>
            <ac:spMk id="5" creationId="{873499BA-F1B6-DF71-D79A-67C5D6072788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3:59:38.651" v="729"/>
          <ac:spMkLst>
            <pc:docMk/>
            <pc:sldMk cId="1419978461" sldId="262"/>
            <ac:spMk id="12" creationId="{1825AC39-5F85-4CAA-8A81-A1287086B2B6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3:59:38.651" v="729"/>
          <ac:spMkLst>
            <pc:docMk/>
            <pc:sldMk cId="1419978461" sldId="262"/>
            <ac:spMk id="14" creationId="{95DA4D23-37FC-4B90-8188-F0377C5FF44B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3:59:38.651" v="729"/>
          <ac:spMkLst>
            <pc:docMk/>
            <pc:sldMk cId="1419978461" sldId="262"/>
            <ac:spMk id="16" creationId="{A7A4B465-FBCC-4CD4-89A1-82992A7B47FF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3:59:38.651" v="729"/>
          <ac:spMkLst>
            <pc:docMk/>
            <pc:sldMk cId="1419978461" sldId="262"/>
            <ac:spMk id="18" creationId="{909E572F-9CDC-4214-9D42-FF0017649590}"/>
          </ac:spMkLst>
        </pc:spChg>
        <pc:spChg chg="add del">
          <ac:chgData name="Raj, Kebin (Contingent Worker)" userId="S::kebin.raj@wabtec.com::dbdbdfb9-89b8-45a8-bfcc-f5510720c684" providerId="AD" clId="Web-{9D777C8F-09CE-9173-99CE-8E3BE5BAD2AE}" dt="2022-07-06T23:59:55.011" v="731"/>
          <ac:spMkLst>
            <pc:docMk/>
            <pc:sldMk cId="1419978461" sldId="262"/>
            <ac:spMk id="20" creationId="{A4AC5506-6312-4701-8D3C-40187889A947}"/>
          </ac:spMkLst>
        </pc:spChg>
        <pc:picChg chg="add del mod">
          <ac:chgData name="Raj, Kebin (Contingent Worker)" userId="S::kebin.raj@wabtec.com::dbdbdfb9-89b8-45a8-bfcc-f5510720c684" providerId="AD" clId="Web-{9D777C8F-09CE-9173-99CE-8E3BE5BAD2AE}" dt="2022-07-06T23:34:13.129" v="503"/>
          <ac:picMkLst>
            <pc:docMk/>
            <pc:sldMk cId="1419978461" sldId="262"/>
            <ac:picMk id="3" creationId="{5B31F576-6989-99C5-44A7-04D748BD5AA8}"/>
          </ac:picMkLst>
        </pc:picChg>
        <pc:picChg chg="del">
          <ac:chgData name="Raj, Kebin (Contingent Worker)" userId="S::kebin.raj@wabtec.com::dbdbdfb9-89b8-45a8-bfcc-f5510720c684" providerId="AD" clId="Web-{9D777C8F-09CE-9173-99CE-8E3BE5BAD2AE}" dt="2022-07-06T23:34:35.457" v="504"/>
          <ac:picMkLst>
            <pc:docMk/>
            <pc:sldMk cId="1419978461" sldId="262"/>
            <ac:picMk id="6" creationId="{9125EF24-F3D8-E5FC-6609-4E6FBD5A843E}"/>
          </ac:picMkLst>
        </pc:picChg>
        <pc:picChg chg="add mod ord">
          <ac:chgData name="Raj, Kebin (Contingent Worker)" userId="S::kebin.raj@wabtec.com::dbdbdfb9-89b8-45a8-bfcc-f5510720c684" providerId="AD" clId="Web-{9D777C8F-09CE-9173-99CE-8E3BE5BAD2AE}" dt="2022-07-06T23:59:55.011" v="731"/>
          <ac:picMkLst>
            <pc:docMk/>
            <pc:sldMk cId="1419978461" sldId="262"/>
            <ac:picMk id="7" creationId="{387125B4-2D6F-60E7-5B50-D4B1A7CCCD07}"/>
          </ac:picMkLst>
        </pc:picChg>
      </pc:sldChg>
      <pc:sldChg chg="addSp delSp modSp add mod replId modClrScheme chgLayout">
        <pc:chgData name="Raj, Kebin (Contingent Worker)" userId="S::kebin.raj@wabtec.com::dbdbdfb9-89b8-45a8-bfcc-f5510720c684" providerId="AD" clId="Web-{9D777C8F-09CE-9173-99CE-8E3BE5BAD2AE}" dt="2022-07-07T00:06:04.953" v="761"/>
        <pc:sldMkLst>
          <pc:docMk/>
          <pc:sldMk cId="3028005257" sldId="263"/>
        </pc:sldMkLst>
        <pc:spChg chg="mod ord">
          <ac:chgData name="Raj, Kebin (Contingent Worker)" userId="S::kebin.raj@wabtec.com::dbdbdfb9-89b8-45a8-bfcc-f5510720c684" providerId="AD" clId="Web-{9D777C8F-09CE-9173-99CE-8E3BE5BAD2AE}" dt="2022-07-07T00:06:04.953" v="761"/>
          <ac:spMkLst>
            <pc:docMk/>
            <pc:sldMk cId="3028005257" sldId="263"/>
            <ac:spMk id="2" creationId="{FA136C3F-7969-92F6-8E83-7E3E8AB8F764}"/>
          </ac:spMkLst>
        </pc:spChg>
        <pc:spChg chg="add del mod">
          <ac:chgData name="Raj, Kebin (Contingent Worker)" userId="S::kebin.raj@wabtec.com::dbdbdfb9-89b8-45a8-bfcc-f5510720c684" providerId="AD" clId="Web-{9D777C8F-09CE-9173-99CE-8E3BE5BAD2AE}" dt="2022-07-06T23:55:32.588" v="689"/>
          <ac:spMkLst>
            <pc:docMk/>
            <pc:sldMk cId="3028005257" sldId="263"/>
            <ac:spMk id="4" creationId="{DF005A55-2DB4-107C-936F-A400C8C1FC39}"/>
          </ac:spMkLst>
        </pc:spChg>
        <pc:picChg chg="add mod ord">
          <ac:chgData name="Raj, Kebin (Contingent Worker)" userId="S::kebin.raj@wabtec.com::dbdbdfb9-89b8-45a8-bfcc-f5510720c684" providerId="AD" clId="Web-{9D777C8F-09CE-9173-99CE-8E3BE5BAD2AE}" dt="2022-07-07T00:06:04.953" v="761"/>
          <ac:picMkLst>
            <pc:docMk/>
            <pc:sldMk cId="3028005257" sldId="263"/>
            <ac:picMk id="5" creationId="{A1526730-A4B9-D7EB-0FBD-50E282717947}"/>
          </ac:picMkLst>
        </pc:picChg>
        <pc:picChg chg="del">
          <ac:chgData name="Raj, Kebin (Contingent Worker)" userId="S::kebin.raj@wabtec.com::dbdbdfb9-89b8-45a8-bfcc-f5510720c684" providerId="AD" clId="Web-{9D777C8F-09CE-9173-99CE-8E3BE5BAD2AE}" dt="2022-07-06T23:54:17.337" v="688"/>
          <ac:picMkLst>
            <pc:docMk/>
            <pc:sldMk cId="3028005257" sldId="263"/>
            <ac:picMk id="7" creationId="{387125B4-2D6F-60E7-5B50-D4B1A7CCCD07}"/>
          </ac:picMkLst>
        </pc:picChg>
      </pc:sldChg>
      <pc:sldChg chg="modSp add del replId">
        <pc:chgData name="Raj, Kebin (Contingent Worker)" userId="S::kebin.raj@wabtec.com::dbdbdfb9-89b8-45a8-bfcc-f5510720c684" providerId="AD" clId="Web-{9D777C8F-09CE-9173-99CE-8E3BE5BAD2AE}" dt="2022-07-07T00:02:23.058" v="740"/>
        <pc:sldMkLst>
          <pc:docMk/>
          <pc:sldMk cId="113747964" sldId="264"/>
        </pc:sldMkLst>
        <pc:spChg chg="mod">
          <ac:chgData name="Raj, Kebin (Contingent Worker)" userId="S::kebin.raj@wabtec.com::dbdbdfb9-89b8-45a8-bfcc-f5510720c684" providerId="AD" clId="Web-{9D777C8F-09CE-9173-99CE-8E3BE5BAD2AE}" dt="2022-07-07T00:01:51.714" v="738" actId="20577"/>
          <ac:spMkLst>
            <pc:docMk/>
            <pc:sldMk cId="113747964" sldId="264"/>
            <ac:spMk id="2" creationId="{FA136C3F-7969-92F6-8E83-7E3E8AB8F764}"/>
          </ac:spMkLst>
        </pc:spChg>
      </pc:sldChg>
      <pc:sldChg chg="addSp delSp modSp add mod replId modClrScheme chgLayout">
        <pc:chgData name="Raj, Kebin (Contingent Worker)" userId="S::kebin.raj@wabtec.com::dbdbdfb9-89b8-45a8-bfcc-f5510720c684" providerId="AD" clId="Web-{9D777C8F-09CE-9173-99CE-8E3BE5BAD2AE}" dt="2022-07-07T00:06:04.953" v="761"/>
        <pc:sldMkLst>
          <pc:docMk/>
          <pc:sldMk cId="1821541201" sldId="265"/>
        </pc:sldMkLst>
        <pc:spChg chg="mod ord">
          <ac:chgData name="Raj, Kebin (Contingent Worker)" userId="S::kebin.raj@wabtec.com::dbdbdfb9-89b8-45a8-bfcc-f5510720c684" providerId="AD" clId="Web-{9D777C8F-09CE-9173-99CE-8E3BE5BAD2AE}" dt="2022-07-07T00:06:04.953" v="761"/>
          <ac:spMkLst>
            <pc:docMk/>
            <pc:sldMk cId="1821541201" sldId="265"/>
            <ac:spMk id="2" creationId="{FA136C3F-7969-92F6-8E83-7E3E8AB8F764}"/>
          </ac:spMkLst>
        </pc:spChg>
        <pc:spChg chg="add del mod">
          <ac:chgData name="Raj, Kebin (Contingent Worker)" userId="S::kebin.raj@wabtec.com::dbdbdfb9-89b8-45a8-bfcc-f5510720c684" providerId="AD" clId="Web-{9D777C8F-09CE-9173-99CE-8E3BE5BAD2AE}" dt="2022-07-07T00:04:15.406" v="755"/>
          <ac:spMkLst>
            <pc:docMk/>
            <pc:sldMk cId="1821541201" sldId="265"/>
            <ac:spMk id="4" creationId="{F4FF5AC4-7A01-4EED-E9D4-4B597EF59695}"/>
          </ac:spMkLst>
        </pc:spChg>
        <pc:picChg chg="add mod ord">
          <ac:chgData name="Raj, Kebin (Contingent Worker)" userId="S::kebin.raj@wabtec.com::dbdbdfb9-89b8-45a8-bfcc-f5510720c684" providerId="AD" clId="Web-{9D777C8F-09CE-9173-99CE-8E3BE5BAD2AE}" dt="2022-07-07T00:06:04.953" v="761"/>
          <ac:picMkLst>
            <pc:docMk/>
            <pc:sldMk cId="1821541201" sldId="265"/>
            <ac:picMk id="5" creationId="{2703DBF4-1D58-A24B-ED43-E9BC8DFD81E7}"/>
          </ac:picMkLst>
        </pc:picChg>
        <pc:picChg chg="del">
          <ac:chgData name="Raj, Kebin (Contingent Worker)" userId="S::kebin.raj@wabtec.com::dbdbdfb9-89b8-45a8-bfcc-f5510720c684" providerId="AD" clId="Web-{9D777C8F-09CE-9173-99CE-8E3BE5BAD2AE}" dt="2022-07-07T00:04:10.812" v="754"/>
          <ac:picMkLst>
            <pc:docMk/>
            <pc:sldMk cId="1821541201" sldId="265"/>
            <ac:picMk id="6" creationId="{9125EF24-F3D8-E5FC-6609-4E6FBD5A843E}"/>
          </ac:picMkLst>
        </pc:picChg>
      </pc:sldChg>
      <pc:sldMasterChg chg="del delSldLayout">
        <pc:chgData name="Raj, Kebin (Contingent Worker)" userId="S::kebin.raj@wabtec.com::dbdbdfb9-89b8-45a8-bfcc-f5510720c684" providerId="AD" clId="Web-{9D777C8F-09CE-9173-99CE-8E3BE5BAD2AE}" dt="2022-07-06T20:16:03.769" v="1"/>
        <pc:sldMasterMkLst>
          <pc:docMk/>
          <pc:sldMasterMk cId="329681461" sldId="2147483726"/>
        </pc:sldMasterMkLst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1583776536" sldId="2147483727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1419682626" sldId="2147483728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1210676457" sldId="2147483729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423006694" sldId="2147483730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2277729573" sldId="2147483731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2650608588" sldId="2147483732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4246189785" sldId="2147483733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151060316" sldId="2147483734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65836412" sldId="2147483735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929489779" sldId="2147483736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2722848881" sldId="2147483737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3490747424" sldId="2147483738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1020411315" sldId="2147483739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1803620838" sldId="2147483740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868905261" sldId="2147483741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41091995" sldId="2147483742"/>
          </pc:sldLayoutMkLst>
        </pc:sldLayoutChg>
        <pc:sldLayoutChg chg="del">
          <pc:chgData name="Raj, Kebin (Contingent Worker)" userId="S::kebin.raj@wabtec.com::dbdbdfb9-89b8-45a8-bfcc-f5510720c684" providerId="AD" clId="Web-{9D777C8F-09CE-9173-99CE-8E3BE5BAD2AE}" dt="2022-07-06T20:16:03.769" v="1"/>
          <pc:sldLayoutMkLst>
            <pc:docMk/>
            <pc:sldMasterMk cId="329681461" sldId="2147483726"/>
            <pc:sldLayoutMk cId="3645156624" sldId="214748374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9D777C8F-09CE-9173-99CE-8E3BE5BAD2AE}" dt="2022-07-06T20:16:15.504" v="2"/>
        <pc:sldMasterMkLst>
          <pc:docMk/>
          <pc:sldMasterMk cId="537245880" sldId="2147483744"/>
        </pc:sldMasterMkLst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1120210781" sldId="2147483745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3087801522" sldId="2147483746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123065458" sldId="2147483747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20860273" sldId="2147483748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1815739133" sldId="2147483749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3642623814" sldId="2147483750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824226595" sldId="2147483751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97149319" sldId="2147483752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336455501" sldId="2147483753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3648376643" sldId="2147483754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15.504" v="2"/>
          <pc:sldLayoutMkLst>
            <pc:docMk/>
            <pc:sldMasterMk cId="537245880" sldId="2147483744"/>
            <pc:sldLayoutMk cId="1046562304" sldId="2147483755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9D777C8F-09CE-9173-99CE-8E3BE5BAD2AE}" dt="2022-07-06T20:16:25.941" v="3"/>
        <pc:sldMasterMkLst>
          <pc:docMk/>
          <pc:sldMasterMk cId="1958420991" sldId="2147483756"/>
        </pc:sldMasterMkLst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799318482" sldId="2147483757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4290109739" sldId="2147483758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212786246" sldId="2147483759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1182489200" sldId="2147483760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3813226955" sldId="2147483761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2635839658" sldId="2147483762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3282839399" sldId="2147483763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633363222" sldId="2147483764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1463330176" sldId="2147483765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4049299724" sldId="2147483766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25.941" v="3"/>
          <pc:sldLayoutMkLst>
            <pc:docMk/>
            <pc:sldMasterMk cId="1958420991" sldId="2147483756"/>
            <pc:sldLayoutMk cId="2018065147" sldId="2147483767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9D777C8F-09CE-9173-99CE-8E3BE5BAD2AE}" dt="2022-07-06T20:16:35.879" v="4"/>
        <pc:sldMasterMkLst>
          <pc:docMk/>
          <pc:sldMasterMk cId="3779791822" sldId="2147483768"/>
        </pc:sldMasterMkLst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84526443" sldId="2147483769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2038148805" sldId="2147483770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3247595390" sldId="2147483771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2327631812" sldId="2147483772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390714940" sldId="2147483773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3881919794" sldId="2147483774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3212479384" sldId="2147483775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3728077869" sldId="2147483776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570739457" sldId="2147483777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2970318580" sldId="2147483778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0:16:35.879" v="4"/>
          <pc:sldLayoutMkLst>
            <pc:docMk/>
            <pc:sldMasterMk cId="3779791822" sldId="2147483768"/>
            <pc:sldLayoutMk cId="2635273613" sldId="2147483779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9D777C8F-09CE-9173-99CE-8E3BE5BAD2AE}" dt="2022-07-06T23:59:04.542" v="727"/>
        <pc:sldMasterMkLst>
          <pc:docMk/>
          <pc:sldMasterMk cId="1253081887" sldId="2147483780"/>
        </pc:sldMasterMkLst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1572108893" sldId="2147483781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1065477736" sldId="2147483782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450036409" sldId="2147483783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1037577127" sldId="2147483784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9493358" sldId="2147483785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153591823" sldId="2147483786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2644065326" sldId="2147483787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1451982034" sldId="2147483788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1324415698" sldId="2147483789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2699492833" sldId="2147483790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04.542" v="727"/>
          <pc:sldLayoutMkLst>
            <pc:docMk/>
            <pc:sldMasterMk cId="1253081887" sldId="2147483780"/>
            <pc:sldLayoutMk cId="2025289108" sldId="214748379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9D777C8F-09CE-9173-99CE-8E3BE5BAD2AE}" dt="2022-07-06T23:59:55.011" v="731"/>
        <pc:sldMasterMkLst>
          <pc:docMk/>
          <pc:sldMasterMk cId="3256135189" sldId="2147483792"/>
        </pc:sldMasterMkLst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1736090288" sldId="2147483793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1432601871" sldId="2147483794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4136404426" sldId="2147483795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3439968913" sldId="2147483796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281222950" sldId="2147483797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1587288574" sldId="2147483798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4102502446" sldId="2147483799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1654785018" sldId="2147483800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689532274" sldId="2147483801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2228885913" sldId="2147483802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6T23:59:55.011" v="731"/>
          <pc:sldLayoutMkLst>
            <pc:docMk/>
            <pc:sldMasterMk cId="3256135189" sldId="2147483792"/>
            <pc:sldLayoutMk cId="3235939774" sldId="214748380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9D777C8F-09CE-9173-99CE-8E3BE5BAD2AE}" dt="2022-07-07T00:06:04.953" v="761"/>
        <pc:sldMasterMkLst>
          <pc:docMk/>
          <pc:sldMasterMk cId="1046918344" sldId="2147483804"/>
        </pc:sldMasterMkLst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804037975" sldId="2147483805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2500872836" sldId="2147483806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2214992203" sldId="2147483807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495871415" sldId="2147483808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61786273" sldId="2147483809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1167490712" sldId="2147483810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3915002296" sldId="2147483811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2620122771" sldId="2147483812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2631432183" sldId="2147483813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1907879277" sldId="2147483814"/>
          </pc:sldLayoutMkLst>
        </pc:sldLayoutChg>
        <pc:sldLayoutChg chg="add del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046918344" sldId="2147483804"/>
            <pc:sldLayoutMk cId="3978017116" sldId="2147483815"/>
          </pc:sldLayoutMkLst>
        </pc:sldLayoutChg>
      </pc:sldMasterChg>
      <pc:sldMasterChg chg="add addSldLayout modSldLayout">
        <pc:chgData name="Raj, Kebin (Contingent Worker)" userId="S::kebin.raj@wabtec.com::dbdbdfb9-89b8-45a8-bfcc-f5510720c684" providerId="AD" clId="Web-{9D777C8F-09CE-9173-99CE-8E3BE5BAD2AE}" dt="2022-07-07T00:06:04.953" v="761"/>
        <pc:sldMasterMkLst>
          <pc:docMk/>
          <pc:sldMasterMk cId="1722603547" sldId="2147483816"/>
        </pc:sldMasterMkLst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761035235" sldId="2147483817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2248394832" sldId="2147483818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1456441985" sldId="2147483819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3610778749" sldId="2147483820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2280040787" sldId="2147483821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2198525435" sldId="2147483822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42644606" sldId="2147483823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3120503020" sldId="2147483824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2666622789" sldId="2147483825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2355947471" sldId="2147483826"/>
          </pc:sldLayoutMkLst>
        </pc:sldLayoutChg>
        <pc:sldLayoutChg chg="add mod replId">
          <pc:chgData name="Raj, Kebin (Contingent Worker)" userId="S::kebin.raj@wabtec.com::dbdbdfb9-89b8-45a8-bfcc-f5510720c684" providerId="AD" clId="Web-{9D777C8F-09CE-9173-99CE-8E3BE5BAD2AE}" dt="2022-07-07T00:06:04.953" v="761"/>
          <pc:sldLayoutMkLst>
            <pc:docMk/>
            <pc:sldMasterMk cId="1722603547" sldId="2147483816"/>
            <pc:sldLayoutMk cId="1764469167" sldId="2147483827"/>
          </pc:sldLayoutMkLst>
        </pc:sldLayoutChg>
      </pc:sldMasterChg>
    </pc:docChg>
  </pc:docChgLst>
  <pc:docChgLst>
    <pc:chgData name="Raj, Kebin (Contingent Worker)" userId="S::kebin.raj@wabtec.com::dbdbdfb9-89b8-45a8-bfcc-f5510720c684" providerId="AD" clId="Web-{75070D49-337B-4464-A1D6-3741D96DF855}"/>
    <pc:docChg chg="addSld delSld modSld addMainMaster delMainMaster">
      <pc:chgData name="Raj, Kebin (Contingent Worker)" userId="S::kebin.raj@wabtec.com::dbdbdfb9-89b8-45a8-bfcc-f5510720c684" providerId="AD" clId="Web-{75070D49-337B-4464-A1D6-3741D96DF855}" dt="2022-07-06T17:19:19.544" v="24"/>
      <pc:docMkLst>
        <pc:docMk/>
      </pc:docMkLst>
      <pc:sldChg chg="del">
        <pc:chgData name="Raj, Kebin (Contingent Worker)" userId="S::kebin.raj@wabtec.com::dbdbdfb9-89b8-45a8-bfcc-f5510720c684" providerId="AD" clId="Web-{75070D49-337B-4464-A1D6-3741D96DF855}" dt="2022-07-06T17:17:07.373" v="1"/>
        <pc:sldMkLst>
          <pc:docMk/>
          <pc:sldMk cId="109857222" sldId="256"/>
        </pc:sldMkLst>
      </pc:sldChg>
      <pc:sldChg chg="addSp delSp modSp new del mod setBg modClrScheme chgLayout">
        <pc:chgData name="Raj, Kebin (Contingent Worker)" userId="S::kebin.raj@wabtec.com::dbdbdfb9-89b8-45a8-bfcc-f5510720c684" providerId="AD" clId="Web-{75070D49-337B-4464-A1D6-3741D96DF855}" dt="2022-07-06T17:19:19.544" v="24"/>
        <pc:sldMkLst>
          <pc:docMk/>
          <pc:sldMk cId="3318048630" sldId="257"/>
        </pc:sldMkLst>
        <pc:spChg chg="mod ord">
          <ac:chgData name="Raj, Kebin (Contingent Worker)" userId="S::kebin.raj@wabtec.com::dbdbdfb9-89b8-45a8-bfcc-f5510720c684" providerId="AD" clId="Web-{75070D49-337B-4464-A1D6-3741D96DF855}" dt="2022-07-06T17:18:13.967" v="19"/>
          <ac:spMkLst>
            <pc:docMk/>
            <pc:sldMk cId="3318048630" sldId="257"/>
            <ac:spMk id="2" creationId="{5E25D7F6-DB7A-A3F0-44B4-1C583EAB3EC1}"/>
          </ac:spMkLst>
        </pc:spChg>
        <pc:spChg chg="del mod ord">
          <ac:chgData name="Raj, Kebin (Contingent Worker)" userId="S::kebin.raj@wabtec.com::dbdbdfb9-89b8-45a8-bfcc-f5510720c684" providerId="AD" clId="Web-{75070D49-337B-4464-A1D6-3741D96DF855}" dt="2022-07-06T17:19:17.107" v="20"/>
          <ac:spMkLst>
            <pc:docMk/>
            <pc:sldMk cId="3318048630" sldId="257"/>
            <ac:spMk id="3" creationId="{0D2A4DAF-E4ED-77E4-0C96-15B9229DF197}"/>
          </ac:spMkLst>
        </pc:spChg>
        <pc:spChg chg="add mod">
          <ac:chgData name="Raj, Kebin (Contingent Worker)" userId="S::kebin.raj@wabtec.com::dbdbdfb9-89b8-45a8-bfcc-f5510720c684" providerId="AD" clId="Web-{75070D49-337B-4464-A1D6-3741D96DF855}" dt="2022-07-06T17:19:17.185" v="23"/>
          <ac:spMkLst>
            <pc:docMk/>
            <pc:sldMk cId="3318048630" sldId="257"/>
            <ac:spMk id="5" creationId="{FFD24718-891F-0826-85F6-65594433DDFA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7:52.873" v="8"/>
          <ac:spMkLst>
            <pc:docMk/>
            <pc:sldMk cId="3318048630" sldId="257"/>
            <ac:spMk id="8" creationId="{78A17A72-B88B-450E-835A-1C2722503AF2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7:52.873" v="8"/>
          <ac:spMkLst>
            <pc:docMk/>
            <pc:sldMk cId="3318048630" sldId="257"/>
            <ac:spMk id="10" creationId="{B1D13D13-FAEE-4BC8-B0D0-9D476834B2C1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7:56.201" v="10"/>
          <ac:spMkLst>
            <pc:docMk/>
            <pc:sldMk cId="3318048630" sldId="257"/>
            <ac:spMk id="14" creationId="{001B0E35-F788-4608-ABBE-0D971AA5028F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7:56.201" v="10"/>
          <ac:spMkLst>
            <pc:docMk/>
            <pc:sldMk cId="3318048630" sldId="257"/>
            <ac:spMk id="15" creationId="{4431B8EA-FCCA-47DD-A0C4-A653EC4AB846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7:56.201" v="10"/>
          <ac:spMkLst>
            <pc:docMk/>
            <pc:sldMk cId="3318048630" sldId="257"/>
            <ac:spMk id="16" creationId="{1C781EDE-83AA-44D6-8054-A4E2D6F28086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0.889" v="12"/>
          <ac:spMkLst>
            <pc:docMk/>
            <pc:sldMk cId="3318048630" sldId="257"/>
            <ac:spMk id="18" creationId="{78A17A72-B88B-450E-835A-1C2722503AF2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0.889" v="12"/>
          <ac:spMkLst>
            <pc:docMk/>
            <pc:sldMk cId="3318048630" sldId="257"/>
            <ac:spMk id="19" creationId="{B1D13D13-FAEE-4BC8-B0D0-9D476834B2C1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5.889" v="14"/>
          <ac:spMkLst>
            <pc:docMk/>
            <pc:sldMk cId="3318048630" sldId="257"/>
            <ac:spMk id="22" creationId="{42156184-C35E-40FF-9C64-B7F0FF61C20D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5.889" v="14"/>
          <ac:spMkLst>
            <pc:docMk/>
            <pc:sldMk cId="3318048630" sldId="257"/>
            <ac:spMk id="23" creationId="{FE584079-BD13-4EFC-9B7D-BB620B5E7003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5.889" v="14"/>
          <ac:spMkLst>
            <pc:docMk/>
            <pc:sldMk cId="3318048630" sldId="257"/>
            <ac:spMk id="24" creationId="{5C7053FF-8E4D-4155-86CE-50A72DCD3266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5.889" v="14"/>
          <ac:spMkLst>
            <pc:docMk/>
            <pc:sldMk cId="3318048630" sldId="257"/>
            <ac:spMk id="25" creationId="{D42F442A-E722-4FA8-8DA6-41899E8842F3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9.592" v="16"/>
          <ac:spMkLst>
            <pc:docMk/>
            <pc:sldMk cId="3318048630" sldId="257"/>
            <ac:spMk id="27" creationId="{042D3996-BA08-4AC2-948E-02DA85C02829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09.592" v="16"/>
          <ac:spMkLst>
            <pc:docMk/>
            <pc:sldMk cId="3318048630" sldId="257"/>
            <ac:spMk id="28" creationId="{6B6CA78D-2100-44EF-B3DD-CEF1EB3ACCCF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13.951" v="18"/>
          <ac:spMkLst>
            <pc:docMk/>
            <pc:sldMk cId="3318048630" sldId="257"/>
            <ac:spMk id="31" creationId="{42156184-C35E-40FF-9C64-B7F0FF61C20D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13.951" v="18"/>
          <ac:spMkLst>
            <pc:docMk/>
            <pc:sldMk cId="3318048630" sldId="257"/>
            <ac:spMk id="32" creationId="{FE584079-BD13-4EFC-9B7D-BB620B5E7003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13.951" v="18"/>
          <ac:spMkLst>
            <pc:docMk/>
            <pc:sldMk cId="3318048630" sldId="257"/>
            <ac:spMk id="33" creationId="{5C7053FF-8E4D-4155-86CE-50A72DCD3266}"/>
          </ac:spMkLst>
        </pc:spChg>
        <pc:spChg chg="add del">
          <ac:chgData name="Raj, Kebin (Contingent Worker)" userId="S::kebin.raj@wabtec.com::dbdbdfb9-89b8-45a8-bfcc-f5510720c684" providerId="AD" clId="Web-{75070D49-337B-4464-A1D6-3741D96DF855}" dt="2022-07-06T17:18:13.951" v="18"/>
          <ac:spMkLst>
            <pc:docMk/>
            <pc:sldMk cId="3318048630" sldId="257"/>
            <ac:spMk id="34" creationId="{D42F442A-E722-4FA8-8DA6-41899E8842F3}"/>
          </ac:spMkLst>
        </pc:spChg>
        <pc:spChg chg="add">
          <ac:chgData name="Raj, Kebin (Contingent Worker)" userId="S::kebin.raj@wabtec.com::dbdbdfb9-89b8-45a8-bfcc-f5510720c684" providerId="AD" clId="Web-{75070D49-337B-4464-A1D6-3741D96DF855}" dt="2022-07-06T17:18:13.967" v="19"/>
          <ac:spMkLst>
            <pc:docMk/>
            <pc:sldMk cId="3318048630" sldId="257"/>
            <ac:spMk id="36" creationId="{78A17A72-B88B-450E-835A-1C2722503AF2}"/>
          </ac:spMkLst>
        </pc:spChg>
        <pc:spChg chg="add">
          <ac:chgData name="Raj, Kebin (Contingent Worker)" userId="S::kebin.raj@wabtec.com::dbdbdfb9-89b8-45a8-bfcc-f5510720c684" providerId="AD" clId="Web-{75070D49-337B-4464-A1D6-3741D96DF855}" dt="2022-07-06T17:18:13.967" v="19"/>
          <ac:spMkLst>
            <pc:docMk/>
            <pc:sldMk cId="3318048630" sldId="257"/>
            <ac:spMk id="37" creationId="{B1D13D13-FAEE-4BC8-B0D0-9D476834B2C1}"/>
          </ac:spMkLst>
        </pc:spChg>
        <pc:picChg chg="add mod ord">
          <ac:chgData name="Raj, Kebin (Contingent Worker)" userId="S::kebin.raj@wabtec.com::dbdbdfb9-89b8-45a8-bfcc-f5510720c684" providerId="AD" clId="Web-{75070D49-337B-4464-A1D6-3741D96DF855}" dt="2022-07-06T17:19:17.138" v="21"/>
          <ac:picMkLst>
            <pc:docMk/>
            <pc:sldMk cId="3318048630" sldId="257"/>
            <ac:picMk id="4" creationId="{8724C889-D541-D6EA-C12C-AC430BB501F1}"/>
          </ac:picMkLst>
        </pc:picChg>
        <pc:cxnChg chg="add del">
          <ac:chgData name="Raj, Kebin (Contingent Worker)" userId="S::kebin.raj@wabtec.com::dbdbdfb9-89b8-45a8-bfcc-f5510720c684" providerId="AD" clId="Web-{75070D49-337B-4464-A1D6-3741D96DF855}" dt="2022-07-06T17:17:52.873" v="8"/>
          <ac:cxnSpMkLst>
            <pc:docMk/>
            <pc:sldMk cId="3318048630" sldId="257"/>
            <ac:cxnSpMk id="12" creationId="{87ADDECF-37FB-45A1-BAD3-6252E3064A1E}"/>
          </ac:cxnSpMkLst>
        </pc:cxnChg>
        <pc:cxnChg chg="add del">
          <ac:chgData name="Raj, Kebin (Contingent Worker)" userId="S::kebin.raj@wabtec.com::dbdbdfb9-89b8-45a8-bfcc-f5510720c684" providerId="AD" clId="Web-{75070D49-337B-4464-A1D6-3741D96DF855}" dt="2022-07-06T17:18:00.889" v="12"/>
          <ac:cxnSpMkLst>
            <pc:docMk/>
            <pc:sldMk cId="3318048630" sldId="257"/>
            <ac:cxnSpMk id="20" creationId="{87ADDECF-37FB-45A1-BAD3-6252E3064A1E}"/>
          </ac:cxnSpMkLst>
        </pc:cxnChg>
        <pc:cxnChg chg="add del">
          <ac:chgData name="Raj, Kebin (Contingent Worker)" userId="S::kebin.raj@wabtec.com::dbdbdfb9-89b8-45a8-bfcc-f5510720c684" providerId="AD" clId="Web-{75070D49-337B-4464-A1D6-3741D96DF855}" dt="2022-07-06T17:18:09.592" v="16"/>
          <ac:cxnSpMkLst>
            <pc:docMk/>
            <pc:sldMk cId="3318048630" sldId="257"/>
            <ac:cxnSpMk id="29" creationId="{8AEF6D22-D80F-4107-8B30-6AB147A50818}"/>
          </ac:cxnSpMkLst>
        </pc:cxnChg>
        <pc:cxnChg chg="add">
          <ac:chgData name="Raj, Kebin (Contingent Worker)" userId="S::kebin.raj@wabtec.com::dbdbdfb9-89b8-45a8-bfcc-f5510720c684" providerId="AD" clId="Web-{75070D49-337B-4464-A1D6-3741D96DF855}" dt="2022-07-06T17:18:13.967" v="19"/>
          <ac:cxnSpMkLst>
            <pc:docMk/>
            <pc:sldMk cId="3318048630" sldId="257"/>
            <ac:cxnSpMk id="38" creationId="{87ADDECF-37FB-45A1-BAD3-6252E3064A1E}"/>
          </ac:cxnSpMkLst>
        </pc:cxnChg>
      </pc:sldChg>
      <pc:sldMasterChg chg="del delSldLayout">
        <pc:chgData name="Raj, Kebin (Contingent Worker)" userId="S::kebin.raj@wabtec.com::dbdbdfb9-89b8-45a8-bfcc-f5510720c684" providerId="AD" clId="Web-{75070D49-337B-4464-A1D6-3741D96DF855}" dt="2022-07-06T17:17:14.327" v="2"/>
        <pc:sldMasterMkLst>
          <pc:docMk/>
          <pc:sldMasterMk cId="2460954070" sldId="2147483660"/>
        </pc:sldMasterMkLst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j, Kebin (Contingent Worker)" userId="S::kebin.raj@wabtec.com::dbdbdfb9-89b8-45a8-bfcc-f5510720c684" providerId="AD" clId="Web-{75070D49-337B-4464-A1D6-3741D96DF855}" dt="2022-07-06T17:17:14.32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5070D49-337B-4464-A1D6-3741D96DF855}" dt="2022-07-06T17:17:17.358" v="3"/>
        <pc:sldMasterMkLst>
          <pc:docMk/>
          <pc:sldMasterMk cId="1611454639" sldId="2147483672"/>
        </pc:sldMasterMkLst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325726651" sldId="2147483673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1869542303" sldId="2147483674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4083425869" sldId="2147483675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3710289147" sldId="2147483676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3380707456" sldId="2147483677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1581730485" sldId="2147483678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3158328721" sldId="2147483679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499445592" sldId="2147483680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2591042367" sldId="2147483681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636018042" sldId="2147483682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17.358" v="3"/>
          <pc:sldLayoutMkLst>
            <pc:docMk/>
            <pc:sldMasterMk cId="1611454639" sldId="2147483672"/>
            <pc:sldLayoutMk cId="1772699684" sldId="214748368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5070D49-337B-4464-A1D6-3741D96DF855}" dt="2022-07-06T17:17:24.061" v="4"/>
        <pc:sldMasterMkLst>
          <pc:docMk/>
          <pc:sldMasterMk cId="1760190714" sldId="2147483684"/>
        </pc:sldMasterMkLst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3164459189" sldId="2147483685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579818195" sldId="2147483686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2161053916" sldId="2147483687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248326195" sldId="2147483688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654853164" sldId="2147483689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2060370486" sldId="2147483690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4264993365" sldId="2147483691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3577356802" sldId="2147483692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1232072251" sldId="2147483693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943080582" sldId="2147483694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24.061" v="4"/>
          <pc:sldLayoutMkLst>
            <pc:docMk/>
            <pc:sldMasterMk cId="1760190714" sldId="2147483684"/>
            <pc:sldLayoutMk cId="4005374179" sldId="2147483695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5070D49-337B-4464-A1D6-3741D96DF855}" dt="2022-07-06T17:17:30.530" v="5"/>
        <pc:sldMasterMkLst>
          <pc:docMk/>
          <pc:sldMasterMk cId="1614028007" sldId="2147483696"/>
        </pc:sldMasterMkLst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4147016704" sldId="2147483697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2571622401" sldId="2147483698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2181660602" sldId="2147483699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689468274" sldId="2147483700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3927721816" sldId="2147483701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2075564028" sldId="2147483702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2064990718" sldId="2147483703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3261882819" sldId="2147483704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684593829" sldId="2147483705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654344770" sldId="2147483706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0.530" v="5"/>
          <pc:sldLayoutMkLst>
            <pc:docMk/>
            <pc:sldMasterMk cId="1614028007" sldId="2147483696"/>
            <pc:sldLayoutMk cId="1528749490" sldId="2147483707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5070D49-337B-4464-A1D6-3741D96DF855}" dt="2022-07-06T17:17:34.936" v="6"/>
        <pc:sldMasterMkLst>
          <pc:docMk/>
          <pc:sldMasterMk cId="221545063" sldId="2147483708"/>
        </pc:sldMasterMkLst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67787113" sldId="2147483709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960348120" sldId="2147483710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3628313365" sldId="2147483711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1682498965" sldId="2147483712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115400510" sldId="2147483713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350950520" sldId="2147483714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314707080" sldId="2147483715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2735159" sldId="2147483716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682744251" sldId="2147483717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378173065" sldId="2147483718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849238740" sldId="2147483719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299652958" sldId="2147483720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1835119769" sldId="2147483721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1449027227" sldId="2147483722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2347330563" sldId="2147483723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1642352594" sldId="2147483724"/>
          </pc:sldLayoutMkLst>
        </pc:sldLayoutChg>
        <pc:sldLayoutChg chg="add del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221545063" sldId="2147483708"/>
            <pc:sldLayoutMk cId="3652429968" sldId="2147483725"/>
          </pc:sldLayoutMkLst>
        </pc:sldLayoutChg>
      </pc:sldMasterChg>
      <pc:sldMasterChg chg="add addSldLayout modSldLayout">
        <pc:chgData name="Raj, Kebin (Contingent Worker)" userId="S::kebin.raj@wabtec.com::dbdbdfb9-89b8-45a8-bfcc-f5510720c684" providerId="AD" clId="Web-{75070D49-337B-4464-A1D6-3741D96DF855}" dt="2022-07-06T17:17:34.936" v="6"/>
        <pc:sldMasterMkLst>
          <pc:docMk/>
          <pc:sldMasterMk cId="329681461" sldId="2147483726"/>
        </pc:sldMasterMkLst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1583776536" sldId="2147483727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1419682626" sldId="2147483728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1210676457" sldId="2147483729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423006694" sldId="2147483730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2277729573" sldId="2147483731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2650608588" sldId="2147483732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4246189785" sldId="2147483733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151060316" sldId="2147483734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65836412" sldId="2147483735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929489779" sldId="2147483736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2722848881" sldId="2147483737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3490747424" sldId="2147483738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1020411315" sldId="2147483739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1803620838" sldId="2147483740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868905261" sldId="2147483741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41091995" sldId="2147483742"/>
          </pc:sldLayoutMkLst>
        </pc:sldLayoutChg>
        <pc:sldLayoutChg chg="add mod replId">
          <pc:chgData name="Raj, Kebin (Contingent Worker)" userId="S::kebin.raj@wabtec.com::dbdbdfb9-89b8-45a8-bfcc-f5510720c684" providerId="AD" clId="Web-{75070D49-337B-4464-A1D6-3741D96DF855}" dt="2022-07-06T17:17:34.936" v="6"/>
          <pc:sldLayoutMkLst>
            <pc:docMk/>
            <pc:sldMasterMk cId="329681461" sldId="2147483726"/>
            <pc:sldLayoutMk cId="3645156624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6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9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2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B36B-E951-EB87-912F-B1114D535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84" y="187834"/>
            <a:ext cx="9776603" cy="964242"/>
          </a:xfrm>
        </p:spPr>
        <p:txBody>
          <a:bodyPr/>
          <a:lstStyle/>
          <a:p>
            <a:r>
              <a:rPr lang="en-US" b="1">
                <a:latin typeface="Georgia Pro"/>
                <a:cs typeface="Calibri Light"/>
              </a:rPr>
              <a:t>Issue Tracker</a:t>
            </a:r>
            <a:endParaRPr lang="en-US" b="1">
              <a:latin typeface="Georgi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BBF90-C2D9-104E-6EA9-BC2D6895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819246"/>
            <a:ext cx="9834113" cy="4056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An issue tracker is the all-in-one solution for streamlining the customer service experience. </a:t>
            </a:r>
          </a:p>
          <a:p>
            <a:pPr algn="l"/>
            <a:r>
              <a:rPr lang="en-US">
                <a:ea typeface="+mn-lt"/>
                <a:cs typeface="+mn-lt"/>
              </a:rPr>
              <a:t>It is a method for keeping a record of open problems that, depending on the particular content.</a:t>
            </a:r>
          </a:p>
          <a:p>
            <a:pPr algn="l"/>
            <a:r>
              <a:rPr lang="en-US">
                <a:ea typeface="+mn-lt"/>
                <a:cs typeface="+mn-lt"/>
              </a:rPr>
              <a:t>Tracker can be used at any point, during the project life cycle, to monitor points in question, problems that need resolution.</a:t>
            </a:r>
          </a:p>
        </p:txBody>
      </p:sp>
    </p:spTree>
    <p:extLst>
      <p:ext uri="{BB962C8B-B14F-4D97-AF65-F5344CB8AC3E}">
        <p14:creationId xmlns:p14="http://schemas.microsoft.com/office/powerpoint/2010/main" val="38856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472C-09F5-FE5A-182D-0B2D77B8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488530"/>
            <a:ext cx="9250393" cy="5602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Georgia Pro"/>
                <a:ea typeface="+mn-lt"/>
                <a:cs typeface="+mn-lt"/>
              </a:rPr>
              <a:t>Procedures</a:t>
            </a:r>
            <a:endParaRPr lang="en-US" sz="6000">
              <a:latin typeface="Georgia Pro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Note the issue as it occurs.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Status and close when completed.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Capture new issues.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Update the tracker on daily basis.</a:t>
            </a:r>
          </a:p>
        </p:txBody>
      </p:sp>
    </p:spTree>
    <p:extLst>
      <p:ext uri="{BB962C8B-B14F-4D97-AF65-F5344CB8AC3E}">
        <p14:creationId xmlns:p14="http://schemas.microsoft.com/office/powerpoint/2010/main" val="11512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944A-D5E8-4BC3-98C2-EB5C5F02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Georgia Pro"/>
                <a:ea typeface="Calibri Light"/>
                <a:cs typeface="Calibri Light"/>
              </a:rPr>
              <a:t>Updating issues in excel-sheet</a:t>
            </a:r>
            <a:endParaRPr lang="en-US" sz="6000">
              <a:latin typeface="Georgi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EF93-1181-C2CF-CB90-244DA285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90" y="1940643"/>
            <a:ext cx="9020356" cy="4552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Update the following in the sheet: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RITM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Incident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Change Request </a:t>
            </a:r>
          </a:p>
        </p:txBody>
      </p:sp>
    </p:spTree>
    <p:extLst>
      <p:ext uri="{BB962C8B-B14F-4D97-AF65-F5344CB8AC3E}">
        <p14:creationId xmlns:p14="http://schemas.microsoft.com/office/powerpoint/2010/main" val="7047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6C3F-7969-92F6-8E83-7E3E8AB8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8" y="264483"/>
            <a:ext cx="10831902" cy="200129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 Pro"/>
                <a:ea typeface="Calibri Light"/>
                <a:cs typeface="Calibri Light"/>
              </a:rPr>
              <a:t>RITM Sheet</a:t>
            </a:r>
            <a:br>
              <a:rPr lang="en-US" sz="4000" dirty="0">
                <a:latin typeface="Georgia Pro"/>
                <a:ea typeface="Calibri Light"/>
                <a:cs typeface="Calibri Light"/>
              </a:rPr>
            </a:br>
            <a:r>
              <a:rPr lang="en-US" sz="3200" dirty="0">
                <a:ea typeface="Calibri Light"/>
                <a:cs typeface="Calibri Light"/>
              </a:rPr>
              <a:t>Update all the tickets which receive by the users.</a:t>
            </a:r>
            <a:br>
              <a:rPr lang="en-US" sz="3200" dirty="0"/>
            </a:br>
            <a:r>
              <a:rPr lang="en-US" sz="3200" dirty="0">
                <a:ea typeface="Calibri Light"/>
                <a:cs typeface="Calibri Light"/>
              </a:rPr>
              <a:t>Here we can track the state of the ticket. Such as: Active or close, description, create date, assigned person name and group.</a:t>
            </a:r>
            <a:endParaRPr lang="en-US" sz="3200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125EF24-F3D8-E5FC-6609-4E6FBD5A8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70" y="2630757"/>
            <a:ext cx="9842765" cy="4351338"/>
          </a:xfrm>
        </p:spPr>
      </p:pic>
    </p:spTree>
    <p:extLst>
      <p:ext uri="{BB962C8B-B14F-4D97-AF65-F5344CB8AC3E}">
        <p14:creationId xmlns:p14="http://schemas.microsoft.com/office/powerpoint/2010/main" val="33822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6C3F-7969-92F6-8E83-7E3E8AB8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235728"/>
            <a:ext cx="10961298" cy="203005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Georgia Pro"/>
                <a:ea typeface="Calibri Light"/>
                <a:cs typeface="Calibri Light"/>
              </a:rPr>
              <a:t>Incident Sheet</a:t>
            </a:r>
            <a:br>
              <a:rPr lang="en-US" sz="4000" dirty="0">
                <a:latin typeface="Georgia Pro"/>
                <a:ea typeface="Calibri Light"/>
                <a:cs typeface="Calibri Light"/>
              </a:rPr>
            </a:br>
            <a:r>
              <a:rPr lang="en-US" sz="3200" dirty="0">
                <a:ea typeface="+mj-lt"/>
                <a:cs typeface="+mj-lt"/>
              </a:rPr>
              <a:t>Here we can track the state of the incident. Such as: Incident number, Description, create date, Fiscal Week, Created by, Age in hours, date, Environment, Technology, Assigned person &amp; group, configuration item, issue related.</a:t>
            </a:r>
            <a:r>
              <a:rPr lang="en-US" sz="4000" dirty="0">
                <a:ea typeface="+mj-lt"/>
                <a:cs typeface="+mj-lt"/>
              </a:rPr>
              <a:t> </a:t>
            </a:r>
            <a:endParaRPr lang="en-US" sz="3200" dirty="0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2703DBF4-1D58-A24B-ED43-E9BC8DFD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76" y="2271323"/>
            <a:ext cx="10251948" cy="4351338"/>
          </a:xfrm>
        </p:spPr>
      </p:pic>
    </p:spTree>
    <p:extLst>
      <p:ext uri="{BB962C8B-B14F-4D97-AF65-F5344CB8AC3E}">
        <p14:creationId xmlns:p14="http://schemas.microsoft.com/office/powerpoint/2010/main" val="182154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6C3F-7969-92F6-8E83-7E3E8AB8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77578"/>
            <a:ext cx="11320731" cy="227446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Georgia Pro"/>
                <a:ea typeface="Calibri Light"/>
                <a:cs typeface="Calibri Light"/>
              </a:rPr>
              <a:t>Change Request Sheet</a:t>
            </a:r>
            <a:br>
              <a:rPr lang="en-US" sz="4000" dirty="0">
                <a:latin typeface="Georgia Pro"/>
                <a:ea typeface="Calibri Light"/>
                <a:cs typeface="Calibri Light"/>
              </a:rPr>
            </a:br>
            <a:r>
              <a:rPr lang="en-US" sz="2800" dirty="0">
                <a:ea typeface="Calibri Light"/>
                <a:cs typeface="Calibri Light"/>
              </a:rPr>
              <a:t>Update all the CR which are approved by the CAB team.</a:t>
            </a:r>
            <a:br>
              <a:rPr lang="en-US" sz="2800" dirty="0"/>
            </a:br>
            <a:r>
              <a:rPr lang="en-US" sz="2800" dirty="0">
                <a:ea typeface="Calibri Light"/>
                <a:cs typeface="Calibri Light"/>
              </a:rPr>
              <a:t>Here we can track the CR's. Such as: </a:t>
            </a:r>
            <a:r>
              <a:rPr lang="en-US" sz="2800" dirty="0">
                <a:ea typeface="+mj-lt"/>
                <a:cs typeface="+mj-lt"/>
              </a:rPr>
              <a:t>Change Request, Sub type, State, Description, Change Request Type, Created Date, Opened By, Assignment Group, Assigned To, Scrum Master, Developer, Scheduled /Un-Scheduled, Approver, Issue related, Roll back.</a:t>
            </a:r>
            <a:endParaRPr lang="en-US" sz="2800" dirty="0">
              <a:ea typeface="Calibri Light"/>
              <a:cs typeface="Calibri Light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1526730-A4B9-D7EB-0FBD-50E28271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01" y="2501361"/>
            <a:ext cx="10329631" cy="4351338"/>
          </a:xfrm>
        </p:spPr>
      </p:pic>
    </p:spTree>
    <p:extLst>
      <p:ext uri="{BB962C8B-B14F-4D97-AF65-F5344CB8AC3E}">
        <p14:creationId xmlns:p14="http://schemas.microsoft.com/office/powerpoint/2010/main" val="30280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Issue Tracker</vt:lpstr>
      <vt:lpstr>PowerPoint Presentation</vt:lpstr>
      <vt:lpstr>Updating issues in excel-sheet</vt:lpstr>
      <vt:lpstr>RITM Sheet Update all the tickets which receive by the users. Here we can track the state of the ticket. Such as: Active or close, description, create date, assigned person name and group.</vt:lpstr>
      <vt:lpstr>Incident Sheet Here we can track the state of the incident. Such as: Incident number, Description, create date, Fiscal Week, Created by, Age in hours, date, Environment, Technology, Assigned person &amp; group, configuration item, issue related. </vt:lpstr>
      <vt:lpstr>Change Request Sheet Update all the CR which are approved by the CAB team. Here we can track the CR's. Such as: Change Request, Sub type, State, Description, Change Request Type, Created Date, Opened By, Assignment Group, Assigned To, Scrum Master, Developer, Scheduled /Un-Scheduled, Approver, Issue related, Roll back.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191</cp:revision>
  <dcterms:created xsi:type="dcterms:W3CDTF">2022-07-06T17:16:32Z</dcterms:created>
  <dcterms:modified xsi:type="dcterms:W3CDTF">2022-07-07T00:08:44Z</dcterms:modified>
</cp:coreProperties>
</file>