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1" r:id="rId4"/>
    <p:sldId id="262" r:id="rId5"/>
    <p:sldId id="263" r:id="rId6"/>
    <p:sldId id="264" r:id="rId7"/>
    <p:sldId id="258" r:id="rId8"/>
    <p:sldId id="265" r:id="rId9"/>
    <p:sldId id="266"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4F1E4-0BDF-49A9-9DA0-707D6F413574}" v="733" dt="2022-07-07T19:39:59.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upally, Sai Shiva (Contingent Worker)" userId="S::saishiva.cherupally@wabtec.com::ad5cabce-b24b-4bb7-8445-1cacffc1d105" providerId="AD" clId="Web-{4754F1E4-0BDF-49A9-9DA0-707D6F413574}"/>
    <pc:docChg chg="addSld delSld modSld sldOrd addMainMaster delMainMaster">
      <pc:chgData name="Cherupally, Sai Shiva (Contingent Worker)" userId="S::saishiva.cherupally@wabtec.com::ad5cabce-b24b-4bb7-8445-1cacffc1d105" providerId="AD" clId="Web-{4754F1E4-0BDF-49A9-9DA0-707D6F413574}" dt="2022-07-07T19:39:59.076" v="671"/>
      <pc:docMkLst>
        <pc:docMk/>
      </pc:docMkLst>
      <pc:sldChg chg="addSp delSp modSp mod setBg modClrScheme setClrOvrMap delDesignElem chgLayout">
        <pc:chgData name="Cherupally, Sai Shiva (Contingent Worker)" userId="S::saishiva.cherupally@wabtec.com::ad5cabce-b24b-4bb7-8445-1cacffc1d105" providerId="AD" clId="Web-{4754F1E4-0BDF-49A9-9DA0-707D6F413574}" dt="2022-07-07T19:28:09.314" v="432"/>
        <pc:sldMkLst>
          <pc:docMk/>
          <pc:sldMk cId="109857222" sldId="256"/>
        </pc:sldMkLst>
        <pc:spChg chg="mod ord">
          <ac:chgData name="Cherupally, Sai Shiva (Contingent Worker)" userId="S::saishiva.cherupally@wabtec.com::ad5cabce-b24b-4bb7-8445-1cacffc1d105" providerId="AD" clId="Web-{4754F1E4-0BDF-49A9-9DA0-707D6F413574}" dt="2022-07-07T19:28:09.314" v="432"/>
          <ac:spMkLst>
            <pc:docMk/>
            <pc:sldMk cId="109857222" sldId="256"/>
            <ac:spMk id="2" creationId="{00000000-0000-0000-0000-000000000000}"/>
          </ac:spMkLst>
        </pc:spChg>
        <pc:spChg chg="mod ord">
          <ac:chgData name="Cherupally, Sai Shiva (Contingent Worker)" userId="S::saishiva.cherupally@wabtec.com::ad5cabce-b24b-4bb7-8445-1cacffc1d105" providerId="AD" clId="Web-{4754F1E4-0BDF-49A9-9DA0-707D6F413574}" dt="2022-07-07T19:28:09.314" v="432"/>
          <ac:spMkLst>
            <pc:docMk/>
            <pc:sldMk cId="109857222" sldId="256"/>
            <ac:spMk id="3" creationId="{00000000-0000-0000-0000-000000000000}"/>
          </ac:spMkLst>
        </pc:spChg>
        <pc:spChg chg="add del">
          <ac:chgData name="Cherupally, Sai Shiva (Contingent Worker)" userId="S::saishiva.cherupally@wabtec.com::ad5cabce-b24b-4bb7-8445-1cacffc1d105" providerId="AD" clId="Web-{4754F1E4-0BDF-49A9-9DA0-707D6F413574}" dt="2022-07-07T18:46:37.387" v="20"/>
          <ac:spMkLst>
            <pc:docMk/>
            <pc:sldMk cId="109857222" sldId="256"/>
            <ac:spMk id="5" creationId="{B9E1C9F1-A010-4152-BDBB-49F2DD33E044}"/>
          </ac:spMkLst>
        </pc:spChg>
        <pc:spChg chg="add del">
          <ac:chgData name="Cherupally, Sai Shiva (Contingent Worker)" userId="S::saishiva.cherupally@wabtec.com::ad5cabce-b24b-4bb7-8445-1cacffc1d105" providerId="AD" clId="Web-{4754F1E4-0BDF-49A9-9DA0-707D6F413574}" dt="2022-07-07T18:46:37.387" v="20"/>
          <ac:spMkLst>
            <pc:docMk/>
            <pc:sldMk cId="109857222" sldId="256"/>
            <ac:spMk id="7" creationId="{184D4F00-53F5-4F7F-AFDA-4F20F0A4BAC9}"/>
          </ac:spMkLst>
        </pc:spChg>
        <pc:spChg chg="add del">
          <ac:chgData name="Cherupally, Sai Shiva (Contingent Worker)" userId="S::saishiva.cherupally@wabtec.com::ad5cabce-b24b-4bb7-8445-1cacffc1d105" providerId="AD" clId="Web-{4754F1E4-0BDF-49A9-9DA0-707D6F413574}" dt="2022-07-07T18:44:33.966" v="13"/>
          <ac:spMkLst>
            <pc:docMk/>
            <pc:sldMk cId="109857222" sldId="256"/>
            <ac:spMk id="9" creationId="{2C84039B-8CF9-47CD-8F02-B1DBD5E75628}"/>
          </ac:spMkLst>
        </pc:spChg>
        <pc:spChg chg="add del">
          <ac:chgData name="Cherupally, Sai Shiva (Contingent Worker)" userId="S::saishiva.cherupally@wabtec.com::ad5cabce-b24b-4bb7-8445-1cacffc1d105" providerId="AD" clId="Web-{4754F1E4-0BDF-49A9-9DA0-707D6F413574}" dt="2022-07-07T18:44:33.966" v="13"/>
          <ac:spMkLst>
            <pc:docMk/>
            <pc:sldMk cId="109857222" sldId="256"/>
            <ac:spMk id="11" creationId="{48D8C7A8-9E05-4465-8B1B-577C9F1DB4AF}"/>
          </ac:spMkLst>
        </pc:spChg>
        <pc:spChg chg="add del">
          <ac:chgData name="Cherupally, Sai Shiva (Contingent Worker)" userId="S::saishiva.cherupally@wabtec.com::ad5cabce-b24b-4bb7-8445-1cacffc1d105" providerId="AD" clId="Web-{4754F1E4-0BDF-49A9-9DA0-707D6F413574}" dt="2022-07-07T18:46:37.387" v="20"/>
          <ac:spMkLst>
            <pc:docMk/>
            <pc:sldMk cId="109857222" sldId="256"/>
            <ac:spMk id="13" creationId="{072BFF3C-EA2F-4505-B609-BF3FC520B803}"/>
          </ac:spMkLst>
        </pc:spChg>
        <pc:spChg chg="add del">
          <ac:chgData name="Cherupally, Sai Shiva (Contingent Worker)" userId="S::saishiva.cherupally@wabtec.com::ad5cabce-b24b-4bb7-8445-1cacffc1d105" providerId="AD" clId="Web-{4754F1E4-0BDF-49A9-9DA0-707D6F413574}" dt="2022-07-07T18:46:37.387" v="20"/>
          <ac:spMkLst>
            <pc:docMk/>
            <pc:sldMk cId="109857222" sldId="256"/>
            <ac:spMk id="15" creationId="{E24E5D46-0D63-409C-B1CB-09DDD9100076}"/>
          </ac:spMkLst>
        </pc:spChg>
        <pc:spChg chg="add del">
          <ac:chgData name="Cherupally, Sai Shiva (Contingent Worker)" userId="S::saishiva.cherupally@wabtec.com::ad5cabce-b24b-4bb7-8445-1cacffc1d105" providerId="AD" clId="Web-{4754F1E4-0BDF-49A9-9DA0-707D6F413574}" dt="2022-07-07T18:43:44.059" v="3"/>
          <ac:spMkLst>
            <pc:docMk/>
            <pc:sldMk cId="109857222" sldId="256"/>
            <ac:spMk id="16" creationId="{E183CBD3-765E-49B4-B3A8-B29203D43C8F}"/>
          </ac:spMkLst>
        </pc:spChg>
        <pc:spChg chg="add del">
          <ac:chgData name="Cherupally, Sai Shiva (Contingent Worker)" userId="S::saishiva.cherupally@wabtec.com::ad5cabce-b24b-4bb7-8445-1cacffc1d105" providerId="AD" clId="Web-{4754F1E4-0BDF-49A9-9DA0-707D6F413574}" dt="2022-07-07T18:43:44.059" v="3"/>
          <ac:spMkLst>
            <pc:docMk/>
            <pc:sldMk cId="109857222" sldId="256"/>
            <ac:spMk id="18" creationId="{CF76C0B7-929F-44F9-9C4C-B0AD48DCB32F}"/>
          </ac:spMkLst>
        </pc:spChg>
        <pc:spChg chg="add del">
          <ac:chgData name="Cherupally, Sai Shiva (Contingent Worker)" userId="S::saishiva.cherupally@wabtec.com::ad5cabce-b24b-4bb7-8445-1cacffc1d105" providerId="AD" clId="Web-{4754F1E4-0BDF-49A9-9DA0-707D6F413574}" dt="2022-07-07T18:43:44.059" v="3"/>
          <ac:spMkLst>
            <pc:docMk/>
            <pc:sldMk cId="109857222" sldId="256"/>
            <ac:spMk id="20" creationId="{A567A692-E165-4BCD-842C-A9081974A9F8}"/>
          </ac:spMkLst>
        </pc:spChg>
        <pc:spChg chg="add del">
          <ac:chgData name="Cherupally, Sai Shiva (Contingent Worker)" userId="S::saishiva.cherupally@wabtec.com::ad5cabce-b24b-4bb7-8445-1cacffc1d105" providerId="AD" clId="Web-{4754F1E4-0BDF-49A9-9DA0-707D6F413574}" dt="2022-07-07T18:43:44.059" v="3"/>
          <ac:spMkLst>
            <pc:docMk/>
            <pc:sldMk cId="109857222" sldId="256"/>
            <ac:spMk id="22" creationId="{20616EB7-E723-4BF0-AC20-B8CD75A4FC12}"/>
          </ac:spMkLst>
        </pc:spChg>
        <pc:spChg chg="add del">
          <ac:chgData name="Cherupally, Sai Shiva (Contingent Worker)" userId="S::saishiva.cherupally@wabtec.com::ad5cabce-b24b-4bb7-8445-1cacffc1d105" providerId="AD" clId="Web-{4754F1E4-0BDF-49A9-9DA0-707D6F413574}" dt="2022-07-07T18:43:47.028" v="5"/>
          <ac:spMkLst>
            <pc:docMk/>
            <pc:sldMk cId="109857222" sldId="256"/>
            <ac:spMk id="28" creationId="{40E0E787-6A3F-4579-9E73-AC9FBB0E3A45}"/>
          </ac:spMkLst>
        </pc:spChg>
        <pc:spChg chg="add del">
          <ac:chgData name="Cherupally, Sai Shiva (Contingent Worker)" userId="S::saishiva.cherupally@wabtec.com::ad5cabce-b24b-4bb7-8445-1cacffc1d105" providerId="AD" clId="Web-{4754F1E4-0BDF-49A9-9DA0-707D6F413574}" dt="2022-07-07T18:43:47.028" v="5"/>
          <ac:spMkLst>
            <pc:docMk/>
            <pc:sldMk cId="109857222" sldId="256"/>
            <ac:spMk id="29" creationId="{787B812C-3070-452B-83FE-78736A499F27}"/>
          </ac:spMkLst>
        </pc:spChg>
        <pc:spChg chg="add del">
          <ac:chgData name="Cherupally, Sai Shiva (Contingent Worker)" userId="S::saishiva.cherupally@wabtec.com::ad5cabce-b24b-4bb7-8445-1cacffc1d105" providerId="AD" clId="Web-{4754F1E4-0BDF-49A9-9DA0-707D6F413574}" dt="2022-07-07T18:43:57.294" v="7"/>
          <ac:spMkLst>
            <pc:docMk/>
            <pc:sldMk cId="109857222" sldId="256"/>
            <ac:spMk id="32" creationId="{A7971386-B2B0-4A38-8D3B-8CF23AAA610C}"/>
          </ac:spMkLst>
        </pc:spChg>
        <pc:spChg chg="add del">
          <ac:chgData name="Cherupally, Sai Shiva (Contingent Worker)" userId="S::saishiva.cherupally@wabtec.com::ad5cabce-b24b-4bb7-8445-1cacffc1d105" providerId="AD" clId="Web-{4754F1E4-0BDF-49A9-9DA0-707D6F413574}" dt="2022-07-07T18:43:57.294" v="7"/>
          <ac:spMkLst>
            <pc:docMk/>
            <pc:sldMk cId="109857222" sldId="256"/>
            <ac:spMk id="33" creationId="{06FDC3C5-8431-45BA-A6F9-CFFCB567E58B}"/>
          </ac:spMkLst>
        </pc:spChg>
        <pc:spChg chg="add del">
          <ac:chgData name="Cherupally, Sai Shiva (Contingent Worker)" userId="S::saishiva.cherupally@wabtec.com::ad5cabce-b24b-4bb7-8445-1cacffc1d105" providerId="AD" clId="Web-{4754F1E4-0BDF-49A9-9DA0-707D6F413574}" dt="2022-07-07T18:43:57.294" v="7"/>
          <ac:spMkLst>
            <pc:docMk/>
            <pc:sldMk cId="109857222" sldId="256"/>
            <ac:spMk id="38" creationId="{0D29D77D-2D4E-4868-960B-BEDA724F5CE2}"/>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0" creationId="{EA164D6B-6878-4B9F-A2D0-985D39B17B46}"/>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1" creationId="{064738AB-B6BE-4867-889A-52CE4AC8DBD0}"/>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2" creationId="{57851D67-7085-40E2-B146-F91433A28E08}"/>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3" creationId="{985AAE23-FCB6-4663-907C-0110B0FDC58E}"/>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4" creationId="{9C969C2C-E7E3-4052-87D4-61E733EC1BBD}"/>
          </ac:spMkLst>
        </pc:spChg>
        <pc:spChg chg="add del">
          <ac:chgData name="Cherupally, Sai Shiva (Contingent Worker)" userId="S::saishiva.cherupally@wabtec.com::ad5cabce-b24b-4bb7-8445-1cacffc1d105" providerId="AD" clId="Web-{4754F1E4-0BDF-49A9-9DA0-707D6F413574}" dt="2022-07-07T18:44:20.200" v="11"/>
          <ac:spMkLst>
            <pc:docMk/>
            <pc:sldMk cId="109857222" sldId="256"/>
            <ac:spMk id="45" creationId="{7C60369F-A41B-4D6E-8990-30E2715C5730}"/>
          </ac:spMkLst>
        </pc:spChg>
        <pc:grpChg chg="add del">
          <ac:chgData name="Cherupally, Sai Shiva (Contingent Worker)" userId="S::saishiva.cherupally@wabtec.com::ad5cabce-b24b-4bb7-8445-1cacffc1d105" providerId="AD" clId="Web-{4754F1E4-0BDF-49A9-9DA0-707D6F413574}" dt="2022-07-07T18:43:57.294" v="7"/>
          <ac:grpSpMkLst>
            <pc:docMk/>
            <pc:sldMk cId="109857222" sldId="256"/>
            <ac:grpSpMk id="34" creationId="{4F375F62-07E0-443B-9C48-A982359326C2}"/>
          </ac:grpSpMkLst>
        </pc:grpChg>
        <pc:picChg chg="add del mod ord">
          <ac:chgData name="Cherupally, Sai Shiva (Contingent Worker)" userId="S::saishiva.cherupally@wabtec.com::ad5cabce-b24b-4bb7-8445-1cacffc1d105" providerId="AD" clId="Web-{4754F1E4-0BDF-49A9-9DA0-707D6F413574}" dt="2022-07-07T18:44:33.966" v="13"/>
          <ac:picMkLst>
            <pc:docMk/>
            <pc:sldMk cId="109857222" sldId="256"/>
            <ac:picMk id="4" creationId="{98C2999E-798D-B589-815D-EADB523422D8}"/>
          </ac:picMkLst>
        </pc:picChg>
        <pc:picChg chg="add del">
          <ac:chgData name="Cherupally, Sai Shiva (Contingent Worker)" userId="S::saishiva.cherupally@wabtec.com::ad5cabce-b24b-4bb7-8445-1cacffc1d105" providerId="AD" clId="Web-{4754F1E4-0BDF-49A9-9DA0-707D6F413574}" dt="2022-07-07T18:46:37.387" v="20"/>
          <ac:picMkLst>
            <pc:docMk/>
            <pc:sldMk cId="109857222" sldId="256"/>
            <ac:picMk id="6" creationId="{5C3DAB18-4FFD-2008-97AA-E94B27314158}"/>
          </ac:picMkLst>
        </pc:picChg>
        <pc:cxnChg chg="add del">
          <ac:chgData name="Cherupally, Sai Shiva (Contingent Worker)" userId="S::saishiva.cherupally@wabtec.com::ad5cabce-b24b-4bb7-8445-1cacffc1d105" providerId="AD" clId="Web-{4754F1E4-0BDF-49A9-9DA0-707D6F413574}" dt="2022-07-07T18:43:44.059" v="3"/>
          <ac:cxnSpMkLst>
            <pc:docMk/>
            <pc:sldMk cId="109857222" sldId="256"/>
            <ac:cxnSpMk id="24" creationId="{35D3937F-89B8-4A4C-BA42-C663D9B6C8E3}"/>
          </ac:cxnSpMkLst>
        </pc:cxnChg>
        <pc:cxnChg chg="add del">
          <ac:chgData name="Cherupally, Sai Shiva (Contingent Worker)" userId="S::saishiva.cherupally@wabtec.com::ad5cabce-b24b-4bb7-8445-1cacffc1d105" providerId="AD" clId="Web-{4754F1E4-0BDF-49A9-9DA0-707D6F413574}" dt="2022-07-07T18:43:44.059" v="3"/>
          <ac:cxnSpMkLst>
            <pc:docMk/>
            <pc:sldMk cId="109857222" sldId="256"/>
            <ac:cxnSpMk id="26" creationId="{F04C3AED-6D36-45C0-95CD-A7378D9DD6C3}"/>
          </ac:cxnSpMkLst>
        </pc:cxnChg>
        <pc:cxnChg chg="add del">
          <ac:chgData name="Cherupally, Sai Shiva (Contingent Worker)" userId="S::saishiva.cherupally@wabtec.com::ad5cabce-b24b-4bb7-8445-1cacffc1d105" providerId="AD" clId="Web-{4754F1E4-0BDF-49A9-9DA0-707D6F413574}" dt="2022-07-07T18:43:47.028" v="5"/>
          <ac:cxnSpMkLst>
            <pc:docMk/>
            <pc:sldMk cId="109857222" sldId="256"/>
            <ac:cxnSpMk id="30" creationId="{651B3B56-501F-42FF-8534-28EF7857BD40}"/>
          </ac:cxnSpMkLst>
        </pc:cxnChg>
      </pc:sldChg>
      <pc:sldChg chg="addSp delSp modSp add mod replId setBg modClrScheme addAnim delAnim setClrOvrMap delDesignElem chgLayout">
        <pc:chgData name="Cherupally, Sai Shiva (Contingent Worker)" userId="S::saishiva.cherupally@wabtec.com::ad5cabce-b24b-4bb7-8445-1cacffc1d105" providerId="AD" clId="Web-{4754F1E4-0BDF-49A9-9DA0-707D6F413574}" dt="2022-07-07T19:28:09.314" v="432"/>
        <pc:sldMkLst>
          <pc:docMk/>
          <pc:sldMk cId="1283905076" sldId="257"/>
        </pc:sldMkLst>
        <pc:spChg chg="del mod">
          <ac:chgData name="Cherupally, Sai Shiva (Contingent Worker)" userId="S::saishiva.cherupally@wabtec.com::ad5cabce-b24b-4bb7-8445-1cacffc1d105" providerId="AD" clId="Web-{4754F1E4-0BDF-49A9-9DA0-707D6F413574}" dt="2022-07-07T19:21:19.128" v="371"/>
          <ac:spMkLst>
            <pc:docMk/>
            <pc:sldMk cId="1283905076" sldId="257"/>
            <ac:spMk id="2" creationId="{00000000-0000-0000-0000-000000000000}"/>
          </ac:spMkLst>
        </pc:spChg>
        <pc:spChg chg="mod ord">
          <ac:chgData name="Cherupally, Sai Shiva (Contingent Worker)" userId="S::saishiva.cherupally@wabtec.com::ad5cabce-b24b-4bb7-8445-1cacffc1d105" providerId="AD" clId="Web-{4754F1E4-0BDF-49A9-9DA0-707D6F413574}" dt="2022-07-07T19:28:09.314" v="432"/>
          <ac:spMkLst>
            <pc:docMk/>
            <pc:sldMk cId="1283905076" sldId="257"/>
            <ac:spMk id="3" creationId="{00000000-0000-0000-0000-000000000000}"/>
          </ac:spMkLst>
        </pc:spChg>
        <pc:spChg chg="add mod">
          <ac:chgData name="Cherupally, Sai Shiva (Contingent Worker)" userId="S::saishiva.cherupally@wabtec.com::ad5cabce-b24b-4bb7-8445-1cacffc1d105" providerId="AD" clId="Web-{4754F1E4-0BDF-49A9-9DA0-707D6F413574}" dt="2022-07-07T19:22:08.596" v="377" actId="1076"/>
          <ac:spMkLst>
            <pc:docMk/>
            <pc:sldMk cId="1283905076" sldId="257"/>
            <ac:spMk id="4" creationId="{5C81C0CF-B218-DC8D-623F-F6DC4904C569}"/>
          </ac:spMkLst>
        </pc:spChg>
        <pc:spChg chg="add del mod">
          <ac:chgData name="Cherupally, Sai Shiva (Contingent Worker)" userId="S::saishiva.cherupally@wabtec.com::ad5cabce-b24b-4bb7-8445-1cacffc1d105" providerId="AD" clId="Web-{4754F1E4-0BDF-49A9-9DA0-707D6F413574}" dt="2022-07-07T19:21:28.159" v="372"/>
          <ac:spMkLst>
            <pc:docMk/>
            <pc:sldMk cId="1283905076" sldId="257"/>
            <ac:spMk id="6" creationId="{B71038DC-832B-A2F2-F7C6-0FE4F795340E}"/>
          </ac:spMkLst>
        </pc:spChg>
        <pc:spChg chg="add del">
          <ac:chgData name="Cherupally, Sai Shiva (Contingent Worker)" userId="S::saishiva.cherupally@wabtec.com::ad5cabce-b24b-4bb7-8445-1cacffc1d105" providerId="AD" clId="Web-{4754F1E4-0BDF-49A9-9DA0-707D6F413574}" dt="2022-07-07T18:52:22.057" v="77"/>
          <ac:spMkLst>
            <pc:docMk/>
            <pc:sldMk cId="1283905076" sldId="257"/>
            <ac:spMk id="8" creationId="{CE3D4922-3D1C-4679-9A86-15BFC1A252F0}"/>
          </ac:spMkLst>
        </pc:spChg>
        <pc:spChg chg="add del">
          <ac:chgData name="Cherupally, Sai Shiva (Contingent Worker)" userId="S::saishiva.cherupally@wabtec.com::ad5cabce-b24b-4bb7-8445-1cacffc1d105" providerId="AD" clId="Web-{4754F1E4-0BDF-49A9-9DA0-707D6F413574}" dt="2022-07-07T18:52:22.057" v="77"/>
          <ac:spMkLst>
            <pc:docMk/>
            <pc:sldMk cId="1283905076" sldId="257"/>
            <ac:spMk id="10" creationId="{164E9BCF-1B67-4514-808C-A5DCBDEB4A85}"/>
          </ac:spMkLst>
        </pc:spChg>
        <pc:spChg chg="add del">
          <ac:chgData name="Cherupally, Sai Shiva (Contingent Worker)" userId="S::saishiva.cherupally@wabtec.com::ad5cabce-b24b-4bb7-8445-1cacffc1d105" providerId="AD" clId="Web-{4754F1E4-0BDF-49A9-9DA0-707D6F413574}" dt="2022-07-07T18:52:22.042" v="76"/>
          <ac:spMkLst>
            <pc:docMk/>
            <pc:sldMk cId="1283905076" sldId="257"/>
            <ac:spMk id="23" creationId="{E5A92FE9-DB05-4D0D-AF5A-BE8664B9FFB4}"/>
          </ac:spMkLst>
        </pc:spChg>
        <pc:spChg chg="add del">
          <ac:chgData name="Cherupally, Sai Shiva (Contingent Worker)" userId="S::saishiva.cherupally@wabtec.com::ad5cabce-b24b-4bb7-8445-1cacffc1d105" providerId="AD" clId="Web-{4754F1E4-0BDF-49A9-9DA0-707D6F413574}" dt="2022-07-07T19:28:01.689" v="431"/>
          <ac:spMkLst>
            <pc:docMk/>
            <pc:sldMk cId="1283905076" sldId="257"/>
            <ac:spMk id="34" creationId="{9CD9ACDE-8038-488C-AB0C-5FD1A373C8CD}"/>
          </ac:spMkLst>
        </pc:spChg>
        <pc:spChg chg="add del">
          <ac:chgData name="Cherupally, Sai Shiva (Contingent Worker)" userId="S::saishiva.cherupally@wabtec.com::ad5cabce-b24b-4bb7-8445-1cacffc1d105" providerId="AD" clId="Web-{4754F1E4-0BDF-49A9-9DA0-707D6F413574}" dt="2022-07-07T19:28:01.689" v="431"/>
          <ac:spMkLst>
            <pc:docMk/>
            <pc:sldMk cId="1283905076" sldId="257"/>
            <ac:spMk id="35" creationId="{DA6C2449-5F66-4753-AAA3-4AD81E57A0E5}"/>
          </ac:spMkLst>
        </pc:spChg>
        <pc:grpChg chg="add del">
          <ac:chgData name="Cherupally, Sai Shiva (Contingent Worker)" userId="S::saishiva.cherupally@wabtec.com::ad5cabce-b24b-4bb7-8445-1cacffc1d105" providerId="AD" clId="Web-{4754F1E4-0BDF-49A9-9DA0-707D6F413574}" dt="2022-07-07T18:52:22.057" v="77"/>
          <ac:grpSpMkLst>
            <pc:docMk/>
            <pc:sldMk cId="1283905076" sldId="257"/>
            <ac:grpSpMk id="12" creationId="{32238778-9D1D-45F4-BB78-76F208A224B4}"/>
          </ac:grpSpMkLst>
        </pc:grpChg>
        <pc:grpChg chg="add del">
          <ac:chgData name="Cherupally, Sai Shiva (Contingent Worker)" userId="S::saishiva.cherupally@wabtec.com::ad5cabce-b24b-4bb7-8445-1cacffc1d105" providerId="AD" clId="Web-{4754F1E4-0BDF-49A9-9DA0-707D6F413574}" dt="2022-07-07T18:52:22.042" v="76"/>
          <ac:grpSpMkLst>
            <pc:docMk/>
            <pc:sldMk cId="1283905076" sldId="257"/>
            <ac:grpSpMk id="25" creationId="{53D9B26A-5143-49A7-BA98-D871D5BD719A}"/>
          </ac:grpSpMkLst>
        </pc:grpChg>
        <pc:grpChg chg="add del">
          <ac:chgData name="Cherupally, Sai Shiva (Contingent Worker)" userId="S::saishiva.cherupally@wabtec.com::ad5cabce-b24b-4bb7-8445-1cacffc1d105" providerId="AD" clId="Web-{4754F1E4-0BDF-49A9-9DA0-707D6F413574}" dt="2022-07-07T19:28:01.689" v="431"/>
          <ac:grpSpMkLst>
            <pc:docMk/>
            <pc:sldMk cId="1283905076" sldId="257"/>
            <ac:grpSpMk id="27" creationId="{329F7DAB-18F4-436A-A0D8-61013DEB6F50}"/>
          </ac:grpSpMkLst>
        </pc:grpChg>
      </pc:sldChg>
      <pc:sldChg chg="add del replId">
        <pc:chgData name="Cherupally, Sai Shiva (Contingent Worker)" userId="S::saishiva.cherupally@wabtec.com::ad5cabce-b24b-4bb7-8445-1cacffc1d105" providerId="AD" clId="Web-{4754F1E4-0BDF-49A9-9DA0-707D6F413574}" dt="2022-07-07T18:47:43.230" v="42"/>
        <pc:sldMkLst>
          <pc:docMk/>
          <pc:sldMk cId="2687959513" sldId="257"/>
        </pc:sldMkLst>
      </pc:sldChg>
      <pc:sldChg chg="addSp delSp modSp add mod replId modClrScheme delDesignElem chgLayout">
        <pc:chgData name="Cherupally, Sai Shiva (Contingent Worker)" userId="S::saishiva.cherupally@wabtec.com::ad5cabce-b24b-4bb7-8445-1cacffc1d105" providerId="AD" clId="Web-{4754F1E4-0BDF-49A9-9DA0-707D6F413574}" dt="2022-07-07T19:39:01.233" v="666"/>
        <pc:sldMkLst>
          <pc:docMk/>
          <pc:sldMk cId="3801032064" sldId="258"/>
        </pc:sldMkLst>
        <pc:spChg chg="mod ord">
          <ac:chgData name="Cherupally, Sai Shiva (Contingent Worker)" userId="S::saishiva.cherupally@wabtec.com::ad5cabce-b24b-4bb7-8445-1cacffc1d105" providerId="AD" clId="Web-{4754F1E4-0BDF-49A9-9DA0-707D6F413574}" dt="2022-07-07T19:39:01.233" v="666"/>
          <ac:spMkLst>
            <pc:docMk/>
            <pc:sldMk cId="3801032064" sldId="258"/>
            <ac:spMk id="2" creationId="{00000000-0000-0000-0000-000000000000}"/>
          </ac:spMkLst>
        </pc:spChg>
        <pc:spChg chg="mod ord">
          <ac:chgData name="Cherupally, Sai Shiva (Contingent Worker)" userId="S::saishiva.cherupally@wabtec.com::ad5cabce-b24b-4bb7-8445-1cacffc1d105" providerId="AD" clId="Web-{4754F1E4-0BDF-49A9-9DA0-707D6F413574}" dt="2022-07-07T19:39:01.233" v="666"/>
          <ac:spMkLst>
            <pc:docMk/>
            <pc:sldMk cId="3801032064" sldId="258"/>
            <ac:spMk id="3" creationId="{00000000-0000-0000-0000-000000000000}"/>
          </ac:spMkLst>
        </pc:spChg>
        <pc:spChg chg="add">
          <ac:chgData name="Cherupally, Sai Shiva (Contingent Worker)" userId="S::saishiva.cherupally@wabtec.com::ad5cabce-b24b-4bb7-8445-1cacffc1d105" providerId="AD" clId="Web-{4754F1E4-0BDF-49A9-9DA0-707D6F413574}" dt="2022-07-07T19:39:01.233" v="666"/>
          <ac:spMkLst>
            <pc:docMk/>
            <pc:sldMk cId="3801032064" sldId="258"/>
            <ac:spMk id="9" creationId="{EF263B76-D6AC-40A4-BA2E-CC8B89190ED9}"/>
          </ac:spMkLst>
        </pc:spChg>
        <pc:spChg chg="del">
          <ac:chgData name="Cherupally, Sai Shiva (Contingent Worker)" userId="S::saishiva.cherupally@wabtec.com::ad5cabce-b24b-4bb7-8445-1cacffc1d105" providerId="AD" clId="Web-{4754F1E4-0BDF-49A9-9DA0-707D6F413574}" dt="2022-07-07T19:28:01.689" v="431"/>
          <ac:spMkLst>
            <pc:docMk/>
            <pc:sldMk cId="3801032064" sldId="258"/>
            <ac:spMk id="34" creationId="{9CD9ACDE-8038-488C-AB0C-5FD1A373C8CD}"/>
          </ac:spMkLst>
        </pc:spChg>
        <pc:spChg chg="del">
          <ac:chgData name="Cherupally, Sai Shiva (Contingent Worker)" userId="S::saishiva.cherupally@wabtec.com::ad5cabce-b24b-4bb7-8445-1cacffc1d105" providerId="AD" clId="Web-{4754F1E4-0BDF-49A9-9DA0-707D6F413574}" dt="2022-07-07T19:28:01.689" v="431"/>
          <ac:spMkLst>
            <pc:docMk/>
            <pc:sldMk cId="3801032064" sldId="258"/>
            <ac:spMk id="35" creationId="{DA6C2449-5F66-4753-AAA3-4AD81E57A0E5}"/>
          </ac:spMkLst>
        </pc:spChg>
        <pc:grpChg chg="del">
          <ac:chgData name="Cherupally, Sai Shiva (Contingent Worker)" userId="S::saishiva.cherupally@wabtec.com::ad5cabce-b24b-4bb7-8445-1cacffc1d105" providerId="AD" clId="Web-{4754F1E4-0BDF-49A9-9DA0-707D6F413574}" dt="2022-07-07T19:28:01.689" v="431"/>
          <ac:grpSpMkLst>
            <pc:docMk/>
            <pc:sldMk cId="3801032064" sldId="258"/>
            <ac:grpSpMk id="27" creationId="{329F7DAB-18F4-436A-A0D8-61013DEB6F50}"/>
          </ac:grpSpMkLst>
        </pc:grpChg>
        <pc:picChg chg="add mod">
          <ac:chgData name="Cherupally, Sai Shiva (Contingent Worker)" userId="S::saishiva.cherupally@wabtec.com::ad5cabce-b24b-4bb7-8445-1cacffc1d105" providerId="AD" clId="Web-{4754F1E4-0BDF-49A9-9DA0-707D6F413574}" dt="2022-07-07T19:39:01.233" v="666"/>
          <ac:picMkLst>
            <pc:docMk/>
            <pc:sldMk cId="3801032064" sldId="258"/>
            <ac:picMk id="4" creationId="{4C64840D-F665-55A4-208D-BC192D812205}"/>
          </ac:picMkLst>
        </pc:picChg>
      </pc:sldChg>
      <pc:sldChg chg="addSp delSp modSp add mod ord replId setBg modClrScheme addAnim delAnim setClrOvrMap delDesignElem chgLayout">
        <pc:chgData name="Cherupally, Sai Shiva (Contingent Worker)" userId="S::saishiva.cherupally@wabtec.com::ad5cabce-b24b-4bb7-8445-1cacffc1d105" providerId="AD" clId="Web-{4754F1E4-0BDF-49A9-9DA0-707D6F413574}" dt="2022-07-07T19:28:09.314" v="432"/>
        <pc:sldMkLst>
          <pc:docMk/>
          <pc:sldMk cId="1065102196" sldId="259"/>
        </pc:sldMkLst>
        <pc:spChg chg="mod ord">
          <ac:chgData name="Cherupally, Sai Shiva (Contingent Worker)" userId="S::saishiva.cherupally@wabtec.com::ad5cabce-b24b-4bb7-8445-1cacffc1d105" providerId="AD" clId="Web-{4754F1E4-0BDF-49A9-9DA0-707D6F413574}" dt="2022-07-07T19:28:09.314" v="432"/>
          <ac:spMkLst>
            <pc:docMk/>
            <pc:sldMk cId="1065102196" sldId="259"/>
            <ac:spMk id="2" creationId="{00000000-0000-0000-0000-000000000000}"/>
          </ac:spMkLst>
        </pc:spChg>
        <pc:spChg chg="mod ord">
          <ac:chgData name="Cherupally, Sai Shiva (Contingent Worker)" userId="S::saishiva.cherupally@wabtec.com::ad5cabce-b24b-4bb7-8445-1cacffc1d105" providerId="AD" clId="Web-{4754F1E4-0BDF-49A9-9DA0-707D6F413574}" dt="2022-07-07T19:28:09.314" v="432"/>
          <ac:spMkLst>
            <pc:docMk/>
            <pc:sldMk cId="1065102196" sldId="259"/>
            <ac:spMk id="3" creationId="{00000000-0000-0000-0000-000000000000}"/>
          </ac:spMkLst>
        </pc:spChg>
        <pc:spChg chg="add del">
          <ac:chgData name="Cherupally, Sai Shiva (Contingent Worker)" userId="S::saishiva.cherupally@wabtec.com::ad5cabce-b24b-4bb7-8445-1cacffc1d105" providerId="AD" clId="Web-{4754F1E4-0BDF-49A9-9DA0-707D6F413574}" dt="2022-07-07T19:03:09.133" v="192"/>
          <ac:spMkLst>
            <pc:docMk/>
            <pc:sldMk cId="1065102196" sldId="259"/>
            <ac:spMk id="34" creationId="{9CD9ACDE-8038-488C-AB0C-5FD1A373C8CD}"/>
          </ac:spMkLst>
        </pc:spChg>
        <pc:spChg chg="add del">
          <ac:chgData name="Cherupally, Sai Shiva (Contingent Worker)" userId="S::saishiva.cherupally@wabtec.com::ad5cabce-b24b-4bb7-8445-1cacffc1d105" providerId="AD" clId="Web-{4754F1E4-0BDF-49A9-9DA0-707D6F413574}" dt="2022-07-07T19:03:09.133" v="192"/>
          <ac:spMkLst>
            <pc:docMk/>
            <pc:sldMk cId="1065102196" sldId="259"/>
            <ac:spMk id="35" creationId="{DA6C2449-5F66-4753-AAA3-4AD81E57A0E5}"/>
          </ac:spMkLst>
        </pc:spChg>
        <pc:spChg chg="add del">
          <ac:chgData name="Cherupally, Sai Shiva (Contingent Worker)" userId="S::saishiva.cherupally@wabtec.com::ad5cabce-b24b-4bb7-8445-1cacffc1d105" providerId="AD" clId="Web-{4754F1E4-0BDF-49A9-9DA0-707D6F413574}" dt="2022-07-07T19:02:51.539" v="185"/>
          <ac:spMkLst>
            <pc:docMk/>
            <pc:sldMk cId="1065102196" sldId="259"/>
            <ac:spMk id="40" creationId="{15655827-B42D-4180-88D3-D83F25E4BD1C}"/>
          </ac:spMkLst>
        </pc:spChg>
        <pc:spChg chg="add del">
          <ac:chgData name="Cherupally, Sai Shiva (Contingent Worker)" userId="S::saishiva.cherupally@wabtec.com::ad5cabce-b24b-4bb7-8445-1cacffc1d105" providerId="AD" clId="Web-{4754F1E4-0BDF-49A9-9DA0-707D6F413574}" dt="2022-07-07T19:02:51.539" v="185"/>
          <ac:spMkLst>
            <pc:docMk/>
            <pc:sldMk cId="1065102196" sldId="259"/>
            <ac:spMk id="42" creationId="{24ACCB06-563C-4ADE-B4D6-1FE9F723C7D9}"/>
          </ac:spMkLst>
        </pc:spChg>
        <pc:spChg chg="add del">
          <ac:chgData name="Cherupally, Sai Shiva (Contingent Worker)" userId="S::saishiva.cherupally@wabtec.com::ad5cabce-b24b-4bb7-8445-1cacffc1d105" providerId="AD" clId="Web-{4754F1E4-0BDF-49A9-9DA0-707D6F413574}" dt="2022-07-07T19:02:51.539" v="185"/>
          <ac:spMkLst>
            <pc:docMk/>
            <pc:sldMk cId="1065102196" sldId="259"/>
            <ac:spMk id="44" creationId="{40761ECD-D92B-46AE-82CA-640023D282F9}"/>
          </ac:spMkLst>
        </pc:spChg>
        <pc:spChg chg="add del">
          <ac:chgData name="Cherupally, Sai Shiva (Contingent Worker)" userId="S::saishiva.cherupally@wabtec.com::ad5cabce-b24b-4bb7-8445-1cacffc1d105" providerId="AD" clId="Web-{4754F1E4-0BDF-49A9-9DA0-707D6F413574}" dt="2022-07-07T19:02:51.539" v="185"/>
          <ac:spMkLst>
            <pc:docMk/>
            <pc:sldMk cId="1065102196" sldId="259"/>
            <ac:spMk id="46" creationId="{9A928607-C55C-40FD-B2DF-6CD6A7226A71}"/>
          </ac:spMkLst>
        </pc:spChg>
        <pc:spChg chg="add del">
          <ac:chgData name="Cherupally, Sai Shiva (Contingent Worker)" userId="S::saishiva.cherupally@wabtec.com::ad5cabce-b24b-4bb7-8445-1cacffc1d105" providerId="AD" clId="Web-{4754F1E4-0BDF-49A9-9DA0-707D6F413574}" dt="2022-07-07T19:02:51.539" v="185"/>
          <ac:spMkLst>
            <pc:docMk/>
            <pc:sldMk cId="1065102196" sldId="259"/>
            <ac:spMk id="48" creationId="{400A20C1-29A4-43E0-AB15-7931F76F8C2D}"/>
          </ac:spMkLst>
        </pc:spChg>
        <pc:spChg chg="add del">
          <ac:chgData name="Cherupally, Sai Shiva (Contingent Worker)" userId="S::saishiva.cherupally@wabtec.com::ad5cabce-b24b-4bb7-8445-1cacffc1d105" providerId="AD" clId="Web-{4754F1E4-0BDF-49A9-9DA0-707D6F413574}" dt="2022-07-07T19:03:02.523" v="189"/>
          <ac:spMkLst>
            <pc:docMk/>
            <pc:sldMk cId="1065102196" sldId="259"/>
            <ac:spMk id="50" creationId="{E5A92FE9-DB05-4D0D-AF5A-BE8664B9FFB4}"/>
          </ac:spMkLst>
        </pc:spChg>
        <pc:spChg chg="add del">
          <ac:chgData name="Cherupally, Sai Shiva (Contingent Worker)" userId="S::saishiva.cherupally@wabtec.com::ad5cabce-b24b-4bb7-8445-1cacffc1d105" providerId="AD" clId="Web-{4754F1E4-0BDF-49A9-9DA0-707D6F413574}" dt="2022-07-07T19:03:09.117" v="191"/>
          <ac:spMkLst>
            <pc:docMk/>
            <pc:sldMk cId="1065102196" sldId="259"/>
            <ac:spMk id="56" creationId="{9CD9ACDE-8038-488C-AB0C-5FD1A373C8CD}"/>
          </ac:spMkLst>
        </pc:spChg>
        <pc:spChg chg="add del">
          <ac:chgData name="Cherupally, Sai Shiva (Contingent Worker)" userId="S::saishiva.cherupally@wabtec.com::ad5cabce-b24b-4bb7-8445-1cacffc1d105" providerId="AD" clId="Web-{4754F1E4-0BDF-49A9-9DA0-707D6F413574}" dt="2022-07-07T19:03:09.117" v="191"/>
          <ac:spMkLst>
            <pc:docMk/>
            <pc:sldMk cId="1065102196" sldId="259"/>
            <ac:spMk id="57" creationId="{DA6C2449-5F66-4753-AAA3-4AD81E57A0E5}"/>
          </ac:spMkLst>
        </pc:spChg>
        <pc:spChg chg="add del">
          <ac:chgData name="Cherupally, Sai Shiva (Contingent Worker)" userId="S::saishiva.cherupally@wabtec.com::ad5cabce-b24b-4bb7-8445-1cacffc1d105" providerId="AD" clId="Web-{4754F1E4-0BDF-49A9-9DA0-707D6F413574}" dt="2022-07-07T19:28:01.689" v="431"/>
          <ac:spMkLst>
            <pc:docMk/>
            <pc:sldMk cId="1065102196" sldId="259"/>
            <ac:spMk id="63" creationId="{15655827-B42D-4180-88D3-D83F25E4BD1C}"/>
          </ac:spMkLst>
        </pc:spChg>
        <pc:spChg chg="add del">
          <ac:chgData name="Cherupally, Sai Shiva (Contingent Worker)" userId="S::saishiva.cherupally@wabtec.com::ad5cabce-b24b-4bb7-8445-1cacffc1d105" providerId="AD" clId="Web-{4754F1E4-0BDF-49A9-9DA0-707D6F413574}" dt="2022-07-07T19:28:01.689" v="431"/>
          <ac:spMkLst>
            <pc:docMk/>
            <pc:sldMk cId="1065102196" sldId="259"/>
            <ac:spMk id="64" creationId="{24ACCB06-563C-4ADE-B4D6-1FE9F723C7D9}"/>
          </ac:spMkLst>
        </pc:spChg>
        <pc:spChg chg="add del">
          <ac:chgData name="Cherupally, Sai Shiva (Contingent Worker)" userId="S::saishiva.cherupally@wabtec.com::ad5cabce-b24b-4bb7-8445-1cacffc1d105" providerId="AD" clId="Web-{4754F1E4-0BDF-49A9-9DA0-707D6F413574}" dt="2022-07-07T19:28:01.689" v="431"/>
          <ac:spMkLst>
            <pc:docMk/>
            <pc:sldMk cId="1065102196" sldId="259"/>
            <ac:spMk id="65" creationId="{40761ECD-D92B-46AE-82CA-640023D282F9}"/>
          </ac:spMkLst>
        </pc:spChg>
        <pc:spChg chg="add del">
          <ac:chgData name="Cherupally, Sai Shiva (Contingent Worker)" userId="S::saishiva.cherupally@wabtec.com::ad5cabce-b24b-4bb7-8445-1cacffc1d105" providerId="AD" clId="Web-{4754F1E4-0BDF-49A9-9DA0-707D6F413574}" dt="2022-07-07T19:28:01.689" v="431"/>
          <ac:spMkLst>
            <pc:docMk/>
            <pc:sldMk cId="1065102196" sldId="259"/>
            <ac:spMk id="66" creationId="{9A928607-C55C-40FD-B2DF-6CD6A7226A71}"/>
          </ac:spMkLst>
        </pc:spChg>
        <pc:spChg chg="add del">
          <ac:chgData name="Cherupally, Sai Shiva (Contingent Worker)" userId="S::saishiva.cherupally@wabtec.com::ad5cabce-b24b-4bb7-8445-1cacffc1d105" providerId="AD" clId="Web-{4754F1E4-0BDF-49A9-9DA0-707D6F413574}" dt="2022-07-07T19:28:01.689" v="431"/>
          <ac:spMkLst>
            <pc:docMk/>
            <pc:sldMk cId="1065102196" sldId="259"/>
            <ac:spMk id="67" creationId="{400A20C1-29A4-43E0-AB15-7931F76F8C2D}"/>
          </ac:spMkLst>
        </pc:spChg>
        <pc:grpChg chg="add del">
          <ac:chgData name="Cherupally, Sai Shiva (Contingent Worker)" userId="S::saishiva.cherupally@wabtec.com::ad5cabce-b24b-4bb7-8445-1cacffc1d105" providerId="AD" clId="Web-{4754F1E4-0BDF-49A9-9DA0-707D6F413574}" dt="2022-07-07T19:03:09.133" v="192"/>
          <ac:grpSpMkLst>
            <pc:docMk/>
            <pc:sldMk cId="1065102196" sldId="259"/>
            <ac:grpSpMk id="27" creationId="{329F7DAB-18F4-436A-A0D8-61013DEB6F50}"/>
          </ac:grpSpMkLst>
        </pc:grpChg>
        <pc:grpChg chg="add del">
          <ac:chgData name="Cherupally, Sai Shiva (Contingent Worker)" userId="S::saishiva.cherupally@wabtec.com::ad5cabce-b24b-4bb7-8445-1cacffc1d105" providerId="AD" clId="Web-{4754F1E4-0BDF-49A9-9DA0-707D6F413574}" dt="2022-07-07T19:03:02.523" v="189"/>
          <ac:grpSpMkLst>
            <pc:docMk/>
            <pc:sldMk cId="1065102196" sldId="259"/>
            <ac:grpSpMk id="51" creationId="{53D9B26A-5143-49A7-BA98-D871D5BD719A}"/>
          </ac:grpSpMkLst>
        </pc:grpChg>
        <pc:grpChg chg="add del">
          <ac:chgData name="Cherupally, Sai Shiva (Contingent Worker)" userId="S::saishiva.cherupally@wabtec.com::ad5cabce-b24b-4bb7-8445-1cacffc1d105" providerId="AD" clId="Web-{4754F1E4-0BDF-49A9-9DA0-707D6F413574}" dt="2022-07-07T19:03:09.117" v="191"/>
          <ac:grpSpMkLst>
            <pc:docMk/>
            <pc:sldMk cId="1065102196" sldId="259"/>
            <ac:grpSpMk id="58" creationId="{329F7DAB-18F4-436A-A0D8-61013DEB6F50}"/>
          </ac:grpSpMkLst>
        </pc:grpChg>
      </pc:sldChg>
      <pc:sldChg chg="addSp delSp modSp add mod ord replId modClrScheme delDesignElem chgLayout">
        <pc:chgData name="Cherupally, Sai Shiva (Contingent Worker)" userId="S::saishiva.cherupally@wabtec.com::ad5cabce-b24b-4bb7-8445-1cacffc1d105" providerId="AD" clId="Web-{4754F1E4-0BDF-49A9-9DA0-707D6F413574}" dt="2022-07-07T19:38:11.936" v="664" actId="20577"/>
        <pc:sldMkLst>
          <pc:docMk/>
          <pc:sldMk cId="4237049313" sldId="260"/>
        </pc:sldMkLst>
        <pc:spChg chg="mod ord">
          <ac:chgData name="Cherupally, Sai Shiva (Contingent Worker)" userId="S::saishiva.cherupally@wabtec.com::ad5cabce-b24b-4bb7-8445-1cacffc1d105" providerId="AD" clId="Web-{4754F1E4-0BDF-49A9-9DA0-707D6F413574}" dt="2022-07-07T19:38:11.936" v="664" actId="20577"/>
          <ac:spMkLst>
            <pc:docMk/>
            <pc:sldMk cId="4237049313" sldId="260"/>
            <ac:spMk id="2" creationId="{00000000-0000-0000-0000-000000000000}"/>
          </ac:spMkLst>
        </pc:spChg>
        <pc:spChg chg="mod ord">
          <ac:chgData name="Cherupally, Sai Shiva (Contingent Worker)" userId="S::saishiva.cherupally@wabtec.com::ad5cabce-b24b-4bb7-8445-1cacffc1d105" providerId="AD" clId="Web-{4754F1E4-0BDF-49A9-9DA0-707D6F413574}" dt="2022-07-07T19:28:09.314" v="432"/>
          <ac:spMkLst>
            <pc:docMk/>
            <pc:sldMk cId="4237049313" sldId="260"/>
            <ac:spMk id="3" creationId="{00000000-0000-0000-0000-000000000000}"/>
          </ac:spMkLst>
        </pc:spChg>
        <pc:spChg chg="add mod">
          <ac:chgData name="Cherupally, Sai Shiva (Contingent Worker)" userId="S::saishiva.cherupally@wabtec.com::ad5cabce-b24b-4bb7-8445-1cacffc1d105" providerId="AD" clId="Web-{4754F1E4-0BDF-49A9-9DA0-707D6F413574}" dt="2022-07-07T19:10:28.068" v="347" actId="1076"/>
          <ac:spMkLst>
            <pc:docMk/>
            <pc:sldMk cId="4237049313" sldId="260"/>
            <ac:spMk id="4" creationId="{24C42B30-C507-4B8D-FFE9-0C0A1794FC1E}"/>
          </ac:spMkLst>
        </pc:spChg>
        <pc:spChg chg="del">
          <ac:chgData name="Cherupally, Sai Shiva (Contingent Worker)" userId="S::saishiva.cherupally@wabtec.com::ad5cabce-b24b-4bb7-8445-1cacffc1d105" providerId="AD" clId="Web-{4754F1E4-0BDF-49A9-9DA0-707D6F413574}" dt="2022-07-07T19:28:01.689" v="431"/>
          <ac:spMkLst>
            <pc:docMk/>
            <pc:sldMk cId="4237049313" sldId="260"/>
            <ac:spMk id="34" creationId="{9CD9ACDE-8038-488C-AB0C-5FD1A373C8CD}"/>
          </ac:spMkLst>
        </pc:spChg>
        <pc:spChg chg="del">
          <ac:chgData name="Cherupally, Sai Shiva (Contingent Worker)" userId="S::saishiva.cherupally@wabtec.com::ad5cabce-b24b-4bb7-8445-1cacffc1d105" providerId="AD" clId="Web-{4754F1E4-0BDF-49A9-9DA0-707D6F413574}" dt="2022-07-07T19:28:01.689" v="431"/>
          <ac:spMkLst>
            <pc:docMk/>
            <pc:sldMk cId="4237049313" sldId="260"/>
            <ac:spMk id="35" creationId="{DA6C2449-5F66-4753-AAA3-4AD81E57A0E5}"/>
          </ac:spMkLst>
        </pc:spChg>
        <pc:grpChg chg="del">
          <ac:chgData name="Cherupally, Sai Shiva (Contingent Worker)" userId="S::saishiva.cherupally@wabtec.com::ad5cabce-b24b-4bb7-8445-1cacffc1d105" providerId="AD" clId="Web-{4754F1E4-0BDF-49A9-9DA0-707D6F413574}" dt="2022-07-07T19:28:01.689" v="431"/>
          <ac:grpSpMkLst>
            <pc:docMk/>
            <pc:sldMk cId="4237049313" sldId="260"/>
            <ac:grpSpMk id="27" creationId="{329F7DAB-18F4-436A-A0D8-61013DEB6F50}"/>
          </ac:grpSpMkLst>
        </pc:grpChg>
      </pc:sldChg>
      <pc:sldChg chg="addSp delSp modSp add mod replId modClrScheme delDesignElem chgLayout">
        <pc:chgData name="Cherupally, Sai Shiva (Contingent Worker)" userId="S::saishiva.cherupally@wabtec.com::ad5cabce-b24b-4bb7-8445-1cacffc1d105" providerId="AD" clId="Web-{4754F1E4-0BDF-49A9-9DA0-707D6F413574}" dt="2022-07-07T19:39:59.076" v="671"/>
        <pc:sldMkLst>
          <pc:docMk/>
          <pc:sldMk cId="463637451" sldId="261"/>
        </pc:sldMkLst>
        <pc:spChg chg="add del mod">
          <ac:chgData name="Cherupally, Sai Shiva (Contingent Worker)" userId="S::saishiva.cherupally@wabtec.com::ad5cabce-b24b-4bb7-8445-1cacffc1d105" providerId="AD" clId="Web-{4754F1E4-0BDF-49A9-9DA0-707D6F413574}" dt="2022-07-07T19:23:40.002" v="386"/>
          <ac:spMkLst>
            <pc:docMk/>
            <pc:sldMk cId="463637451" sldId="261"/>
            <ac:spMk id="2" creationId="{2C935BC4-2962-BE09-CF7D-9F3355528E63}"/>
          </ac:spMkLst>
        </pc:spChg>
        <pc:spChg chg="mod ord">
          <ac:chgData name="Cherupally, Sai Shiva (Contingent Worker)" userId="S::saishiva.cherupally@wabtec.com::ad5cabce-b24b-4bb7-8445-1cacffc1d105" providerId="AD" clId="Web-{4754F1E4-0BDF-49A9-9DA0-707D6F413574}" dt="2022-07-07T19:28:09.314" v="432"/>
          <ac:spMkLst>
            <pc:docMk/>
            <pc:sldMk cId="463637451" sldId="261"/>
            <ac:spMk id="3" creationId="{00000000-0000-0000-0000-000000000000}"/>
          </ac:spMkLst>
        </pc:spChg>
        <pc:spChg chg="del mod">
          <ac:chgData name="Cherupally, Sai Shiva (Contingent Worker)" userId="S::saishiva.cherupally@wabtec.com::ad5cabce-b24b-4bb7-8445-1cacffc1d105" providerId="AD" clId="Web-{4754F1E4-0BDF-49A9-9DA0-707D6F413574}" dt="2022-07-07T19:39:59.076" v="671"/>
          <ac:spMkLst>
            <pc:docMk/>
            <pc:sldMk cId="463637451" sldId="261"/>
            <ac:spMk id="4" creationId="{5C81C0CF-B218-DC8D-623F-F6DC4904C569}"/>
          </ac:spMkLst>
        </pc:spChg>
        <pc:spChg chg="del">
          <ac:chgData name="Cherupally, Sai Shiva (Contingent Worker)" userId="S::saishiva.cherupally@wabtec.com::ad5cabce-b24b-4bb7-8445-1cacffc1d105" providerId="AD" clId="Web-{4754F1E4-0BDF-49A9-9DA0-707D6F413574}" dt="2022-07-07T19:28:01.689" v="431"/>
          <ac:spMkLst>
            <pc:docMk/>
            <pc:sldMk cId="463637451" sldId="261"/>
            <ac:spMk id="34" creationId="{9CD9ACDE-8038-488C-AB0C-5FD1A373C8CD}"/>
          </ac:spMkLst>
        </pc:spChg>
        <pc:spChg chg="del">
          <ac:chgData name="Cherupally, Sai Shiva (Contingent Worker)" userId="S::saishiva.cherupally@wabtec.com::ad5cabce-b24b-4bb7-8445-1cacffc1d105" providerId="AD" clId="Web-{4754F1E4-0BDF-49A9-9DA0-707D6F413574}" dt="2022-07-07T19:28:01.689" v="431"/>
          <ac:spMkLst>
            <pc:docMk/>
            <pc:sldMk cId="463637451" sldId="261"/>
            <ac:spMk id="35" creationId="{DA6C2449-5F66-4753-AAA3-4AD81E57A0E5}"/>
          </ac:spMkLst>
        </pc:spChg>
        <pc:grpChg chg="del">
          <ac:chgData name="Cherupally, Sai Shiva (Contingent Worker)" userId="S::saishiva.cherupally@wabtec.com::ad5cabce-b24b-4bb7-8445-1cacffc1d105" providerId="AD" clId="Web-{4754F1E4-0BDF-49A9-9DA0-707D6F413574}" dt="2022-07-07T19:28:01.689" v="431"/>
          <ac:grpSpMkLst>
            <pc:docMk/>
            <pc:sldMk cId="463637451" sldId="261"/>
            <ac:grpSpMk id="27" creationId="{329F7DAB-18F4-436A-A0D8-61013DEB6F50}"/>
          </ac:grpSpMkLst>
        </pc:grpChg>
        <pc:graphicFrameChg chg="add">
          <ac:chgData name="Cherupally, Sai Shiva (Contingent Worker)" userId="S::saishiva.cherupally@wabtec.com::ad5cabce-b24b-4bb7-8445-1cacffc1d105" providerId="AD" clId="Web-{4754F1E4-0BDF-49A9-9DA0-707D6F413574}" dt="2022-07-07T19:39:59.076" v="671"/>
          <ac:graphicFrameMkLst>
            <pc:docMk/>
            <pc:sldMk cId="463637451" sldId="261"/>
            <ac:graphicFrameMk id="7" creationId="{3A6E9763-3136-29A3-0B8A-94F327A747DF}"/>
          </ac:graphicFrameMkLst>
        </pc:graphicFrameChg>
        <pc:picChg chg="add mod">
          <ac:chgData name="Cherupally, Sai Shiva (Contingent Worker)" userId="S::saishiva.cherupally@wabtec.com::ad5cabce-b24b-4bb7-8445-1cacffc1d105" providerId="AD" clId="Web-{4754F1E4-0BDF-49A9-9DA0-707D6F413574}" dt="2022-07-07T19:24:01.362" v="390" actId="14100"/>
          <ac:picMkLst>
            <pc:docMk/>
            <pc:sldMk cId="463637451" sldId="261"/>
            <ac:picMk id="5" creationId="{B923A7CB-F1B0-AA08-2ACC-C715F1EF4142}"/>
          </ac:picMkLst>
        </pc:picChg>
      </pc:sldChg>
      <pc:sldChg chg="addSp delSp modSp add mod replId modClrScheme delDesignElem chgLayout">
        <pc:chgData name="Cherupally, Sai Shiva (Contingent Worker)" userId="S::saishiva.cherupally@wabtec.com::ad5cabce-b24b-4bb7-8445-1cacffc1d105" providerId="AD" clId="Web-{4754F1E4-0BDF-49A9-9DA0-707D6F413574}" dt="2022-07-07T19:39:39.108" v="670"/>
        <pc:sldMkLst>
          <pc:docMk/>
          <pc:sldMk cId="1091259225" sldId="262"/>
        </pc:sldMkLst>
        <pc:spChg chg="add del">
          <ac:chgData name="Cherupally, Sai Shiva (Contingent Worker)" userId="S::saishiva.cherupally@wabtec.com::ad5cabce-b24b-4bb7-8445-1cacffc1d105" providerId="AD" clId="Web-{4754F1E4-0BDF-49A9-9DA0-707D6F413574}" dt="2022-07-07T19:24:58.721" v="406"/>
          <ac:spMkLst>
            <pc:docMk/>
            <pc:sldMk cId="1091259225" sldId="262"/>
            <ac:spMk id="2" creationId="{A68E1CF7-7B96-56D6-6B04-FA7A2AF71D46}"/>
          </ac:spMkLst>
        </pc:spChg>
        <pc:spChg chg="mod ord">
          <ac:chgData name="Cherupally, Sai Shiva (Contingent Worker)" userId="S::saishiva.cherupally@wabtec.com::ad5cabce-b24b-4bb7-8445-1cacffc1d105" providerId="AD" clId="Web-{4754F1E4-0BDF-49A9-9DA0-707D6F413574}" dt="2022-07-07T19:28:09.314" v="432"/>
          <ac:spMkLst>
            <pc:docMk/>
            <pc:sldMk cId="1091259225" sldId="262"/>
            <ac:spMk id="3" creationId="{00000000-0000-0000-0000-000000000000}"/>
          </ac:spMkLst>
        </pc:spChg>
        <pc:spChg chg="add del mod">
          <ac:chgData name="Cherupally, Sai Shiva (Contingent Worker)" userId="S::saishiva.cherupally@wabtec.com::ad5cabce-b24b-4bb7-8445-1cacffc1d105" providerId="AD" clId="Web-{4754F1E4-0BDF-49A9-9DA0-707D6F413574}" dt="2022-07-07T19:39:39.108" v="670"/>
          <ac:spMkLst>
            <pc:docMk/>
            <pc:sldMk cId="1091259225" sldId="262"/>
            <ac:spMk id="4" creationId="{5C81C0CF-B218-DC8D-623F-F6DC4904C569}"/>
          </ac:spMkLst>
        </pc:spChg>
        <pc:spChg chg="del">
          <ac:chgData name="Cherupally, Sai Shiva (Contingent Worker)" userId="S::saishiva.cherupally@wabtec.com::ad5cabce-b24b-4bb7-8445-1cacffc1d105" providerId="AD" clId="Web-{4754F1E4-0BDF-49A9-9DA0-707D6F413574}" dt="2022-07-07T19:28:01.689" v="431"/>
          <ac:spMkLst>
            <pc:docMk/>
            <pc:sldMk cId="1091259225" sldId="262"/>
            <ac:spMk id="34" creationId="{9CD9ACDE-8038-488C-AB0C-5FD1A373C8CD}"/>
          </ac:spMkLst>
        </pc:spChg>
        <pc:spChg chg="del">
          <ac:chgData name="Cherupally, Sai Shiva (Contingent Worker)" userId="S::saishiva.cherupally@wabtec.com::ad5cabce-b24b-4bb7-8445-1cacffc1d105" providerId="AD" clId="Web-{4754F1E4-0BDF-49A9-9DA0-707D6F413574}" dt="2022-07-07T19:28:01.689" v="431"/>
          <ac:spMkLst>
            <pc:docMk/>
            <pc:sldMk cId="1091259225" sldId="262"/>
            <ac:spMk id="35" creationId="{DA6C2449-5F66-4753-AAA3-4AD81E57A0E5}"/>
          </ac:spMkLst>
        </pc:spChg>
        <pc:grpChg chg="del">
          <ac:chgData name="Cherupally, Sai Shiva (Contingent Worker)" userId="S::saishiva.cherupally@wabtec.com::ad5cabce-b24b-4bb7-8445-1cacffc1d105" providerId="AD" clId="Web-{4754F1E4-0BDF-49A9-9DA0-707D6F413574}" dt="2022-07-07T19:28:01.689" v="431"/>
          <ac:grpSpMkLst>
            <pc:docMk/>
            <pc:sldMk cId="1091259225" sldId="262"/>
            <ac:grpSpMk id="27" creationId="{329F7DAB-18F4-436A-A0D8-61013DEB6F50}"/>
          </ac:grpSpMkLst>
        </pc:grpChg>
        <pc:graphicFrameChg chg="add del">
          <ac:chgData name="Cherupally, Sai Shiva (Contingent Worker)" userId="S::saishiva.cherupally@wabtec.com::ad5cabce-b24b-4bb7-8445-1cacffc1d105" providerId="AD" clId="Web-{4754F1E4-0BDF-49A9-9DA0-707D6F413574}" dt="2022-07-07T19:39:39.076" v="669"/>
          <ac:graphicFrameMkLst>
            <pc:docMk/>
            <pc:sldMk cId="1091259225" sldId="262"/>
            <ac:graphicFrameMk id="6" creationId="{9B3215F6-135F-DD73-89C0-25693CBFC0ED}"/>
          </ac:graphicFrameMkLst>
        </pc:graphicFrameChg>
        <pc:graphicFrameChg chg="add">
          <ac:chgData name="Cherupally, Sai Shiva (Contingent Worker)" userId="S::saishiva.cherupally@wabtec.com::ad5cabce-b24b-4bb7-8445-1cacffc1d105" providerId="AD" clId="Web-{4754F1E4-0BDF-49A9-9DA0-707D6F413574}" dt="2022-07-07T19:39:39.108" v="670"/>
          <ac:graphicFrameMkLst>
            <pc:docMk/>
            <pc:sldMk cId="1091259225" sldId="262"/>
            <ac:graphicFrameMk id="8" creationId="{0F5FB417-E1F0-C662-3561-59546CF98AD7}"/>
          </ac:graphicFrameMkLst>
        </pc:graphicFrameChg>
        <pc:picChg chg="del">
          <ac:chgData name="Cherupally, Sai Shiva (Contingent Worker)" userId="S::saishiva.cherupally@wabtec.com::ad5cabce-b24b-4bb7-8445-1cacffc1d105" providerId="AD" clId="Web-{4754F1E4-0BDF-49A9-9DA0-707D6F413574}" dt="2022-07-07T19:24:37.252" v="400"/>
          <ac:picMkLst>
            <pc:docMk/>
            <pc:sldMk cId="1091259225" sldId="262"/>
            <ac:picMk id="5" creationId="{B923A7CB-F1B0-AA08-2ACC-C715F1EF4142}"/>
          </ac:picMkLst>
        </pc:picChg>
      </pc:sldChg>
      <pc:sldChg chg="addSp delSp modSp add mod replId modClrScheme delDesignElem chgLayout">
        <pc:chgData name="Cherupally, Sai Shiva (Contingent Worker)" userId="S::saishiva.cherupally@wabtec.com::ad5cabce-b24b-4bb7-8445-1cacffc1d105" providerId="AD" clId="Web-{4754F1E4-0BDF-49A9-9DA0-707D6F413574}" dt="2022-07-07T19:29:29.126" v="465" actId="1076"/>
        <pc:sldMkLst>
          <pc:docMk/>
          <pc:sldMk cId="2233680277" sldId="263"/>
        </pc:sldMkLst>
        <pc:spChg chg="mod ord">
          <ac:chgData name="Cherupally, Sai Shiva (Contingent Worker)" userId="S::saishiva.cherupally@wabtec.com::ad5cabce-b24b-4bb7-8445-1cacffc1d105" providerId="AD" clId="Web-{4754F1E4-0BDF-49A9-9DA0-707D6F413574}" dt="2022-07-07T19:28:09.314" v="432"/>
          <ac:spMkLst>
            <pc:docMk/>
            <pc:sldMk cId="2233680277" sldId="263"/>
            <ac:spMk id="3" creationId="{00000000-0000-0000-0000-000000000000}"/>
          </ac:spMkLst>
        </pc:spChg>
        <pc:spChg chg="mod">
          <ac:chgData name="Cherupally, Sai Shiva (Contingent Worker)" userId="S::saishiva.cherupally@wabtec.com::ad5cabce-b24b-4bb7-8445-1cacffc1d105" providerId="AD" clId="Web-{4754F1E4-0BDF-49A9-9DA0-707D6F413574}" dt="2022-07-07T19:28:46.720" v="443" actId="14100"/>
          <ac:spMkLst>
            <pc:docMk/>
            <pc:sldMk cId="2233680277" sldId="263"/>
            <ac:spMk id="4" creationId="{5C81C0CF-B218-DC8D-623F-F6DC4904C569}"/>
          </ac:spMkLst>
        </pc:spChg>
        <pc:spChg chg="add mod">
          <ac:chgData name="Cherupally, Sai Shiva (Contingent Worker)" userId="S::saishiva.cherupally@wabtec.com::ad5cabce-b24b-4bb7-8445-1cacffc1d105" providerId="AD" clId="Web-{4754F1E4-0BDF-49A9-9DA0-707D6F413574}" dt="2022-07-07T19:29:29.126" v="465" actId="1076"/>
          <ac:spMkLst>
            <pc:docMk/>
            <pc:sldMk cId="2233680277" sldId="263"/>
            <ac:spMk id="5" creationId="{B166CD3E-9096-7025-0524-40A68D348845}"/>
          </ac:spMkLst>
        </pc:spChg>
        <pc:spChg chg="del">
          <ac:chgData name="Cherupally, Sai Shiva (Contingent Worker)" userId="S::saishiva.cherupally@wabtec.com::ad5cabce-b24b-4bb7-8445-1cacffc1d105" providerId="AD" clId="Web-{4754F1E4-0BDF-49A9-9DA0-707D6F413574}" dt="2022-07-07T19:28:01.689" v="431"/>
          <ac:spMkLst>
            <pc:docMk/>
            <pc:sldMk cId="2233680277" sldId="263"/>
            <ac:spMk id="34" creationId="{9CD9ACDE-8038-488C-AB0C-5FD1A373C8CD}"/>
          </ac:spMkLst>
        </pc:spChg>
        <pc:spChg chg="del">
          <ac:chgData name="Cherupally, Sai Shiva (Contingent Worker)" userId="S::saishiva.cherupally@wabtec.com::ad5cabce-b24b-4bb7-8445-1cacffc1d105" providerId="AD" clId="Web-{4754F1E4-0BDF-49A9-9DA0-707D6F413574}" dt="2022-07-07T19:28:01.689" v="431"/>
          <ac:spMkLst>
            <pc:docMk/>
            <pc:sldMk cId="2233680277" sldId="263"/>
            <ac:spMk id="35" creationId="{DA6C2449-5F66-4753-AAA3-4AD81E57A0E5}"/>
          </ac:spMkLst>
        </pc:spChg>
        <pc:grpChg chg="del">
          <ac:chgData name="Cherupally, Sai Shiva (Contingent Worker)" userId="S::saishiva.cherupally@wabtec.com::ad5cabce-b24b-4bb7-8445-1cacffc1d105" providerId="AD" clId="Web-{4754F1E4-0BDF-49A9-9DA0-707D6F413574}" dt="2022-07-07T19:28:01.689" v="431"/>
          <ac:grpSpMkLst>
            <pc:docMk/>
            <pc:sldMk cId="2233680277" sldId="263"/>
            <ac:grpSpMk id="27" creationId="{329F7DAB-18F4-436A-A0D8-61013DEB6F50}"/>
          </ac:grpSpMkLst>
        </pc:grpChg>
        <pc:picChg chg="add mod">
          <ac:chgData name="Cherupally, Sai Shiva (Contingent Worker)" userId="S::saishiva.cherupally@wabtec.com::ad5cabce-b24b-4bb7-8445-1cacffc1d105" providerId="AD" clId="Web-{4754F1E4-0BDF-49A9-9DA0-707D6F413574}" dt="2022-07-07T19:29:20.173" v="464" actId="1076"/>
          <ac:picMkLst>
            <pc:docMk/>
            <pc:sldMk cId="2233680277" sldId="263"/>
            <ac:picMk id="2" creationId="{110ABCEB-B768-0D0A-13D5-079B254C6AC9}"/>
          </ac:picMkLst>
        </pc:picChg>
      </pc:sldChg>
      <pc:sldChg chg="addSp delSp modSp add replId">
        <pc:chgData name="Cherupally, Sai Shiva (Contingent Worker)" userId="S::saishiva.cherupally@wabtec.com::ad5cabce-b24b-4bb7-8445-1cacffc1d105" providerId="AD" clId="Web-{4754F1E4-0BDF-49A9-9DA0-707D6F413574}" dt="2022-07-07T19:39:10.483" v="667"/>
        <pc:sldMkLst>
          <pc:docMk/>
          <pc:sldMk cId="2165938285" sldId="264"/>
        </pc:sldMkLst>
        <pc:spChg chg="del mod">
          <ac:chgData name="Cherupally, Sai Shiva (Contingent Worker)" userId="S::saishiva.cherupally@wabtec.com::ad5cabce-b24b-4bb7-8445-1cacffc1d105" providerId="AD" clId="Web-{4754F1E4-0BDF-49A9-9DA0-707D6F413574}" dt="2022-07-07T19:39:10.483" v="667"/>
          <ac:spMkLst>
            <pc:docMk/>
            <pc:sldMk cId="2165938285" sldId="264"/>
            <ac:spMk id="4" creationId="{5C81C0CF-B218-DC8D-623F-F6DC4904C569}"/>
          </ac:spMkLst>
        </pc:spChg>
        <pc:spChg chg="mod">
          <ac:chgData name="Cherupally, Sai Shiva (Contingent Worker)" userId="S::saishiva.cherupally@wabtec.com::ad5cabce-b24b-4bb7-8445-1cacffc1d105" providerId="AD" clId="Web-{4754F1E4-0BDF-49A9-9DA0-707D6F413574}" dt="2022-07-07T19:29:42.954" v="469" actId="20577"/>
          <ac:spMkLst>
            <pc:docMk/>
            <pc:sldMk cId="2165938285" sldId="264"/>
            <ac:spMk id="5" creationId="{B166CD3E-9096-7025-0524-40A68D348845}"/>
          </ac:spMkLst>
        </pc:spChg>
        <pc:graphicFrameChg chg="add">
          <ac:chgData name="Cherupally, Sai Shiva (Contingent Worker)" userId="S::saishiva.cherupally@wabtec.com::ad5cabce-b24b-4bb7-8445-1cacffc1d105" providerId="AD" clId="Web-{4754F1E4-0BDF-49A9-9DA0-707D6F413574}" dt="2022-07-07T19:39:10.483" v="667"/>
          <ac:graphicFrameMkLst>
            <pc:docMk/>
            <pc:sldMk cId="2165938285" sldId="264"/>
            <ac:graphicFrameMk id="7" creationId="{9C8825B2-F7C5-0513-DC1F-E7A821290A09}"/>
          </ac:graphicFrameMkLst>
        </pc:graphicFrameChg>
        <pc:picChg chg="del">
          <ac:chgData name="Cherupally, Sai Shiva (Contingent Worker)" userId="S::saishiva.cherupally@wabtec.com::ad5cabce-b24b-4bb7-8445-1cacffc1d105" providerId="AD" clId="Web-{4754F1E4-0BDF-49A9-9DA0-707D6F413574}" dt="2022-07-07T19:29:36.720" v="467"/>
          <ac:picMkLst>
            <pc:docMk/>
            <pc:sldMk cId="2165938285" sldId="264"/>
            <ac:picMk id="2" creationId="{110ABCEB-B768-0D0A-13D5-079B254C6AC9}"/>
          </ac:picMkLst>
        </pc:picChg>
      </pc:sldChg>
      <pc:sldChg chg="addSp delSp modSp add replId">
        <pc:chgData name="Cherupally, Sai Shiva (Contingent Worker)" userId="S::saishiva.cherupally@wabtec.com::ad5cabce-b24b-4bb7-8445-1cacffc1d105" providerId="AD" clId="Web-{4754F1E4-0BDF-49A9-9DA0-707D6F413574}" dt="2022-07-07T19:33:36.281" v="529" actId="14100"/>
        <pc:sldMkLst>
          <pc:docMk/>
          <pc:sldMk cId="2784369207" sldId="265"/>
        </pc:sldMkLst>
        <pc:spChg chg="mod">
          <ac:chgData name="Cherupally, Sai Shiva (Contingent Worker)" userId="S::saishiva.cherupally@wabtec.com::ad5cabce-b24b-4bb7-8445-1cacffc1d105" providerId="AD" clId="Web-{4754F1E4-0BDF-49A9-9DA0-707D6F413574}" dt="2022-07-07T19:32:50.047" v="519" actId="14100"/>
          <ac:spMkLst>
            <pc:docMk/>
            <pc:sldMk cId="2784369207" sldId="265"/>
            <ac:spMk id="2" creationId="{00000000-0000-0000-0000-000000000000}"/>
          </ac:spMkLst>
        </pc:spChg>
        <pc:spChg chg="add mod">
          <ac:chgData name="Cherupally, Sai Shiva (Contingent Worker)" userId="S::saishiva.cherupally@wabtec.com::ad5cabce-b24b-4bb7-8445-1cacffc1d105" providerId="AD" clId="Web-{4754F1E4-0BDF-49A9-9DA0-707D6F413574}" dt="2022-07-07T19:33:01.375" v="522" actId="20577"/>
          <ac:spMkLst>
            <pc:docMk/>
            <pc:sldMk cId="2784369207" sldId="265"/>
            <ac:spMk id="5" creationId="{4FE336FC-F9D9-859A-DD87-71F269DE2C9E}"/>
          </ac:spMkLst>
        </pc:spChg>
        <pc:picChg chg="del">
          <ac:chgData name="Cherupally, Sai Shiva (Contingent Worker)" userId="S::saishiva.cherupally@wabtec.com::ad5cabce-b24b-4bb7-8445-1cacffc1d105" providerId="AD" clId="Web-{4754F1E4-0BDF-49A9-9DA0-707D6F413574}" dt="2022-07-07T19:31:28.875" v="489"/>
          <ac:picMkLst>
            <pc:docMk/>
            <pc:sldMk cId="2784369207" sldId="265"/>
            <ac:picMk id="4" creationId="{4C64840D-F665-55A4-208D-BC192D812205}"/>
          </ac:picMkLst>
        </pc:picChg>
        <pc:picChg chg="add mod">
          <ac:chgData name="Cherupally, Sai Shiva (Contingent Worker)" userId="S::saishiva.cherupally@wabtec.com::ad5cabce-b24b-4bb7-8445-1cacffc1d105" providerId="AD" clId="Web-{4754F1E4-0BDF-49A9-9DA0-707D6F413574}" dt="2022-07-07T19:33:36.281" v="529" actId="14100"/>
          <ac:picMkLst>
            <pc:docMk/>
            <pc:sldMk cId="2784369207" sldId="265"/>
            <ac:picMk id="6" creationId="{3B1CDFA5-9DC4-A16C-0D0C-A4D5F010C79B}"/>
          </ac:picMkLst>
        </pc:picChg>
      </pc:sldChg>
      <pc:sldChg chg="addSp delSp modSp add replId">
        <pc:chgData name="Cherupally, Sai Shiva (Contingent Worker)" userId="S::saishiva.cherupally@wabtec.com::ad5cabce-b24b-4bb7-8445-1cacffc1d105" providerId="AD" clId="Web-{4754F1E4-0BDF-49A9-9DA0-707D6F413574}" dt="2022-07-07T19:38:31.436" v="665"/>
        <pc:sldMkLst>
          <pc:docMk/>
          <pc:sldMk cId="3013423236" sldId="266"/>
        </pc:sldMkLst>
        <pc:spChg chg="mod">
          <ac:chgData name="Cherupally, Sai Shiva (Contingent Worker)" userId="S::saishiva.cherupally@wabtec.com::ad5cabce-b24b-4bb7-8445-1cacffc1d105" providerId="AD" clId="Web-{4754F1E4-0BDF-49A9-9DA0-707D6F413574}" dt="2022-07-07T19:35:39.859" v="568" actId="20577"/>
          <ac:spMkLst>
            <pc:docMk/>
            <pc:sldMk cId="3013423236" sldId="266"/>
            <ac:spMk id="2" creationId="{00000000-0000-0000-0000-000000000000}"/>
          </ac:spMkLst>
        </pc:spChg>
        <pc:spChg chg="del mod">
          <ac:chgData name="Cherupally, Sai Shiva (Contingent Worker)" userId="S::saishiva.cherupally@wabtec.com::ad5cabce-b24b-4bb7-8445-1cacffc1d105" providerId="AD" clId="Web-{4754F1E4-0BDF-49A9-9DA0-707D6F413574}" dt="2022-07-07T19:38:31.436" v="665"/>
          <ac:spMkLst>
            <pc:docMk/>
            <pc:sldMk cId="3013423236" sldId="266"/>
            <ac:spMk id="5" creationId="{4FE336FC-F9D9-859A-DD87-71F269DE2C9E}"/>
          </ac:spMkLst>
        </pc:spChg>
        <pc:graphicFrameChg chg="add">
          <ac:chgData name="Cherupally, Sai Shiva (Contingent Worker)" userId="S::saishiva.cherupally@wabtec.com::ad5cabce-b24b-4bb7-8445-1cacffc1d105" providerId="AD" clId="Web-{4754F1E4-0BDF-49A9-9DA0-707D6F413574}" dt="2022-07-07T19:38:31.436" v="665"/>
          <ac:graphicFrameMkLst>
            <pc:docMk/>
            <pc:sldMk cId="3013423236" sldId="266"/>
            <ac:graphicFrameMk id="7" creationId="{FCE493C1-7052-9D3F-E787-103F01FD6E5A}"/>
          </ac:graphicFrameMkLst>
        </pc:graphicFrameChg>
        <pc:picChg chg="del">
          <ac:chgData name="Cherupally, Sai Shiva (Contingent Worker)" userId="S::saishiva.cherupally@wabtec.com::ad5cabce-b24b-4bb7-8445-1cacffc1d105" providerId="AD" clId="Web-{4754F1E4-0BDF-49A9-9DA0-707D6F413574}" dt="2022-07-07T19:33:52.297" v="531"/>
          <ac:picMkLst>
            <pc:docMk/>
            <pc:sldMk cId="3013423236" sldId="266"/>
            <ac:picMk id="6" creationId="{3B1CDFA5-9DC4-A16C-0D0C-A4D5F010C79B}"/>
          </ac:picMkLst>
        </pc:picChg>
      </pc:sldChg>
      <pc:sldMasterChg chg="add del addSldLayout delSldLayout">
        <pc:chgData name="Cherupally, Sai Shiva (Contingent Worker)" userId="S::saishiva.cherupally@wabtec.com::ad5cabce-b24b-4bb7-8445-1cacffc1d105" providerId="AD" clId="Web-{4754F1E4-0BDF-49A9-9DA0-707D6F413574}" dt="2022-07-07T18:45:53.481" v="18"/>
        <pc:sldMasterMkLst>
          <pc:docMk/>
          <pc:sldMasterMk cId="2460954070" sldId="2147483660"/>
        </pc:sldMasterMkLst>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2385387890" sldId="2147483661"/>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949138452" sldId="2147483662"/>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2591524520" sldId="2147483663"/>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1203092039" sldId="2147483664"/>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3733172339" sldId="2147483665"/>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3210312558" sldId="2147483666"/>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3146388984" sldId="2147483667"/>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3171841454" sldId="2147483668"/>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1718958274" sldId="2147483669"/>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2202905451" sldId="2147483670"/>
          </pc:sldLayoutMkLst>
        </pc:sldLayoutChg>
        <pc:sldLayoutChg chg="add del">
          <pc:chgData name="Cherupally, Sai Shiva (Contingent Worker)" userId="S::saishiva.cherupally@wabtec.com::ad5cabce-b24b-4bb7-8445-1cacffc1d105" providerId="AD" clId="Web-{4754F1E4-0BDF-49A9-9DA0-707D6F413574}" dt="2022-07-07T18:45:53.481" v="18"/>
          <pc:sldLayoutMkLst>
            <pc:docMk/>
            <pc:sldMasterMk cId="2460954070" sldId="2147483660"/>
            <pc:sldLayoutMk cId="3479445657" sldId="2147483671"/>
          </pc:sldLayoutMkLst>
        </pc:sldLayoutChg>
      </pc:sldMasterChg>
      <pc:sldMasterChg chg="add del replId addSldLayout delSldLayout">
        <pc:chgData name="Cherupally, Sai Shiva (Contingent Worker)" userId="S::saishiva.cherupally@wabtec.com::ad5cabce-b24b-4bb7-8445-1cacffc1d105" providerId="AD" clId="Web-{4754F1E4-0BDF-49A9-9DA0-707D6F413574}" dt="2022-07-07T18:44:33.966" v="13"/>
        <pc:sldMasterMkLst>
          <pc:docMk/>
          <pc:sldMasterMk cId="637365940" sldId="2147483672"/>
        </pc:sldMasterMkLst>
        <pc:sldLayoutChg chg="add del">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732961721" sldId="2147483673"/>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2090905401" sldId="2147483674"/>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1656159990" sldId="2147483675"/>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963413128" sldId="2147483676"/>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568913049" sldId="2147483677"/>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3796519592" sldId="2147483678"/>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948368256" sldId="2147483679"/>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3997704351" sldId="2147483680"/>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2823436613" sldId="2147483681"/>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2584610152" sldId="2147483682"/>
          </pc:sldLayoutMkLst>
        </pc:sldLayoutChg>
        <pc:sldLayoutChg chg="add del replId">
          <pc:chgData name="Cherupally, Sai Shiva (Contingent Worker)" userId="S::saishiva.cherupally@wabtec.com::ad5cabce-b24b-4bb7-8445-1cacffc1d105" providerId="AD" clId="Web-{4754F1E4-0BDF-49A9-9DA0-707D6F413574}" dt="2022-07-07T18:44:33.966" v="13"/>
          <pc:sldLayoutMkLst>
            <pc:docMk/>
            <pc:sldMasterMk cId="637365940" sldId="2147483672"/>
            <pc:sldLayoutMk cId="2943839654" sldId="2147483683"/>
          </pc:sldLayoutMkLst>
        </pc:sldLayoutChg>
      </pc:sldMasterChg>
      <pc:sldMasterChg chg="add del addSldLayout delSldLayout modSldLayout">
        <pc:chgData name="Cherupally, Sai Shiva (Contingent Worker)" userId="S::saishiva.cherupally@wabtec.com::ad5cabce-b24b-4bb7-8445-1cacffc1d105" providerId="AD" clId="Web-{4754F1E4-0BDF-49A9-9DA0-707D6F413574}" dt="2022-07-07T19:28:01.689" v="431"/>
        <pc:sldMasterMkLst>
          <pc:docMk/>
          <pc:sldMasterMk cId="3638805684" sldId="2147483672"/>
        </pc:sldMasterMkLst>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4156798451" sldId="2147483673"/>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2646009048" sldId="2147483674"/>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2446944945" sldId="2147483675"/>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561554780" sldId="2147483676"/>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3082807596" sldId="2147483677"/>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785034701" sldId="2147483678"/>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675517471" sldId="2147483679"/>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3248452815" sldId="2147483680"/>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845836550" sldId="2147483681"/>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933325937" sldId="2147483682"/>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277125558" sldId="2147483683"/>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3782760109" sldId="2147483684"/>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728318806" sldId="2147483685"/>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361548501" sldId="2147483686"/>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1220686273" sldId="2147483687"/>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3367540455" sldId="2147483688"/>
          </pc:sldLayoutMkLst>
        </pc:sldLayoutChg>
        <pc:sldLayoutChg chg="add del mod replId">
          <pc:chgData name="Cherupally, Sai Shiva (Contingent Worker)" userId="S::saishiva.cherupally@wabtec.com::ad5cabce-b24b-4bb7-8445-1cacffc1d105" providerId="AD" clId="Web-{4754F1E4-0BDF-49A9-9DA0-707D6F413574}" dt="2022-07-07T19:28:01.689" v="431"/>
          <pc:sldLayoutMkLst>
            <pc:docMk/>
            <pc:sldMasterMk cId="3638805684" sldId="2147483672"/>
            <pc:sldLayoutMk cId="2672244207" sldId="2147483689"/>
          </pc:sldLayoutMkLst>
        </pc:sldLayoutChg>
      </pc:sldMasterChg>
      <pc:sldMasterChg chg="add del addSldLayout delSldLayout">
        <pc:chgData name="Cherupally, Sai Shiva (Contingent Worker)" userId="S::saishiva.cherupally@wabtec.com::ad5cabce-b24b-4bb7-8445-1cacffc1d105" providerId="AD" clId="Web-{4754F1E4-0BDF-49A9-9DA0-707D6F413574}" dt="2022-07-07T18:43:47.028" v="5"/>
        <pc:sldMasterMkLst>
          <pc:docMk/>
          <pc:sldMasterMk cId="1206612782" sldId="2147483684"/>
        </pc:sldMasterMkLst>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1093496389" sldId="2147483685"/>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130594120" sldId="2147483686"/>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4071363203" sldId="2147483687"/>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3597377958" sldId="2147483688"/>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415072272" sldId="2147483689"/>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3438707894" sldId="2147483690"/>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20912201" sldId="2147483691"/>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910997919" sldId="2147483692"/>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3429017524" sldId="2147483693"/>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3924520455" sldId="2147483694"/>
          </pc:sldLayoutMkLst>
        </pc:sldLayoutChg>
        <pc:sldLayoutChg chg="add del">
          <pc:chgData name="Cherupally, Sai Shiva (Contingent Worker)" userId="S::saishiva.cherupally@wabtec.com::ad5cabce-b24b-4bb7-8445-1cacffc1d105" providerId="AD" clId="Web-{4754F1E4-0BDF-49A9-9DA0-707D6F413574}" dt="2022-07-07T18:43:47.028" v="5"/>
          <pc:sldLayoutMkLst>
            <pc:docMk/>
            <pc:sldMasterMk cId="1206612782" sldId="2147483684"/>
            <pc:sldLayoutMk cId="1334152336" sldId="2147483695"/>
          </pc:sldLayoutMkLst>
        </pc:sldLayoutChg>
      </pc:sldMasterChg>
      <pc:sldMasterChg chg="add del replId addSldLayout delSldLayout">
        <pc:chgData name="Cherupally, Sai Shiva (Contingent Worker)" userId="S::saishiva.cherupally@wabtec.com::ad5cabce-b24b-4bb7-8445-1cacffc1d105" providerId="AD" clId="Web-{4754F1E4-0BDF-49A9-9DA0-707D6F413574}" dt="2022-07-07T18:46:37.387" v="20"/>
        <pc:sldMasterMkLst>
          <pc:docMk/>
          <pc:sldMasterMk cId="1169089606" sldId="2147483690"/>
        </pc:sldMasterMkLst>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1429755626" sldId="2147483691"/>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3877102044" sldId="2147483692"/>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3409547191" sldId="2147483693"/>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2995035350" sldId="2147483694"/>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981142779" sldId="2147483695"/>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1319085414" sldId="2147483696"/>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3046648359" sldId="2147483697"/>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2613349291" sldId="2147483698"/>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2126743262" sldId="2147483699"/>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3644014579" sldId="2147483700"/>
          </pc:sldLayoutMkLst>
        </pc:sldLayoutChg>
        <pc:sldLayoutChg chg="add del replId">
          <pc:chgData name="Cherupally, Sai Shiva (Contingent Worker)" userId="S::saishiva.cherupally@wabtec.com::ad5cabce-b24b-4bb7-8445-1cacffc1d105" providerId="AD" clId="Web-{4754F1E4-0BDF-49A9-9DA0-707D6F413574}" dt="2022-07-07T18:46:37.387" v="20"/>
          <pc:sldLayoutMkLst>
            <pc:docMk/>
            <pc:sldMasterMk cId="1169089606" sldId="2147483690"/>
            <pc:sldLayoutMk cId="1092670233" sldId="2147483701"/>
          </pc:sldLayoutMkLst>
        </pc:sldLayoutChg>
      </pc:sldMasterChg>
      <pc:sldMasterChg chg="add del addSldLayout delSldLayout modSldLayout">
        <pc:chgData name="Cherupally, Sai Shiva (Contingent Worker)" userId="S::saishiva.cherupally@wabtec.com::ad5cabce-b24b-4bb7-8445-1cacffc1d105" providerId="AD" clId="Web-{4754F1E4-0BDF-49A9-9DA0-707D6F413574}" dt="2022-07-07T19:28:09.314" v="432"/>
        <pc:sldMasterMkLst>
          <pc:docMk/>
          <pc:sldMasterMk cId="3372166175" sldId="2147483690"/>
        </pc:sldMasterMkLst>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2974401665" sldId="2147483691"/>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891168213" sldId="2147483692"/>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2580335736" sldId="2147483693"/>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946656763" sldId="2147483694"/>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304122620" sldId="2147483695"/>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101262533" sldId="2147483696"/>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3071390143" sldId="2147483697"/>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81255418" sldId="2147483698"/>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378282055" sldId="2147483699"/>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2655812742" sldId="2147483700"/>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528442625" sldId="2147483701"/>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3991211110" sldId="2147483702"/>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3351814597" sldId="2147483703"/>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708942116" sldId="2147483704"/>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954994708" sldId="2147483705"/>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515153383" sldId="2147483706"/>
          </pc:sldLayoutMkLst>
        </pc:sldLayoutChg>
        <pc:sldLayoutChg chg="add del mod replId">
          <pc:chgData name="Cherupally, Sai Shiva (Contingent Worker)" userId="S::saishiva.cherupally@wabtec.com::ad5cabce-b24b-4bb7-8445-1cacffc1d105" providerId="AD" clId="Web-{4754F1E4-0BDF-49A9-9DA0-707D6F413574}" dt="2022-07-07T19:28:09.314" v="432"/>
          <pc:sldLayoutMkLst>
            <pc:docMk/>
            <pc:sldMasterMk cId="3372166175" sldId="2147483690"/>
            <pc:sldLayoutMk cId="1772188472" sldId="2147483707"/>
          </pc:sldLayoutMkLst>
        </pc:sldLayoutChg>
      </pc:sldMasterChg>
      <pc:sldMasterChg chg="add del addSldLayout delSldLayout">
        <pc:chgData name="Cherupally, Sai Shiva (Contingent Worker)" userId="S::saishiva.cherupally@wabtec.com::ad5cabce-b24b-4bb7-8445-1cacffc1d105" providerId="AD" clId="Web-{4754F1E4-0BDF-49A9-9DA0-707D6F413574}" dt="2022-07-07T18:43:44.059" v="3"/>
        <pc:sldMasterMkLst>
          <pc:docMk/>
          <pc:sldMasterMk cId="4257862658" sldId="2147483707"/>
        </pc:sldMasterMkLst>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1546929860" sldId="2147483696"/>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2592416095" sldId="2147483697"/>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1141571009" sldId="2147483698"/>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3807076654" sldId="2147483699"/>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3875707480" sldId="2147483700"/>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3447155500" sldId="2147483701"/>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567368795" sldId="2147483702"/>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1170684810" sldId="2147483703"/>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1050828592" sldId="2147483704"/>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387804015" sldId="2147483705"/>
          </pc:sldLayoutMkLst>
        </pc:sldLayoutChg>
        <pc:sldLayoutChg chg="add del">
          <pc:chgData name="Cherupally, Sai Shiva (Contingent Worker)" userId="S::saishiva.cherupally@wabtec.com::ad5cabce-b24b-4bb7-8445-1cacffc1d105" providerId="AD" clId="Web-{4754F1E4-0BDF-49A9-9DA0-707D6F413574}" dt="2022-07-07T18:43:44.059" v="3"/>
          <pc:sldLayoutMkLst>
            <pc:docMk/>
            <pc:sldMasterMk cId="4257862658" sldId="2147483707"/>
            <pc:sldLayoutMk cId="1997621459" sldId="2147483706"/>
          </pc:sldLayoutMkLst>
        </pc:sldLayoutChg>
      </pc:sldMasterChg>
      <pc:sldMasterChg chg="add addSldLayout modSldLayout">
        <pc:chgData name="Cherupally, Sai Shiva (Contingent Worker)" userId="S::saishiva.cherupally@wabtec.com::ad5cabce-b24b-4bb7-8445-1cacffc1d105" providerId="AD" clId="Web-{4754F1E4-0BDF-49A9-9DA0-707D6F413574}" dt="2022-07-07T19:28:09.314" v="432"/>
        <pc:sldMasterMkLst>
          <pc:docMk/>
          <pc:sldMasterMk cId="4147008959" sldId="2147483708"/>
        </pc:sldMasterMkLst>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2354814342" sldId="2147483709"/>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3289630745" sldId="2147483710"/>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4152540300" sldId="2147483711"/>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3790656836" sldId="2147483712"/>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1277263115" sldId="2147483713"/>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1914791883" sldId="2147483714"/>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484070063" sldId="2147483715"/>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3478526117" sldId="2147483716"/>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997742487" sldId="2147483717"/>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1125010854" sldId="2147483718"/>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2172606750" sldId="2147483719"/>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1882053273" sldId="2147483720"/>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4200802522" sldId="2147483721"/>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664624396" sldId="2147483722"/>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3888779112" sldId="2147483723"/>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2384658479" sldId="2147483724"/>
          </pc:sldLayoutMkLst>
        </pc:sldLayoutChg>
        <pc:sldLayoutChg chg="add mod replId">
          <pc:chgData name="Cherupally, Sai Shiva (Contingent Worker)" userId="S::saishiva.cherupally@wabtec.com::ad5cabce-b24b-4bb7-8445-1cacffc1d105" providerId="AD" clId="Web-{4754F1E4-0BDF-49A9-9DA0-707D6F413574}" dt="2022-07-07T19:28:09.314" v="432"/>
          <pc:sldLayoutMkLst>
            <pc:docMk/>
            <pc:sldMasterMk cId="4147008959" sldId="2147483708"/>
            <pc:sldLayoutMk cId="884690174" sldId="2147483725"/>
          </pc:sldLayoutMkLst>
        </pc:sldLayoutChg>
      </pc:sldMasterChg>
      <pc:sldMasterChg chg="add del addSldLayout delSldLayout">
        <pc:chgData name="Cherupally, Sai Shiva (Contingent Worker)" userId="S::saishiva.cherupally@wabtec.com::ad5cabce-b24b-4bb7-8445-1cacffc1d105" providerId="AD" clId="Web-{4754F1E4-0BDF-49A9-9DA0-707D6F413574}" dt="2022-07-07T18:43:57.294" v="7"/>
        <pc:sldMasterMkLst>
          <pc:docMk/>
          <pc:sldMasterMk cId="1342717225" sldId="2147483720"/>
        </pc:sldMasterMkLst>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2030030176" sldId="2147483709"/>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1880855875" sldId="2147483710"/>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2498178699" sldId="2147483711"/>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2926052105" sldId="2147483712"/>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3139559337" sldId="2147483713"/>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3570825158" sldId="2147483714"/>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2403688323" sldId="2147483715"/>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2894108588" sldId="2147483716"/>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346555420" sldId="2147483717"/>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4091324734" sldId="2147483718"/>
          </pc:sldLayoutMkLst>
        </pc:sldLayoutChg>
        <pc:sldLayoutChg chg="add del">
          <pc:chgData name="Cherupally, Sai Shiva (Contingent Worker)" userId="S::saishiva.cherupally@wabtec.com::ad5cabce-b24b-4bb7-8445-1cacffc1d105" providerId="AD" clId="Web-{4754F1E4-0BDF-49A9-9DA0-707D6F413574}" dt="2022-07-07T18:43:57.294" v="7"/>
          <pc:sldLayoutMkLst>
            <pc:docMk/>
            <pc:sldMasterMk cId="1342717225" sldId="2147483720"/>
            <pc:sldLayoutMk cId="1524070080" sldId="2147483719"/>
          </pc:sldLayoutMkLst>
        </pc:sldLayoutChg>
      </pc:sldMasterChg>
      <pc:sldMasterChg chg="add del addSldLayout delSldLayout">
        <pc:chgData name="Cherupally, Sai Shiva (Contingent Worker)" userId="S::saishiva.cherupally@wabtec.com::ad5cabce-b24b-4bb7-8445-1cacffc1d105" providerId="AD" clId="Web-{4754F1E4-0BDF-49A9-9DA0-707D6F413574}" dt="2022-07-07T18:44:20.200" v="11"/>
        <pc:sldMasterMkLst>
          <pc:docMk/>
          <pc:sldMasterMk cId="2081512036" sldId="2147483772"/>
        </pc:sldMasterMkLst>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2708298241" sldId="2147483761"/>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2995985875" sldId="2147483762"/>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1768081914" sldId="2147483763"/>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187353031" sldId="2147483764"/>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92575749" sldId="2147483765"/>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102809911" sldId="2147483766"/>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344273094" sldId="2147483767"/>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948380960" sldId="2147483768"/>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898644493" sldId="2147483769"/>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3911138326" sldId="2147483770"/>
          </pc:sldLayoutMkLst>
        </pc:sldLayoutChg>
        <pc:sldLayoutChg chg="add del">
          <pc:chgData name="Cherupally, Sai Shiva (Contingent Worker)" userId="S::saishiva.cherupally@wabtec.com::ad5cabce-b24b-4bb7-8445-1cacffc1d105" providerId="AD" clId="Web-{4754F1E4-0BDF-49A9-9DA0-707D6F413574}" dt="2022-07-07T18:44:20.200" v="11"/>
          <pc:sldLayoutMkLst>
            <pc:docMk/>
            <pc:sldMasterMk cId="2081512036" sldId="2147483772"/>
            <pc:sldLayoutMk cId="751849789" sldId="2147483771"/>
          </pc:sldLayoutMkLst>
        </pc:sldLayoutChg>
      </pc:sldMasterChg>
      <pc:sldMasterChg chg="add del addSldLayout delSldLayout modSldLayout">
        <pc:chgData name="Cherupally, Sai Shiva (Contingent Worker)" userId="S::saishiva.cherupally@wabtec.com::ad5cabce-b24b-4bb7-8445-1cacffc1d105" providerId="AD" clId="Web-{4754F1E4-0BDF-49A9-9DA0-707D6F413574}" dt="2022-07-07T18:44:17.450" v="10"/>
        <pc:sldMasterMkLst>
          <pc:docMk/>
          <pc:sldMasterMk cId="2804092078" sldId="2147483773"/>
        </pc:sldMasterMkLst>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175307453" sldId="2147483774"/>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221032748" sldId="2147483775"/>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1856804274" sldId="2147483776"/>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2357004471" sldId="2147483777"/>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398802227" sldId="2147483778"/>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400372144" sldId="2147483779"/>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251965652" sldId="2147483780"/>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679362125" sldId="2147483781"/>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1255833701" sldId="2147483782"/>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267978891" sldId="2147483783"/>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204521332" sldId="2147483784"/>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4029744415" sldId="2147483785"/>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3970445335" sldId="2147483786"/>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2355723373" sldId="2147483787"/>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4228343220" sldId="2147483788"/>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1468489321" sldId="2147483789"/>
          </pc:sldLayoutMkLst>
        </pc:sldLayoutChg>
        <pc:sldLayoutChg chg="add del mod replId">
          <pc:chgData name="Cherupally, Sai Shiva (Contingent Worker)" userId="S::saishiva.cherupally@wabtec.com::ad5cabce-b24b-4bb7-8445-1cacffc1d105" providerId="AD" clId="Web-{4754F1E4-0BDF-49A9-9DA0-707D6F413574}" dt="2022-07-07T18:44:17.450" v="10"/>
          <pc:sldLayoutMkLst>
            <pc:docMk/>
            <pc:sldMasterMk cId="2804092078" sldId="2147483773"/>
            <pc:sldLayoutMk cId="4197680637" sldId="2147483790"/>
          </pc:sldLayoutMkLst>
        </pc:sldLayoutChg>
      </pc:sldMaster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5C440E-726B-4314-B242-3F36C717C7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9C192A-FDD5-4675-BFF4-A73D0B105454}">
      <dgm:prSet/>
      <dgm:spPr/>
      <dgm:t>
        <a:bodyPr/>
        <a:lstStyle/>
        <a:p>
          <a:r>
            <a:rPr lang="en-US"/>
            <a:t>Process to Monitor Long running jobs:</a:t>
          </a:r>
        </a:p>
      </dgm:t>
    </dgm:pt>
    <dgm:pt modelId="{4DB8DCBF-372D-4F04-B603-B83F866E6605}" type="parTrans" cxnId="{A0C8671F-29F3-49D6-ACC7-A49725B08B95}">
      <dgm:prSet/>
      <dgm:spPr/>
      <dgm:t>
        <a:bodyPr/>
        <a:lstStyle/>
        <a:p>
          <a:endParaRPr lang="en-US"/>
        </a:p>
      </dgm:t>
    </dgm:pt>
    <dgm:pt modelId="{6DBEFF70-162E-44C0-AE5B-3092B0F7198A}" type="sibTrans" cxnId="{A0C8671F-29F3-49D6-ACC7-A49725B08B95}">
      <dgm:prSet/>
      <dgm:spPr/>
      <dgm:t>
        <a:bodyPr/>
        <a:lstStyle/>
        <a:p>
          <a:endParaRPr lang="en-US"/>
        </a:p>
      </dgm:t>
    </dgm:pt>
    <dgm:pt modelId="{6FAEA356-CF12-4199-9E1E-126120211E8C}">
      <dgm:prSet/>
      <dgm:spPr/>
      <dgm:t>
        <a:bodyPr/>
        <a:lstStyle/>
        <a:p>
          <a:r>
            <a:rPr lang="en-US" b="1"/>
            <a:t>Step 1:</a:t>
          </a:r>
          <a:endParaRPr lang="en-US"/>
        </a:p>
      </dgm:t>
    </dgm:pt>
    <dgm:pt modelId="{81112E9D-713B-48FE-949C-492FA8447A28}" type="parTrans" cxnId="{D3B4E3D0-A542-48F4-A9C6-9B0B9E398029}">
      <dgm:prSet/>
      <dgm:spPr/>
      <dgm:t>
        <a:bodyPr/>
        <a:lstStyle/>
        <a:p>
          <a:endParaRPr lang="en-US"/>
        </a:p>
      </dgm:t>
    </dgm:pt>
    <dgm:pt modelId="{CB6665E5-1B4B-4E4E-8D3C-4CC14CB99F6B}" type="sibTrans" cxnId="{D3B4E3D0-A542-48F4-A9C6-9B0B9E398029}">
      <dgm:prSet/>
      <dgm:spPr/>
      <dgm:t>
        <a:bodyPr/>
        <a:lstStyle/>
        <a:p>
          <a:endParaRPr lang="en-US"/>
        </a:p>
      </dgm:t>
    </dgm:pt>
    <dgm:pt modelId="{14B4AF58-7C31-4CC0-9862-39710AED0474}">
      <dgm:prSet/>
      <dgm:spPr/>
      <dgm:t>
        <a:bodyPr/>
        <a:lstStyle/>
        <a:p>
          <a:r>
            <a:rPr lang="en-US"/>
            <a:t>Open any YARN URL</a:t>
          </a:r>
        </a:p>
      </dgm:t>
    </dgm:pt>
    <dgm:pt modelId="{77CD0759-CFB2-40D2-8310-43E544A60A58}" type="parTrans" cxnId="{C83C0871-96CB-46A5-B370-091CDE0CA1DF}">
      <dgm:prSet/>
      <dgm:spPr/>
      <dgm:t>
        <a:bodyPr/>
        <a:lstStyle/>
        <a:p>
          <a:endParaRPr lang="en-US"/>
        </a:p>
      </dgm:t>
    </dgm:pt>
    <dgm:pt modelId="{E59CE836-00D3-40FC-AD01-6FA872BB739C}" type="sibTrans" cxnId="{C83C0871-96CB-46A5-B370-091CDE0CA1DF}">
      <dgm:prSet/>
      <dgm:spPr/>
      <dgm:t>
        <a:bodyPr/>
        <a:lstStyle/>
        <a:p>
          <a:endParaRPr lang="en-US"/>
        </a:p>
      </dgm:t>
    </dgm:pt>
    <dgm:pt modelId="{22C741CA-C783-4F27-9F1B-B6D37166FC7C}">
      <dgm:prSet/>
      <dgm:spPr/>
      <dgm:t>
        <a:bodyPr/>
        <a:lstStyle/>
        <a:p>
          <a:r>
            <a:rPr lang="en-US" b="1"/>
            <a:t>Step 2:</a:t>
          </a:r>
          <a:endParaRPr lang="en-US"/>
        </a:p>
      </dgm:t>
    </dgm:pt>
    <dgm:pt modelId="{1FEBFA54-814B-45EB-8AAD-3779EF351176}" type="parTrans" cxnId="{033182E5-6191-474A-AF26-562A3FCC2D7C}">
      <dgm:prSet/>
      <dgm:spPr/>
      <dgm:t>
        <a:bodyPr/>
        <a:lstStyle/>
        <a:p>
          <a:endParaRPr lang="en-US"/>
        </a:p>
      </dgm:t>
    </dgm:pt>
    <dgm:pt modelId="{A2DFAECD-068E-424E-8EA8-42B94A7313B7}" type="sibTrans" cxnId="{033182E5-6191-474A-AF26-562A3FCC2D7C}">
      <dgm:prSet/>
      <dgm:spPr/>
      <dgm:t>
        <a:bodyPr/>
        <a:lstStyle/>
        <a:p>
          <a:endParaRPr lang="en-US"/>
        </a:p>
      </dgm:t>
    </dgm:pt>
    <dgm:pt modelId="{202908A5-D9D6-41D9-AD07-5EE4D7F4C687}">
      <dgm:prSet/>
      <dgm:spPr/>
      <dgm:t>
        <a:bodyPr/>
        <a:lstStyle/>
        <a:p>
          <a:r>
            <a:rPr lang="en-US"/>
            <a:t>Once after opening YARN URL, we will be able to find 2 dropdown menu's on the left side names as Cluster and Tools. As shown in left-side picture</a:t>
          </a:r>
        </a:p>
      </dgm:t>
    </dgm:pt>
    <dgm:pt modelId="{DEC3383B-48EA-4032-ADD9-936F31DFF957}" type="parTrans" cxnId="{721BA10D-106F-4984-813B-45CDBCB61AD6}">
      <dgm:prSet/>
      <dgm:spPr/>
      <dgm:t>
        <a:bodyPr/>
        <a:lstStyle/>
        <a:p>
          <a:endParaRPr lang="en-US"/>
        </a:p>
      </dgm:t>
    </dgm:pt>
    <dgm:pt modelId="{615D6D47-7A3E-43D8-B24B-87D65F08927F}" type="sibTrans" cxnId="{721BA10D-106F-4984-813B-45CDBCB61AD6}">
      <dgm:prSet/>
      <dgm:spPr/>
      <dgm:t>
        <a:bodyPr/>
        <a:lstStyle/>
        <a:p>
          <a:endParaRPr lang="en-US"/>
        </a:p>
      </dgm:t>
    </dgm:pt>
    <dgm:pt modelId="{2CAD9E78-3A22-4F5B-A96E-AE2D93ECEC41}" type="pres">
      <dgm:prSet presAssocID="{DB5C440E-726B-4314-B242-3F36C717C7BF}" presName="linear" presStyleCnt="0">
        <dgm:presLayoutVars>
          <dgm:animLvl val="lvl"/>
          <dgm:resizeHandles val="exact"/>
        </dgm:presLayoutVars>
      </dgm:prSet>
      <dgm:spPr/>
    </dgm:pt>
    <dgm:pt modelId="{573715EB-2987-49DF-840B-2838760FC2A1}" type="pres">
      <dgm:prSet presAssocID="{F09C192A-FDD5-4675-BFF4-A73D0B105454}" presName="parentText" presStyleLbl="node1" presStyleIdx="0" presStyleCnt="5">
        <dgm:presLayoutVars>
          <dgm:chMax val="0"/>
          <dgm:bulletEnabled val="1"/>
        </dgm:presLayoutVars>
      </dgm:prSet>
      <dgm:spPr/>
    </dgm:pt>
    <dgm:pt modelId="{0C0F47C2-D55E-44CD-AE74-799874F5A7F1}" type="pres">
      <dgm:prSet presAssocID="{6DBEFF70-162E-44C0-AE5B-3092B0F7198A}" presName="spacer" presStyleCnt="0"/>
      <dgm:spPr/>
    </dgm:pt>
    <dgm:pt modelId="{32489808-F1BB-45EA-B78B-E6514C8D130F}" type="pres">
      <dgm:prSet presAssocID="{6FAEA356-CF12-4199-9E1E-126120211E8C}" presName="parentText" presStyleLbl="node1" presStyleIdx="1" presStyleCnt="5">
        <dgm:presLayoutVars>
          <dgm:chMax val="0"/>
          <dgm:bulletEnabled val="1"/>
        </dgm:presLayoutVars>
      </dgm:prSet>
      <dgm:spPr/>
    </dgm:pt>
    <dgm:pt modelId="{819CA8BD-13E1-49B2-97CB-CBDF5D493BD0}" type="pres">
      <dgm:prSet presAssocID="{CB6665E5-1B4B-4E4E-8D3C-4CC14CB99F6B}" presName="spacer" presStyleCnt="0"/>
      <dgm:spPr/>
    </dgm:pt>
    <dgm:pt modelId="{A003E1CA-40F0-4349-9FB2-054048BFDD25}" type="pres">
      <dgm:prSet presAssocID="{14B4AF58-7C31-4CC0-9862-39710AED0474}" presName="parentText" presStyleLbl="node1" presStyleIdx="2" presStyleCnt="5">
        <dgm:presLayoutVars>
          <dgm:chMax val="0"/>
          <dgm:bulletEnabled val="1"/>
        </dgm:presLayoutVars>
      </dgm:prSet>
      <dgm:spPr/>
    </dgm:pt>
    <dgm:pt modelId="{D9596C70-6158-4ABF-A935-03A82F7A2133}" type="pres">
      <dgm:prSet presAssocID="{E59CE836-00D3-40FC-AD01-6FA872BB739C}" presName="spacer" presStyleCnt="0"/>
      <dgm:spPr/>
    </dgm:pt>
    <dgm:pt modelId="{DCD98D86-A490-424F-9F55-205AA9D2D593}" type="pres">
      <dgm:prSet presAssocID="{22C741CA-C783-4F27-9F1B-B6D37166FC7C}" presName="parentText" presStyleLbl="node1" presStyleIdx="3" presStyleCnt="5">
        <dgm:presLayoutVars>
          <dgm:chMax val="0"/>
          <dgm:bulletEnabled val="1"/>
        </dgm:presLayoutVars>
      </dgm:prSet>
      <dgm:spPr/>
    </dgm:pt>
    <dgm:pt modelId="{D7D4462E-4346-4CCE-A798-CDE00F7FE499}" type="pres">
      <dgm:prSet presAssocID="{A2DFAECD-068E-424E-8EA8-42B94A7313B7}" presName="spacer" presStyleCnt="0"/>
      <dgm:spPr/>
    </dgm:pt>
    <dgm:pt modelId="{4AE1A2FC-6833-48C8-9CA5-F836249661D2}" type="pres">
      <dgm:prSet presAssocID="{202908A5-D9D6-41D9-AD07-5EE4D7F4C687}" presName="parentText" presStyleLbl="node1" presStyleIdx="4" presStyleCnt="5">
        <dgm:presLayoutVars>
          <dgm:chMax val="0"/>
          <dgm:bulletEnabled val="1"/>
        </dgm:presLayoutVars>
      </dgm:prSet>
      <dgm:spPr/>
    </dgm:pt>
  </dgm:ptLst>
  <dgm:cxnLst>
    <dgm:cxn modelId="{721BA10D-106F-4984-813B-45CDBCB61AD6}" srcId="{DB5C440E-726B-4314-B242-3F36C717C7BF}" destId="{202908A5-D9D6-41D9-AD07-5EE4D7F4C687}" srcOrd="4" destOrd="0" parTransId="{DEC3383B-48EA-4032-ADD9-936F31DFF957}" sibTransId="{615D6D47-7A3E-43D8-B24B-87D65F08927F}"/>
    <dgm:cxn modelId="{1011701B-9250-4E0B-92FE-6B0484C54AE0}" type="presOf" srcId="{14B4AF58-7C31-4CC0-9862-39710AED0474}" destId="{A003E1CA-40F0-4349-9FB2-054048BFDD25}" srcOrd="0" destOrd="0" presId="urn:microsoft.com/office/officeart/2005/8/layout/vList2"/>
    <dgm:cxn modelId="{A0C8671F-29F3-49D6-ACC7-A49725B08B95}" srcId="{DB5C440E-726B-4314-B242-3F36C717C7BF}" destId="{F09C192A-FDD5-4675-BFF4-A73D0B105454}" srcOrd="0" destOrd="0" parTransId="{4DB8DCBF-372D-4F04-B603-B83F866E6605}" sibTransId="{6DBEFF70-162E-44C0-AE5B-3092B0F7198A}"/>
    <dgm:cxn modelId="{7F7D8925-9CB6-4694-8D84-E9AD38A5CB83}" type="presOf" srcId="{6FAEA356-CF12-4199-9E1E-126120211E8C}" destId="{32489808-F1BB-45EA-B78B-E6514C8D130F}" srcOrd="0" destOrd="0" presId="urn:microsoft.com/office/officeart/2005/8/layout/vList2"/>
    <dgm:cxn modelId="{B8838767-A4BB-4215-9DA9-75ADF2BC2680}" type="presOf" srcId="{DB5C440E-726B-4314-B242-3F36C717C7BF}" destId="{2CAD9E78-3A22-4F5B-A96E-AE2D93ECEC41}" srcOrd="0" destOrd="0" presId="urn:microsoft.com/office/officeart/2005/8/layout/vList2"/>
    <dgm:cxn modelId="{F7A28D4D-DA6F-46E8-9926-696DF84C7672}" type="presOf" srcId="{202908A5-D9D6-41D9-AD07-5EE4D7F4C687}" destId="{4AE1A2FC-6833-48C8-9CA5-F836249661D2}" srcOrd="0" destOrd="0" presId="urn:microsoft.com/office/officeart/2005/8/layout/vList2"/>
    <dgm:cxn modelId="{C83C0871-96CB-46A5-B370-091CDE0CA1DF}" srcId="{DB5C440E-726B-4314-B242-3F36C717C7BF}" destId="{14B4AF58-7C31-4CC0-9862-39710AED0474}" srcOrd="2" destOrd="0" parTransId="{77CD0759-CFB2-40D2-8310-43E544A60A58}" sibTransId="{E59CE836-00D3-40FC-AD01-6FA872BB739C}"/>
    <dgm:cxn modelId="{51CCC38F-B3B2-4A7D-AFCC-8612AC98DB2D}" type="presOf" srcId="{F09C192A-FDD5-4675-BFF4-A73D0B105454}" destId="{573715EB-2987-49DF-840B-2838760FC2A1}" srcOrd="0" destOrd="0" presId="urn:microsoft.com/office/officeart/2005/8/layout/vList2"/>
    <dgm:cxn modelId="{7E2BD4A8-2BE5-42AC-8280-8CE58170E547}" type="presOf" srcId="{22C741CA-C783-4F27-9F1B-B6D37166FC7C}" destId="{DCD98D86-A490-424F-9F55-205AA9D2D593}" srcOrd="0" destOrd="0" presId="urn:microsoft.com/office/officeart/2005/8/layout/vList2"/>
    <dgm:cxn modelId="{D3B4E3D0-A542-48F4-A9C6-9B0B9E398029}" srcId="{DB5C440E-726B-4314-B242-3F36C717C7BF}" destId="{6FAEA356-CF12-4199-9E1E-126120211E8C}" srcOrd="1" destOrd="0" parTransId="{81112E9D-713B-48FE-949C-492FA8447A28}" sibTransId="{CB6665E5-1B4B-4E4E-8D3C-4CC14CB99F6B}"/>
    <dgm:cxn modelId="{033182E5-6191-474A-AF26-562A3FCC2D7C}" srcId="{DB5C440E-726B-4314-B242-3F36C717C7BF}" destId="{22C741CA-C783-4F27-9F1B-B6D37166FC7C}" srcOrd="3" destOrd="0" parTransId="{1FEBFA54-814B-45EB-8AAD-3779EF351176}" sibTransId="{A2DFAECD-068E-424E-8EA8-42B94A7313B7}"/>
    <dgm:cxn modelId="{6EDAE98B-6697-4663-AE6C-0B44E079ABB6}" type="presParOf" srcId="{2CAD9E78-3A22-4F5B-A96E-AE2D93ECEC41}" destId="{573715EB-2987-49DF-840B-2838760FC2A1}" srcOrd="0" destOrd="0" presId="urn:microsoft.com/office/officeart/2005/8/layout/vList2"/>
    <dgm:cxn modelId="{822C58E8-17AB-4996-B2B9-96B70CD6F88D}" type="presParOf" srcId="{2CAD9E78-3A22-4F5B-A96E-AE2D93ECEC41}" destId="{0C0F47C2-D55E-44CD-AE74-799874F5A7F1}" srcOrd="1" destOrd="0" presId="urn:microsoft.com/office/officeart/2005/8/layout/vList2"/>
    <dgm:cxn modelId="{719EA98B-D1F6-4A8B-9DAA-83AC5CA60C04}" type="presParOf" srcId="{2CAD9E78-3A22-4F5B-A96E-AE2D93ECEC41}" destId="{32489808-F1BB-45EA-B78B-E6514C8D130F}" srcOrd="2" destOrd="0" presId="urn:microsoft.com/office/officeart/2005/8/layout/vList2"/>
    <dgm:cxn modelId="{19EE438C-3ECC-469A-8639-5B84B7D3C115}" type="presParOf" srcId="{2CAD9E78-3A22-4F5B-A96E-AE2D93ECEC41}" destId="{819CA8BD-13E1-49B2-97CB-CBDF5D493BD0}" srcOrd="3" destOrd="0" presId="urn:microsoft.com/office/officeart/2005/8/layout/vList2"/>
    <dgm:cxn modelId="{2461C999-F0C4-4D49-8710-0F87A34A0BE3}" type="presParOf" srcId="{2CAD9E78-3A22-4F5B-A96E-AE2D93ECEC41}" destId="{A003E1CA-40F0-4349-9FB2-054048BFDD25}" srcOrd="4" destOrd="0" presId="urn:microsoft.com/office/officeart/2005/8/layout/vList2"/>
    <dgm:cxn modelId="{09EF4218-1374-4CB5-A5FC-8B3105FC2963}" type="presParOf" srcId="{2CAD9E78-3A22-4F5B-A96E-AE2D93ECEC41}" destId="{D9596C70-6158-4ABF-A935-03A82F7A2133}" srcOrd="5" destOrd="0" presId="urn:microsoft.com/office/officeart/2005/8/layout/vList2"/>
    <dgm:cxn modelId="{F9CB7345-940C-47C8-A68F-A7D8298671BE}" type="presParOf" srcId="{2CAD9E78-3A22-4F5B-A96E-AE2D93ECEC41}" destId="{DCD98D86-A490-424F-9F55-205AA9D2D593}" srcOrd="6" destOrd="0" presId="urn:microsoft.com/office/officeart/2005/8/layout/vList2"/>
    <dgm:cxn modelId="{0B0E3A51-FE1D-4DB9-88CB-887D112208B7}" type="presParOf" srcId="{2CAD9E78-3A22-4F5B-A96E-AE2D93ECEC41}" destId="{D7D4462E-4346-4CCE-A798-CDE00F7FE499}" srcOrd="7" destOrd="0" presId="urn:microsoft.com/office/officeart/2005/8/layout/vList2"/>
    <dgm:cxn modelId="{89B34687-8ABB-425E-A52D-871B4A114F39}" type="presParOf" srcId="{2CAD9E78-3A22-4F5B-A96E-AE2D93ECEC41}" destId="{4AE1A2FC-6833-48C8-9CA5-F836249661D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855CB-7CEB-4036-889E-AB2D52FD426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5A7F7E-F87C-46F3-AD1A-A2420E547833}">
      <dgm:prSet/>
      <dgm:spPr/>
      <dgm:t>
        <a:bodyPr/>
        <a:lstStyle/>
        <a:p>
          <a:r>
            <a:rPr lang="en-US" b="1"/>
            <a:t>Step 3:</a:t>
          </a:r>
          <a:endParaRPr lang="en-US"/>
        </a:p>
      </dgm:t>
    </dgm:pt>
    <dgm:pt modelId="{FADAB024-E1CF-4F29-8F06-2082ECB61868}" type="parTrans" cxnId="{450DE9BA-38B1-4AC1-A522-A134D837FFC6}">
      <dgm:prSet/>
      <dgm:spPr/>
      <dgm:t>
        <a:bodyPr/>
        <a:lstStyle/>
        <a:p>
          <a:endParaRPr lang="en-US"/>
        </a:p>
      </dgm:t>
    </dgm:pt>
    <dgm:pt modelId="{F92498E4-1870-4F75-8AC2-621DFCC64211}" type="sibTrans" cxnId="{450DE9BA-38B1-4AC1-A522-A134D837FFC6}">
      <dgm:prSet/>
      <dgm:spPr/>
      <dgm:t>
        <a:bodyPr/>
        <a:lstStyle/>
        <a:p>
          <a:endParaRPr lang="en-US"/>
        </a:p>
      </dgm:t>
    </dgm:pt>
    <dgm:pt modelId="{87791F0F-D1D1-4FD7-8160-BC3FA778D3EB}">
      <dgm:prSet/>
      <dgm:spPr/>
      <dgm:t>
        <a:bodyPr/>
        <a:lstStyle/>
        <a:p>
          <a:r>
            <a:rPr lang="en-US"/>
            <a:t>As we can see in the above picture under Applications we can find various states of a Job, you can choose any of the state based on your priority and actual application status</a:t>
          </a:r>
        </a:p>
      </dgm:t>
    </dgm:pt>
    <dgm:pt modelId="{0F910079-8718-4B8F-92B8-DEE036061DE7}" type="parTrans" cxnId="{2014907A-242C-4610-9325-B09997E082F2}">
      <dgm:prSet/>
      <dgm:spPr/>
      <dgm:t>
        <a:bodyPr/>
        <a:lstStyle/>
        <a:p>
          <a:endParaRPr lang="en-US"/>
        </a:p>
      </dgm:t>
    </dgm:pt>
    <dgm:pt modelId="{D9E8DF3D-F255-4DA3-9892-D2DD6BA8C743}" type="sibTrans" cxnId="{2014907A-242C-4610-9325-B09997E082F2}">
      <dgm:prSet/>
      <dgm:spPr/>
      <dgm:t>
        <a:bodyPr/>
        <a:lstStyle/>
        <a:p>
          <a:endParaRPr lang="en-US"/>
        </a:p>
      </dgm:t>
    </dgm:pt>
    <dgm:pt modelId="{178F44A8-7C33-43BA-9AE9-5C5A5791F8F7}">
      <dgm:prSet/>
      <dgm:spPr/>
      <dgm:t>
        <a:bodyPr/>
        <a:lstStyle/>
        <a:p>
          <a:r>
            <a:rPr lang="en-US" b="1"/>
            <a:t>Step 4:</a:t>
          </a:r>
          <a:endParaRPr lang="en-US"/>
        </a:p>
      </dgm:t>
    </dgm:pt>
    <dgm:pt modelId="{9FCD8A5F-4860-49EB-BC35-1072F0CDDAE5}" type="parTrans" cxnId="{2F858DAA-EA28-44BE-9BDA-D97342607B2B}">
      <dgm:prSet/>
      <dgm:spPr/>
      <dgm:t>
        <a:bodyPr/>
        <a:lstStyle/>
        <a:p>
          <a:endParaRPr lang="en-US"/>
        </a:p>
      </dgm:t>
    </dgm:pt>
    <dgm:pt modelId="{1DB8F79B-54E3-441C-AD72-3B47174C1CBA}" type="sibTrans" cxnId="{2F858DAA-EA28-44BE-9BDA-D97342607B2B}">
      <dgm:prSet/>
      <dgm:spPr/>
      <dgm:t>
        <a:bodyPr/>
        <a:lstStyle/>
        <a:p>
          <a:endParaRPr lang="en-US"/>
        </a:p>
      </dgm:t>
    </dgm:pt>
    <dgm:pt modelId="{6A4FC61A-FCA2-430A-9FFD-6C5B58625046}">
      <dgm:prSet/>
      <dgm:spPr/>
      <dgm:t>
        <a:bodyPr/>
        <a:lstStyle/>
        <a:p>
          <a:r>
            <a:rPr lang="en-US"/>
            <a:t>We can also click on the Scheduler button which displays all the applications irrelevant of the state it is in.</a:t>
          </a:r>
        </a:p>
      </dgm:t>
    </dgm:pt>
    <dgm:pt modelId="{7A7A55D9-75B9-48FB-819A-47DB038AE150}" type="parTrans" cxnId="{E596EB86-A3F7-4623-A266-2362843C7D00}">
      <dgm:prSet/>
      <dgm:spPr/>
      <dgm:t>
        <a:bodyPr/>
        <a:lstStyle/>
        <a:p>
          <a:endParaRPr lang="en-US"/>
        </a:p>
      </dgm:t>
    </dgm:pt>
    <dgm:pt modelId="{5B148FBA-DC52-4003-9F69-581FE68185B3}" type="sibTrans" cxnId="{E596EB86-A3F7-4623-A266-2362843C7D00}">
      <dgm:prSet/>
      <dgm:spPr/>
      <dgm:t>
        <a:bodyPr/>
        <a:lstStyle/>
        <a:p>
          <a:endParaRPr lang="en-US"/>
        </a:p>
      </dgm:t>
    </dgm:pt>
    <dgm:pt modelId="{158E4A3C-87D6-49EA-B3BD-55408220E879}" type="pres">
      <dgm:prSet presAssocID="{2ED855CB-7CEB-4036-889E-AB2D52FD426F}" presName="linear" presStyleCnt="0">
        <dgm:presLayoutVars>
          <dgm:animLvl val="lvl"/>
          <dgm:resizeHandles val="exact"/>
        </dgm:presLayoutVars>
      </dgm:prSet>
      <dgm:spPr/>
    </dgm:pt>
    <dgm:pt modelId="{5BA1DE3B-A199-471B-BB41-8B17C60BB1A8}" type="pres">
      <dgm:prSet presAssocID="{0D5A7F7E-F87C-46F3-AD1A-A2420E547833}" presName="parentText" presStyleLbl="node1" presStyleIdx="0" presStyleCnt="4">
        <dgm:presLayoutVars>
          <dgm:chMax val="0"/>
          <dgm:bulletEnabled val="1"/>
        </dgm:presLayoutVars>
      </dgm:prSet>
      <dgm:spPr/>
    </dgm:pt>
    <dgm:pt modelId="{D11CCFD3-78B5-4914-843A-78CC3666AB6B}" type="pres">
      <dgm:prSet presAssocID="{F92498E4-1870-4F75-8AC2-621DFCC64211}" presName="spacer" presStyleCnt="0"/>
      <dgm:spPr/>
    </dgm:pt>
    <dgm:pt modelId="{D5B4A1D0-52F5-4014-B901-3E427447ECA0}" type="pres">
      <dgm:prSet presAssocID="{87791F0F-D1D1-4FD7-8160-BC3FA778D3EB}" presName="parentText" presStyleLbl="node1" presStyleIdx="1" presStyleCnt="4">
        <dgm:presLayoutVars>
          <dgm:chMax val="0"/>
          <dgm:bulletEnabled val="1"/>
        </dgm:presLayoutVars>
      </dgm:prSet>
      <dgm:spPr/>
    </dgm:pt>
    <dgm:pt modelId="{7F41BCF9-4C85-45ED-8EB0-EA2C0B3F4B24}" type="pres">
      <dgm:prSet presAssocID="{D9E8DF3D-F255-4DA3-9892-D2DD6BA8C743}" presName="spacer" presStyleCnt="0"/>
      <dgm:spPr/>
    </dgm:pt>
    <dgm:pt modelId="{BDBE64BE-02A6-4E17-84E8-3047AE4F11A0}" type="pres">
      <dgm:prSet presAssocID="{178F44A8-7C33-43BA-9AE9-5C5A5791F8F7}" presName="parentText" presStyleLbl="node1" presStyleIdx="2" presStyleCnt="4">
        <dgm:presLayoutVars>
          <dgm:chMax val="0"/>
          <dgm:bulletEnabled val="1"/>
        </dgm:presLayoutVars>
      </dgm:prSet>
      <dgm:spPr/>
    </dgm:pt>
    <dgm:pt modelId="{408D25F0-FE97-405E-BE1D-BB92107315AB}" type="pres">
      <dgm:prSet presAssocID="{1DB8F79B-54E3-441C-AD72-3B47174C1CBA}" presName="spacer" presStyleCnt="0"/>
      <dgm:spPr/>
    </dgm:pt>
    <dgm:pt modelId="{E10A0B8F-C822-4FBC-BBF9-7E8E0103B88C}" type="pres">
      <dgm:prSet presAssocID="{6A4FC61A-FCA2-430A-9FFD-6C5B58625046}" presName="parentText" presStyleLbl="node1" presStyleIdx="3" presStyleCnt="4">
        <dgm:presLayoutVars>
          <dgm:chMax val="0"/>
          <dgm:bulletEnabled val="1"/>
        </dgm:presLayoutVars>
      </dgm:prSet>
      <dgm:spPr/>
    </dgm:pt>
  </dgm:ptLst>
  <dgm:cxnLst>
    <dgm:cxn modelId="{179E932A-9288-4CA9-81D1-D315B5AF03E9}" type="presOf" srcId="{6A4FC61A-FCA2-430A-9FFD-6C5B58625046}" destId="{E10A0B8F-C822-4FBC-BBF9-7E8E0103B88C}" srcOrd="0" destOrd="0" presId="urn:microsoft.com/office/officeart/2005/8/layout/vList2"/>
    <dgm:cxn modelId="{CEC9676E-45C0-452E-A9B4-0E11F0992BAB}" type="presOf" srcId="{0D5A7F7E-F87C-46F3-AD1A-A2420E547833}" destId="{5BA1DE3B-A199-471B-BB41-8B17C60BB1A8}" srcOrd="0" destOrd="0" presId="urn:microsoft.com/office/officeart/2005/8/layout/vList2"/>
    <dgm:cxn modelId="{045B2854-F23B-4F73-BF98-F79DF3009AFE}" type="presOf" srcId="{87791F0F-D1D1-4FD7-8160-BC3FA778D3EB}" destId="{D5B4A1D0-52F5-4014-B901-3E427447ECA0}" srcOrd="0" destOrd="0" presId="urn:microsoft.com/office/officeart/2005/8/layout/vList2"/>
    <dgm:cxn modelId="{2014907A-242C-4610-9325-B09997E082F2}" srcId="{2ED855CB-7CEB-4036-889E-AB2D52FD426F}" destId="{87791F0F-D1D1-4FD7-8160-BC3FA778D3EB}" srcOrd="1" destOrd="0" parTransId="{0F910079-8718-4B8F-92B8-DEE036061DE7}" sibTransId="{D9E8DF3D-F255-4DA3-9892-D2DD6BA8C743}"/>
    <dgm:cxn modelId="{304D8C7B-2ACF-4668-A8AE-97E923AA9869}" type="presOf" srcId="{178F44A8-7C33-43BA-9AE9-5C5A5791F8F7}" destId="{BDBE64BE-02A6-4E17-84E8-3047AE4F11A0}" srcOrd="0" destOrd="0" presId="urn:microsoft.com/office/officeart/2005/8/layout/vList2"/>
    <dgm:cxn modelId="{E596EB86-A3F7-4623-A266-2362843C7D00}" srcId="{2ED855CB-7CEB-4036-889E-AB2D52FD426F}" destId="{6A4FC61A-FCA2-430A-9FFD-6C5B58625046}" srcOrd="3" destOrd="0" parTransId="{7A7A55D9-75B9-48FB-819A-47DB038AE150}" sibTransId="{5B148FBA-DC52-4003-9F69-581FE68185B3}"/>
    <dgm:cxn modelId="{2F858DAA-EA28-44BE-9BDA-D97342607B2B}" srcId="{2ED855CB-7CEB-4036-889E-AB2D52FD426F}" destId="{178F44A8-7C33-43BA-9AE9-5C5A5791F8F7}" srcOrd="2" destOrd="0" parTransId="{9FCD8A5F-4860-49EB-BC35-1072F0CDDAE5}" sibTransId="{1DB8F79B-54E3-441C-AD72-3B47174C1CBA}"/>
    <dgm:cxn modelId="{450DE9BA-38B1-4AC1-A522-A134D837FFC6}" srcId="{2ED855CB-7CEB-4036-889E-AB2D52FD426F}" destId="{0D5A7F7E-F87C-46F3-AD1A-A2420E547833}" srcOrd="0" destOrd="0" parTransId="{FADAB024-E1CF-4F29-8F06-2082ECB61868}" sibTransId="{F92498E4-1870-4F75-8AC2-621DFCC64211}"/>
    <dgm:cxn modelId="{D6B6E2E8-027C-483A-B701-75DDD310E3A4}" type="presOf" srcId="{2ED855CB-7CEB-4036-889E-AB2D52FD426F}" destId="{158E4A3C-87D6-49EA-B3BD-55408220E879}" srcOrd="0" destOrd="0" presId="urn:microsoft.com/office/officeart/2005/8/layout/vList2"/>
    <dgm:cxn modelId="{221EE2F3-2881-452C-B851-8A60DBAC04C3}" type="presParOf" srcId="{158E4A3C-87D6-49EA-B3BD-55408220E879}" destId="{5BA1DE3B-A199-471B-BB41-8B17C60BB1A8}" srcOrd="0" destOrd="0" presId="urn:microsoft.com/office/officeart/2005/8/layout/vList2"/>
    <dgm:cxn modelId="{07BB2928-6E45-4ECB-B93F-15A20397BED8}" type="presParOf" srcId="{158E4A3C-87D6-49EA-B3BD-55408220E879}" destId="{D11CCFD3-78B5-4914-843A-78CC3666AB6B}" srcOrd="1" destOrd="0" presId="urn:microsoft.com/office/officeart/2005/8/layout/vList2"/>
    <dgm:cxn modelId="{41DD86C8-67A1-49CA-BEB8-3D738866F166}" type="presParOf" srcId="{158E4A3C-87D6-49EA-B3BD-55408220E879}" destId="{D5B4A1D0-52F5-4014-B901-3E427447ECA0}" srcOrd="2" destOrd="0" presId="urn:microsoft.com/office/officeart/2005/8/layout/vList2"/>
    <dgm:cxn modelId="{AA8E66D8-ECAD-4283-B449-F18793114451}" type="presParOf" srcId="{158E4A3C-87D6-49EA-B3BD-55408220E879}" destId="{7F41BCF9-4C85-45ED-8EB0-EA2C0B3F4B24}" srcOrd="3" destOrd="0" presId="urn:microsoft.com/office/officeart/2005/8/layout/vList2"/>
    <dgm:cxn modelId="{0E553366-A6CD-42F4-B0DF-27F1C5A7276B}" type="presParOf" srcId="{158E4A3C-87D6-49EA-B3BD-55408220E879}" destId="{BDBE64BE-02A6-4E17-84E8-3047AE4F11A0}" srcOrd="4" destOrd="0" presId="urn:microsoft.com/office/officeart/2005/8/layout/vList2"/>
    <dgm:cxn modelId="{634D07EC-D26D-4850-A15F-33D96AE0C917}" type="presParOf" srcId="{158E4A3C-87D6-49EA-B3BD-55408220E879}" destId="{408D25F0-FE97-405E-BE1D-BB92107315AB}" srcOrd="5" destOrd="0" presId="urn:microsoft.com/office/officeart/2005/8/layout/vList2"/>
    <dgm:cxn modelId="{A69CA1EE-9AA4-4DDF-8760-E34A226682E5}" type="presParOf" srcId="{158E4A3C-87D6-49EA-B3BD-55408220E879}" destId="{E10A0B8F-C822-4FBC-BBF9-7E8E0103B88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F9DF80-9D4E-4B3C-A9F4-B3ED71919E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FFD07E-590D-4B12-AC15-BDC2DAAF499A}">
      <dgm:prSet/>
      <dgm:spPr/>
      <dgm:t>
        <a:bodyPr/>
        <a:lstStyle/>
        <a:p>
          <a:pPr>
            <a:lnSpc>
              <a:spcPct val="100000"/>
            </a:lnSpc>
          </a:pPr>
          <a:r>
            <a:rPr lang="en-US"/>
            <a:t>Also, we can see the Start time, which is the </a:t>
          </a:r>
          <a:r>
            <a:rPr lang="en-US" b="1"/>
            <a:t>start time</a:t>
          </a:r>
          <a:r>
            <a:rPr lang="en-US"/>
            <a:t> of that particular application. And the time it is displaying is </a:t>
          </a:r>
          <a:r>
            <a:rPr lang="en-US" b="1"/>
            <a:t>IST</a:t>
          </a:r>
          <a:r>
            <a:rPr lang="en-US"/>
            <a:t> time.</a:t>
          </a:r>
        </a:p>
      </dgm:t>
    </dgm:pt>
    <dgm:pt modelId="{FFA34757-6E5A-43D3-A251-1AC27914AD57}" type="parTrans" cxnId="{F2933083-F37D-4D0E-ABAC-F6F4DA35A701}">
      <dgm:prSet/>
      <dgm:spPr/>
      <dgm:t>
        <a:bodyPr/>
        <a:lstStyle/>
        <a:p>
          <a:endParaRPr lang="en-US"/>
        </a:p>
      </dgm:t>
    </dgm:pt>
    <dgm:pt modelId="{BAC7F023-798A-4EA4-93A8-DEB57111D96A}" type="sibTrans" cxnId="{F2933083-F37D-4D0E-ABAC-F6F4DA35A701}">
      <dgm:prSet/>
      <dgm:spPr/>
      <dgm:t>
        <a:bodyPr/>
        <a:lstStyle/>
        <a:p>
          <a:endParaRPr lang="en-US"/>
        </a:p>
      </dgm:t>
    </dgm:pt>
    <dgm:pt modelId="{EB3BF3B1-C1E4-4092-B568-BBBDBC30E42D}">
      <dgm:prSet/>
      <dgm:spPr/>
      <dgm:t>
        <a:bodyPr/>
        <a:lstStyle/>
        <a:p>
          <a:pPr>
            <a:lnSpc>
              <a:spcPct val="100000"/>
            </a:lnSpc>
          </a:pPr>
          <a:r>
            <a:rPr lang="en-US"/>
            <a:t>We can calculate an application whether it is long running or not, by checking with start time and comparing it with current time. By this we can know how long an application is running.</a:t>
          </a:r>
        </a:p>
      </dgm:t>
    </dgm:pt>
    <dgm:pt modelId="{51B7A9B3-B6A9-4DB6-BECB-8C50AD19B74B}" type="parTrans" cxnId="{D0B13282-50C4-4AE2-9BD1-53418D5C94CF}">
      <dgm:prSet/>
      <dgm:spPr/>
      <dgm:t>
        <a:bodyPr/>
        <a:lstStyle/>
        <a:p>
          <a:endParaRPr lang="en-US"/>
        </a:p>
      </dgm:t>
    </dgm:pt>
    <dgm:pt modelId="{B809BF04-F6CF-4224-AE41-F988EB8E485A}" type="sibTrans" cxnId="{D0B13282-50C4-4AE2-9BD1-53418D5C94CF}">
      <dgm:prSet/>
      <dgm:spPr/>
      <dgm:t>
        <a:bodyPr/>
        <a:lstStyle/>
        <a:p>
          <a:endParaRPr lang="en-US"/>
        </a:p>
      </dgm:t>
    </dgm:pt>
    <dgm:pt modelId="{BC40194B-1404-48E5-A540-129F7EC93B41}" type="pres">
      <dgm:prSet presAssocID="{DEF9DF80-9D4E-4B3C-A9F4-B3ED71919E9B}" presName="root" presStyleCnt="0">
        <dgm:presLayoutVars>
          <dgm:dir/>
          <dgm:resizeHandles val="exact"/>
        </dgm:presLayoutVars>
      </dgm:prSet>
      <dgm:spPr/>
    </dgm:pt>
    <dgm:pt modelId="{D23B7CE9-B7AB-478D-8069-05490F6FE707}" type="pres">
      <dgm:prSet presAssocID="{7CFFD07E-590D-4B12-AC15-BDC2DAAF499A}" presName="compNode" presStyleCnt="0"/>
      <dgm:spPr/>
    </dgm:pt>
    <dgm:pt modelId="{352F1158-E519-4B58-8646-D8F47951AFE4}" type="pres">
      <dgm:prSet presAssocID="{7CFFD07E-590D-4B12-AC15-BDC2DAAF499A}" presName="bgRect" presStyleLbl="bgShp" presStyleIdx="0" presStyleCnt="2"/>
      <dgm:spPr/>
    </dgm:pt>
    <dgm:pt modelId="{7E974E62-4F27-4D78-B0C7-AA208A063971}" type="pres">
      <dgm:prSet presAssocID="{7CFFD07E-590D-4B12-AC15-BDC2DAAF49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C5658083-50A3-4DEA-9D4A-72BC931CCC96}" type="pres">
      <dgm:prSet presAssocID="{7CFFD07E-590D-4B12-AC15-BDC2DAAF499A}" presName="spaceRect" presStyleCnt="0"/>
      <dgm:spPr/>
    </dgm:pt>
    <dgm:pt modelId="{5C0CD16F-4016-423D-891A-114DA675B9BA}" type="pres">
      <dgm:prSet presAssocID="{7CFFD07E-590D-4B12-AC15-BDC2DAAF499A}" presName="parTx" presStyleLbl="revTx" presStyleIdx="0" presStyleCnt="2">
        <dgm:presLayoutVars>
          <dgm:chMax val="0"/>
          <dgm:chPref val="0"/>
        </dgm:presLayoutVars>
      </dgm:prSet>
      <dgm:spPr/>
    </dgm:pt>
    <dgm:pt modelId="{3E5BC8AD-55A5-4717-A1EB-371C90DA70D7}" type="pres">
      <dgm:prSet presAssocID="{BAC7F023-798A-4EA4-93A8-DEB57111D96A}" presName="sibTrans" presStyleCnt="0"/>
      <dgm:spPr/>
    </dgm:pt>
    <dgm:pt modelId="{F59CC1EA-496D-4D36-B74D-DA5D496CBA41}" type="pres">
      <dgm:prSet presAssocID="{EB3BF3B1-C1E4-4092-B568-BBBDBC30E42D}" presName="compNode" presStyleCnt="0"/>
      <dgm:spPr/>
    </dgm:pt>
    <dgm:pt modelId="{FBC5BA87-8DEE-4F9A-A824-EB884A1BAB5C}" type="pres">
      <dgm:prSet presAssocID="{EB3BF3B1-C1E4-4092-B568-BBBDBC30E42D}" presName="bgRect" presStyleLbl="bgShp" presStyleIdx="1" presStyleCnt="2"/>
      <dgm:spPr/>
    </dgm:pt>
    <dgm:pt modelId="{86E3BFA8-C61A-403E-B4D6-3A671FA6FFE7}" type="pres">
      <dgm:prSet presAssocID="{EB3BF3B1-C1E4-4092-B568-BBBDBC30E4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3F65060A-4A02-491E-8C55-C6E84E6EEC33}" type="pres">
      <dgm:prSet presAssocID="{EB3BF3B1-C1E4-4092-B568-BBBDBC30E42D}" presName="spaceRect" presStyleCnt="0"/>
      <dgm:spPr/>
    </dgm:pt>
    <dgm:pt modelId="{F083870B-1B9F-461A-BF01-79752C37B222}" type="pres">
      <dgm:prSet presAssocID="{EB3BF3B1-C1E4-4092-B568-BBBDBC30E42D}" presName="parTx" presStyleLbl="revTx" presStyleIdx="1" presStyleCnt="2">
        <dgm:presLayoutVars>
          <dgm:chMax val="0"/>
          <dgm:chPref val="0"/>
        </dgm:presLayoutVars>
      </dgm:prSet>
      <dgm:spPr/>
    </dgm:pt>
  </dgm:ptLst>
  <dgm:cxnLst>
    <dgm:cxn modelId="{5045040B-FA45-49C2-988B-4BC96AAB6287}" type="presOf" srcId="{EB3BF3B1-C1E4-4092-B568-BBBDBC30E42D}" destId="{F083870B-1B9F-461A-BF01-79752C37B222}" srcOrd="0" destOrd="0" presId="urn:microsoft.com/office/officeart/2018/2/layout/IconVerticalSolidList"/>
    <dgm:cxn modelId="{FB5FE253-5FEF-4C25-AFA0-62E8A5A74665}" type="presOf" srcId="{DEF9DF80-9D4E-4B3C-A9F4-B3ED71919E9B}" destId="{BC40194B-1404-48E5-A540-129F7EC93B41}" srcOrd="0" destOrd="0" presId="urn:microsoft.com/office/officeart/2018/2/layout/IconVerticalSolidList"/>
    <dgm:cxn modelId="{D0B13282-50C4-4AE2-9BD1-53418D5C94CF}" srcId="{DEF9DF80-9D4E-4B3C-A9F4-B3ED71919E9B}" destId="{EB3BF3B1-C1E4-4092-B568-BBBDBC30E42D}" srcOrd="1" destOrd="0" parTransId="{51B7A9B3-B6A9-4DB6-BECB-8C50AD19B74B}" sibTransId="{B809BF04-F6CF-4224-AE41-F988EB8E485A}"/>
    <dgm:cxn modelId="{F2933083-F37D-4D0E-ABAC-F6F4DA35A701}" srcId="{DEF9DF80-9D4E-4B3C-A9F4-B3ED71919E9B}" destId="{7CFFD07E-590D-4B12-AC15-BDC2DAAF499A}" srcOrd="0" destOrd="0" parTransId="{FFA34757-6E5A-43D3-A251-1AC27914AD57}" sibTransId="{BAC7F023-798A-4EA4-93A8-DEB57111D96A}"/>
    <dgm:cxn modelId="{8D010EBD-4B6E-4729-AE9A-962A4AD8C150}" type="presOf" srcId="{7CFFD07E-590D-4B12-AC15-BDC2DAAF499A}" destId="{5C0CD16F-4016-423D-891A-114DA675B9BA}" srcOrd="0" destOrd="0" presId="urn:microsoft.com/office/officeart/2018/2/layout/IconVerticalSolidList"/>
    <dgm:cxn modelId="{268B039C-A11C-4013-BFDB-5650AC643D27}" type="presParOf" srcId="{BC40194B-1404-48E5-A540-129F7EC93B41}" destId="{D23B7CE9-B7AB-478D-8069-05490F6FE707}" srcOrd="0" destOrd="0" presId="urn:microsoft.com/office/officeart/2018/2/layout/IconVerticalSolidList"/>
    <dgm:cxn modelId="{874A142F-5AC2-4EE8-A997-57CCAD9A1E59}" type="presParOf" srcId="{D23B7CE9-B7AB-478D-8069-05490F6FE707}" destId="{352F1158-E519-4B58-8646-D8F47951AFE4}" srcOrd="0" destOrd="0" presId="urn:microsoft.com/office/officeart/2018/2/layout/IconVerticalSolidList"/>
    <dgm:cxn modelId="{5AC0E491-5A9E-46A3-9041-3A72E76EFD79}" type="presParOf" srcId="{D23B7CE9-B7AB-478D-8069-05490F6FE707}" destId="{7E974E62-4F27-4D78-B0C7-AA208A063971}" srcOrd="1" destOrd="0" presId="urn:microsoft.com/office/officeart/2018/2/layout/IconVerticalSolidList"/>
    <dgm:cxn modelId="{021F46E8-E509-41E4-BD66-9029FB767BE3}" type="presParOf" srcId="{D23B7CE9-B7AB-478D-8069-05490F6FE707}" destId="{C5658083-50A3-4DEA-9D4A-72BC931CCC96}" srcOrd="2" destOrd="0" presId="urn:microsoft.com/office/officeart/2018/2/layout/IconVerticalSolidList"/>
    <dgm:cxn modelId="{367FDAB5-638A-4D70-8A74-9FE01D500069}" type="presParOf" srcId="{D23B7CE9-B7AB-478D-8069-05490F6FE707}" destId="{5C0CD16F-4016-423D-891A-114DA675B9BA}" srcOrd="3" destOrd="0" presId="urn:microsoft.com/office/officeart/2018/2/layout/IconVerticalSolidList"/>
    <dgm:cxn modelId="{E179DE16-267F-42E8-A2A3-849C94C9DDF7}" type="presParOf" srcId="{BC40194B-1404-48E5-A540-129F7EC93B41}" destId="{3E5BC8AD-55A5-4717-A1EB-371C90DA70D7}" srcOrd="1" destOrd="0" presId="urn:microsoft.com/office/officeart/2018/2/layout/IconVerticalSolidList"/>
    <dgm:cxn modelId="{A5FD28BD-06F7-4B46-AA7A-9EC66C716EB4}" type="presParOf" srcId="{BC40194B-1404-48E5-A540-129F7EC93B41}" destId="{F59CC1EA-496D-4D36-B74D-DA5D496CBA41}" srcOrd="2" destOrd="0" presId="urn:microsoft.com/office/officeart/2018/2/layout/IconVerticalSolidList"/>
    <dgm:cxn modelId="{41BF41EC-B3D0-4313-BF83-C898987E73B9}" type="presParOf" srcId="{F59CC1EA-496D-4D36-B74D-DA5D496CBA41}" destId="{FBC5BA87-8DEE-4F9A-A824-EB884A1BAB5C}" srcOrd="0" destOrd="0" presId="urn:microsoft.com/office/officeart/2018/2/layout/IconVerticalSolidList"/>
    <dgm:cxn modelId="{4EB16530-F7A4-4468-BC3A-F896D8885727}" type="presParOf" srcId="{F59CC1EA-496D-4D36-B74D-DA5D496CBA41}" destId="{86E3BFA8-C61A-403E-B4D6-3A671FA6FFE7}" srcOrd="1" destOrd="0" presId="urn:microsoft.com/office/officeart/2018/2/layout/IconVerticalSolidList"/>
    <dgm:cxn modelId="{6A0ACB29-73F9-4B38-95DE-7B946EBFFA6A}" type="presParOf" srcId="{F59CC1EA-496D-4D36-B74D-DA5D496CBA41}" destId="{3F65060A-4A02-491E-8C55-C6E84E6EEC33}" srcOrd="2" destOrd="0" presId="urn:microsoft.com/office/officeart/2018/2/layout/IconVerticalSolidList"/>
    <dgm:cxn modelId="{CE68C16B-DC0A-4ABF-B96E-9A7AEE144188}" type="presParOf" srcId="{F59CC1EA-496D-4D36-B74D-DA5D496CBA41}" destId="{F083870B-1B9F-461A-BF01-79752C37B2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EB6EF4-B4E4-4D63-B903-FFDF4382FFE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BE02C84-820F-4389-B965-0F7AA99D47A0}">
      <dgm:prSet/>
      <dgm:spPr/>
      <dgm:t>
        <a:bodyPr/>
        <a:lstStyle/>
        <a:p>
          <a:r>
            <a:rPr lang="en-US"/>
            <a:t>In the above picture, </a:t>
          </a:r>
          <a:r>
            <a:rPr lang="en-US" b="1"/>
            <a:t>Elapsed</a:t>
          </a:r>
          <a:r>
            <a:rPr lang="en-US"/>
            <a:t> is the time, which calculates how long the application is running. As we can see this particular application is running for 32mins.</a:t>
          </a:r>
        </a:p>
      </dgm:t>
    </dgm:pt>
    <dgm:pt modelId="{8D2F1CB0-A04A-47D9-8421-9CBD20680FEA}" type="parTrans" cxnId="{27F10CA3-6B56-43D6-935F-C953D6DCFC94}">
      <dgm:prSet/>
      <dgm:spPr/>
      <dgm:t>
        <a:bodyPr/>
        <a:lstStyle/>
        <a:p>
          <a:endParaRPr lang="en-US"/>
        </a:p>
      </dgm:t>
    </dgm:pt>
    <dgm:pt modelId="{2A1850E9-BBD7-4834-8E4B-A01A2EDAD97E}" type="sibTrans" cxnId="{27F10CA3-6B56-43D6-935F-C953D6DCFC94}">
      <dgm:prSet/>
      <dgm:spPr/>
      <dgm:t>
        <a:bodyPr/>
        <a:lstStyle/>
        <a:p>
          <a:endParaRPr lang="en-US"/>
        </a:p>
      </dgm:t>
    </dgm:pt>
    <dgm:pt modelId="{1022A6EC-42CB-4765-BA60-E9D229859F70}">
      <dgm:prSet/>
      <dgm:spPr/>
      <dgm:t>
        <a:bodyPr/>
        <a:lstStyle/>
        <a:p>
          <a:r>
            <a:rPr lang="en-US"/>
            <a:t>Also, </a:t>
          </a:r>
          <a:r>
            <a:rPr lang="en-US" b="1"/>
            <a:t>started</a:t>
          </a:r>
          <a:r>
            <a:rPr lang="en-US"/>
            <a:t> here highlighted in orange color displays the time in </a:t>
          </a:r>
          <a:r>
            <a:rPr lang="en-US" b="1"/>
            <a:t>EST</a:t>
          </a:r>
          <a:r>
            <a:rPr lang="en-US"/>
            <a:t> hours. This is different from previous step (5th step), in which it shows start time in IST hours.</a:t>
          </a:r>
        </a:p>
      </dgm:t>
    </dgm:pt>
    <dgm:pt modelId="{7237E47E-D057-4DA7-BD4E-69BF06CC333B}" type="parTrans" cxnId="{0EA54617-BC60-41F6-8771-865FB4E69E84}">
      <dgm:prSet/>
      <dgm:spPr/>
      <dgm:t>
        <a:bodyPr/>
        <a:lstStyle/>
        <a:p>
          <a:endParaRPr lang="en-US"/>
        </a:p>
      </dgm:t>
    </dgm:pt>
    <dgm:pt modelId="{5EAB863C-60E2-40C9-86BC-31E773089EDF}" type="sibTrans" cxnId="{0EA54617-BC60-41F6-8771-865FB4E69E84}">
      <dgm:prSet/>
      <dgm:spPr/>
      <dgm:t>
        <a:bodyPr/>
        <a:lstStyle/>
        <a:p>
          <a:endParaRPr lang="en-US"/>
        </a:p>
      </dgm:t>
    </dgm:pt>
    <dgm:pt modelId="{47997EA5-ECD9-49BB-8034-06BAEB17085A}">
      <dgm:prSet/>
      <dgm:spPr/>
      <dgm:t>
        <a:bodyPr/>
        <a:lstStyle/>
        <a:p>
          <a:r>
            <a:rPr lang="en-US"/>
            <a:t>By following the Step 5 and Step 6, we can able to get information on how long a application is running.</a:t>
          </a:r>
        </a:p>
      </dgm:t>
    </dgm:pt>
    <dgm:pt modelId="{93009106-53A6-4FC3-B87B-7475B347234F}" type="parTrans" cxnId="{FD2CE1BC-9748-4835-8400-21915A9548F4}">
      <dgm:prSet/>
      <dgm:spPr/>
      <dgm:t>
        <a:bodyPr/>
        <a:lstStyle/>
        <a:p>
          <a:endParaRPr lang="en-US"/>
        </a:p>
      </dgm:t>
    </dgm:pt>
    <dgm:pt modelId="{B647A609-71C9-4868-AAC1-C85CE4500B59}" type="sibTrans" cxnId="{FD2CE1BC-9748-4835-8400-21915A9548F4}">
      <dgm:prSet/>
      <dgm:spPr/>
      <dgm:t>
        <a:bodyPr/>
        <a:lstStyle/>
        <a:p>
          <a:endParaRPr lang="en-US"/>
        </a:p>
      </dgm:t>
    </dgm:pt>
    <dgm:pt modelId="{0335DA44-7F98-4DEA-B2AB-BBB2CF3637BD}" type="pres">
      <dgm:prSet presAssocID="{F6EB6EF4-B4E4-4D63-B903-FFDF4382FFEC}" presName="outerComposite" presStyleCnt="0">
        <dgm:presLayoutVars>
          <dgm:chMax val="5"/>
          <dgm:dir/>
          <dgm:resizeHandles val="exact"/>
        </dgm:presLayoutVars>
      </dgm:prSet>
      <dgm:spPr/>
    </dgm:pt>
    <dgm:pt modelId="{B7937DDE-E77E-4DDE-8CF9-39D9C8BACCF8}" type="pres">
      <dgm:prSet presAssocID="{F6EB6EF4-B4E4-4D63-B903-FFDF4382FFEC}" presName="dummyMaxCanvas" presStyleCnt="0">
        <dgm:presLayoutVars/>
      </dgm:prSet>
      <dgm:spPr/>
    </dgm:pt>
    <dgm:pt modelId="{9CC50284-67E0-4A04-B9D2-B0942CB56672}" type="pres">
      <dgm:prSet presAssocID="{F6EB6EF4-B4E4-4D63-B903-FFDF4382FFEC}" presName="TwoNodes_1" presStyleLbl="node1" presStyleIdx="0" presStyleCnt="2">
        <dgm:presLayoutVars>
          <dgm:bulletEnabled val="1"/>
        </dgm:presLayoutVars>
      </dgm:prSet>
      <dgm:spPr/>
    </dgm:pt>
    <dgm:pt modelId="{9FF1A975-FB41-4140-B521-B14663E05A25}" type="pres">
      <dgm:prSet presAssocID="{F6EB6EF4-B4E4-4D63-B903-FFDF4382FFEC}" presName="TwoNodes_2" presStyleLbl="node1" presStyleIdx="1" presStyleCnt="2">
        <dgm:presLayoutVars>
          <dgm:bulletEnabled val="1"/>
        </dgm:presLayoutVars>
      </dgm:prSet>
      <dgm:spPr/>
    </dgm:pt>
    <dgm:pt modelId="{6963B970-9090-4069-BF5B-CE007229E25D}" type="pres">
      <dgm:prSet presAssocID="{F6EB6EF4-B4E4-4D63-B903-FFDF4382FFEC}" presName="TwoConn_1-2" presStyleLbl="fgAccFollowNode1" presStyleIdx="0" presStyleCnt="1">
        <dgm:presLayoutVars>
          <dgm:bulletEnabled val="1"/>
        </dgm:presLayoutVars>
      </dgm:prSet>
      <dgm:spPr/>
    </dgm:pt>
    <dgm:pt modelId="{C200E4FD-6063-4110-8A1F-7645FAC2BB9C}" type="pres">
      <dgm:prSet presAssocID="{F6EB6EF4-B4E4-4D63-B903-FFDF4382FFEC}" presName="TwoNodes_1_text" presStyleLbl="node1" presStyleIdx="1" presStyleCnt="2">
        <dgm:presLayoutVars>
          <dgm:bulletEnabled val="1"/>
        </dgm:presLayoutVars>
      </dgm:prSet>
      <dgm:spPr/>
    </dgm:pt>
    <dgm:pt modelId="{6D9ED104-B7A8-4421-B237-DC477A28E287}" type="pres">
      <dgm:prSet presAssocID="{F6EB6EF4-B4E4-4D63-B903-FFDF4382FFEC}" presName="TwoNodes_2_text" presStyleLbl="node1" presStyleIdx="1" presStyleCnt="2">
        <dgm:presLayoutVars>
          <dgm:bulletEnabled val="1"/>
        </dgm:presLayoutVars>
      </dgm:prSet>
      <dgm:spPr/>
    </dgm:pt>
  </dgm:ptLst>
  <dgm:cxnLst>
    <dgm:cxn modelId="{8ACCBC03-ADB5-4225-91C3-983EC6F9D785}" type="presOf" srcId="{1022A6EC-42CB-4765-BA60-E9D229859F70}" destId="{6D9ED104-B7A8-4421-B237-DC477A28E287}" srcOrd="1" destOrd="0" presId="urn:microsoft.com/office/officeart/2005/8/layout/vProcess5"/>
    <dgm:cxn modelId="{0EA54617-BC60-41F6-8771-865FB4E69E84}" srcId="{F6EB6EF4-B4E4-4D63-B903-FFDF4382FFEC}" destId="{1022A6EC-42CB-4765-BA60-E9D229859F70}" srcOrd="1" destOrd="0" parTransId="{7237E47E-D057-4DA7-BD4E-69BF06CC333B}" sibTransId="{5EAB863C-60E2-40C9-86BC-31E773089EDF}"/>
    <dgm:cxn modelId="{9D72A95C-47FE-4FF1-B8D0-7FCB7ABD7FFC}" type="presOf" srcId="{47997EA5-ECD9-49BB-8034-06BAEB17085A}" destId="{6D9ED104-B7A8-4421-B237-DC477A28E287}" srcOrd="1" destOrd="1" presId="urn:microsoft.com/office/officeart/2005/8/layout/vProcess5"/>
    <dgm:cxn modelId="{BC48A89E-2CAD-4ACF-A8EA-3065EE7AF83A}" type="presOf" srcId="{2A1850E9-BBD7-4834-8E4B-A01A2EDAD97E}" destId="{6963B970-9090-4069-BF5B-CE007229E25D}" srcOrd="0" destOrd="0" presId="urn:microsoft.com/office/officeart/2005/8/layout/vProcess5"/>
    <dgm:cxn modelId="{27F10CA3-6B56-43D6-935F-C953D6DCFC94}" srcId="{F6EB6EF4-B4E4-4D63-B903-FFDF4382FFEC}" destId="{4BE02C84-820F-4389-B965-0F7AA99D47A0}" srcOrd="0" destOrd="0" parTransId="{8D2F1CB0-A04A-47D9-8421-9CBD20680FEA}" sibTransId="{2A1850E9-BBD7-4834-8E4B-A01A2EDAD97E}"/>
    <dgm:cxn modelId="{24196CA9-1A1B-4178-B753-3974744DA8C6}" type="presOf" srcId="{F6EB6EF4-B4E4-4D63-B903-FFDF4382FFEC}" destId="{0335DA44-7F98-4DEA-B2AB-BBB2CF3637BD}" srcOrd="0" destOrd="0" presId="urn:microsoft.com/office/officeart/2005/8/layout/vProcess5"/>
    <dgm:cxn modelId="{7D906DAB-9268-4F44-B073-60B388223410}" type="presOf" srcId="{4BE02C84-820F-4389-B965-0F7AA99D47A0}" destId="{C200E4FD-6063-4110-8A1F-7645FAC2BB9C}" srcOrd="1" destOrd="0" presId="urn:microsoft.com/office/officeart/2005/8/layout/vProcess5"/>
    <dgm:cxn modelId="{FD2CE1BC-9748-4835-8400-21915A9548F4}" srcId="{1022A6EC-42CB-4765-BA60-E9D229859F70}" destId="{47997EA5-ECD9-49BB-8034-06BAEB17085A}" srcOrd="0" destOrd="0" parTransId="{93009106-53A6-4FC3-B87B-7475B347234F}" sibTransId="{B647A609-71C9-4868-AAC1-C85CE4500B59}"/>
    <dgm:cxn modelId="{BDD15BDC-7AE8-414D-9EF7-2A433A670625}" type="presOf" srcId="{4BE02C84-820F-4389-B965-0F7AA99D47A0}" destId="{9CC50284-67E0-4A04-B9D2-B0942CB56672}" srcOrd="0" destOrd="0" presId="urn:microsoft.com/office/officeart/2005/8/layout/vProcess5"/>
    <dgm:cxn modelId="{DCB226DE-65FB-45C8-9579-79D6773E8505}" type="presOf" srcId="{47997EA5-ECD9-49BB-8034-06BAEB17085A}" destId="{9FF1A975-FB41-4140-B521-B14663E05A25}" srcOrd="0" destOrd="1" presId="urn:microsoft.com/office/officeart/2005/8/layout/vProcess5"/>
    <dgm:cxn modelId="{510FFFEF-068C-40C3-8CBE-BCBC3B1EC85F}" type="presOf" srcId="{1022A6EC-42CB-4765-BA60-E9D229859F70}" destId="{9FF1A975-FB41-4140-B521-B14663E05A25}" srcOrd="0" destOrd="0" presId="urn:microsoft.com/office/officeart/2005/8/layout/vProcess5"/>
    <dgm:cxn modelId="{364F5EBF-B865-4502-AB35-48D6385FEDAD}" type="presParOf" srcId="{0335DA44-7F98-4DEA-B2AB-BBB2CF3637BD}" destId="{B7937DDE-E77E-4DDE-8CF9-39D9C8BACCF8}" srcOrd="0" destOrd="0" presId="urn:microsoft.com/office/officeart/2005/8/layout/vProcess5"/>
    <dgm:cxn modelId="{3E6BBED7-4EEC-4E1E-994E-EC3DCAC61958}" type="presParOf" srcId="{0335DA44-7F98-4DEA-B2AB-BBB2CF3637BD}" destId="{9CC50284-67E0-4A04-B9D2-B0942CB56672}" srcOrd="1" destOrd="0" presId="urn:microsoft.com/office/officeart/2005/8/layout/vProcess5"/>
    <dgm:cxn modelId="{41570CD8-F903-4C91-BA23-7F33246C9E91}" type="presParOf" srcId="{0335DA44-7F98-4DEA-B2AB-BBB2CF3637BD}" destId="{9FF1A975-FB41-4140-B521-B14663E05A25}" srcOrd="2" destOrd="0" presId="urn:microsoft.com/office/officeart/2005/8/layout/vProcess5"/>
    <dgm:cxn modelId="{542BCD1C-3630-49AB-BF7A-7AA976C912B7}" type="presParOf" srcId="{0335DA44-7F98-4DEA-B2AB-BBB2CF3637BD}" destId="{6963B970-9090-4069-BF5B-CE007229E25D}" srcOrd="3" destOrd="0" presId="urn:microsoft.com/office/officeart/2005/8/layout/vProcess5"/>
    <dgm:cxn modelId="{4592EBE5-52F7-48CA-A8C6-ADCF2D3E3EEC}" type="presParOf" srcId="{0335DA44-7F98-4DEA-B2AB-BBB2CF3637BD}" destId="{C200E4FD-6063-4110-8A1F-7645FAC2BB9C}" srcOrd="4" destOrd="0" presId="urn:microsoft.com/office/officeart/2005/8/layout/vProcess5"/>
    <dgm:cxn modelId="{E9557F53-72B6-4F7A-B0A9-3D014B8EE1A8}" type="presParOf" srcId="{0335DA44-7F98-4DEA-B2AB-BBB2CF3637BD}" destId="{6D9ED104-B7A8-4421-B237-DC477A28E287}"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715EB-2987-49DF-840B-2838760FC2A1}">
      <dsp:nvSpPr>
        <dsp:cNvPr id="0" name=""/>
        <dsp:cNvSpPr/>
      </dsp:nvSpPr>
      <dsp:spPr>
        <a:xfrm>
          <a:off x="0" y="265772"/>
          <a:ext cx="7853855"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Process to Monitor Long running jobs:</a:t>
          </a:r>
        </a:p>
      </dsp:txBody>
      <dsp:txXfrm>
        <a:off x="36845" y="302617"/>
        <a:ext cx="7780165" cy="681087"/>
      </dsp:txXfrm>
    </dsp:sp>
    <dsp:sp modelId="{32489808-F1BB-45EA-B78B-E6514C8D130F}">
      <dsp:nvSpPr>
        <dsp:cNvPr id="0" name=""/>
        <dsp:cNvSpPr/>
      </dsp:nvSpPr>
      <dsp:spPr>
        <a:xfrm>
          <a:off x="0" y="1075270"/>
          <a:ext cx="7853855"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Step 1:</a:t>
          </a:r>
          <a:endParaRPr lang="en-US" sz="1900" kern="1200"/>
        </a:p>
      </dsp:txBody>
      <dsp:txXfrm>
        <a:off x="36845" y="1112115"/>
        <a:ext cx="7780165" cy="681087"/>
      </dsp:txXfrm>
    </dsp:sp>
    <dsp:sp modelId="{A003E1CA-40F0-4349-9FB2-054048BFDD25}">
      <dsp:nvSpPr>
        <dsp:cNvPr id="0" name=""/>
        <dsp:cNvSpPr/>
      </dsp:nvSpPr>
      <dsp:spPr>
        <a:xfrm>
          <a:off x="0" y="1884768"/>
          <a:ext cx="7853855"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Open any YARN URL</a:t>
          </a:r>
        </a:p>
      </dsp:txBody>
      <dsp:txXfrm>
        <a:off x="36845" y="1921613"/>
        <a:ext cx="7780165" cy="681087"/>
      </dsp:txXfrm>
    </dsp:sp>
    <dsp:sp modelId="{DCD98D86-A490-424F-9F55-205AA9D2D593}">
      <dsp:nvSpPr>
        <dsp:cNvPr id="0" name=""/>
        <dsp:cNvSpPr/>
      </dsp:nvSpPr>
      <dsp:spPr>
        <a:xfrm>
          <a:off x="0" y="2694266"/>
          <a:ext cx="7853855"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Step 2:</a:t>
          </a:r>
          <a:endParaRPr lang="en-US" sz="1900" kern="1200"/>
        </a:p>
      </dsp:txBody>
      <dsp:txXfrm>
        <a:off x="36845" y="2731111"/>
        <a:ext cx="7780165" cy="681087"/>
      </dsp:txXfrm>
    </dsp:sp>
    <dsp:sp modelId="{4AE1A2FC-6833-48C8-9CA5-F836249661D2}">
      <dsp:nvSpPr>
        <dsp:cNvPr id="0" name=""/>
        <dsp:cNvSpPr/>
      </dsp:nvSpPr>
      <dsp:spPr>
        <a:xfrm>
          <a:off x="0" y="3503764"/>
          <a:ext cx="7853855" cy="75477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Once after opening YARN URL, we will be able to find 2 dropdown menu's on the left side names as Cluster and Tools. As shown in left-side picture</a:t>
          </a:r>
        </a:p>
      </dsp:txBody>
      <dsp:txXfrm>
        <a:off x="36845" y="3540609"/>
        <a:ext cx="7780165"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1DE3B-A199-471B-BB41-8B17C60BB1A8}">
      <dsp:nvSpPr>
        <dsp:cNvPr id="0" name=""/>
        <dsp:cNvSpPr/>
      </dsp:nvSpPr>
      <dsp:spPr>
        <a:xfrm>
          <a:off x="0" y="103835"/>
          <a:ext cx="7853855" cy="12757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Step 3:</a:t>
          </a:r>
          <a:endParaRPr lang="en-US" sz="2300" kern="1200"/>
        </a:p>
      </dsp:txBody>
      <dsp:txXfrm>
        <a:off x="62275" y="166110"/>
        <a:ext cx="7729305" cy="1151152"/>
      </dsp:txXfrm>
    </dsp:sp>
    <dsp:sp modelId="{D5B4A1D0-52F5-4014-B901-3E427447ECA0}">
      <dsp:nvSpPr>
        <dsp:cNvPr id="0" name=""/>
        <dsp:cNvSpPr/>
      </dsp:nvSpPr>
      <dsp:spPr>
        <a:xfrm>
          <a:off x="0" y="1445777"/>
          <a:ext cx="7853855" cy="12757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As we can see in the above picture under Applications we can find various states of a Job, you can choose any of the state based on your priority and actual application status</a:t>
          </a:r>
        </a:p>
      </dsp:txBody>
      <dsp:txXfrm>
        <a:off x="62275" y="1508052"/>
        <a:ext cx="7729305" cy="1151152"/>
      </dsp:txXfrm>
    </dsp:sp>
    <dsp:sp modelId="{BDBE64BE-02A6-4E17-84E8-3047AE4F11A0}">
      <dsp:nvSpPr>
        <dsp:cNvPr id="0" name=""/>
        <dsp:cNvSpPr/>
      </dsp:nvSpPr>
      <dsp:spPr>
        <a:xfrm>
          <a:off x="0" y="2787720"/>
          <a:ext cx="7853855" cy="12757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Step 4:</a:t>
          </a:r>
          <a:endParaRPr lang="en-US" sz="2300" kern="1200"/>
        </a:p>
      </dsp:txBody>
      <dsp:txXfrm>
        <a:off x="62275" y="2849995"/>
        <a:ext cx="7729305" cy="1151152"/>
      </dsp:txXfrm>
    </dsp:sp>
    <dsp:sp modelId="{E10A0B8F-C822-4FBC-BBF9-7E8E0103B88C}">
      <dsp:nvSpPr>
        <dsp:cNvPr id="0" name=""/>
        <dsp:cNvSpPr/>
      </dsp:nvSpPr>
      <dsp:spPr>
        <a:xfrm>
          <a:off x="0" y="4129662"/>
          <a:ext cx="7853855" cy="12757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can also click on the Scheduler button which displays all the applications irrelevant of the state it is in.</a:t>
          </a:r>
        </a:p>
      </dsp:txBody>
      <dsp:txXfrm>
        <a:off x="62275" y="4191937"/>
        <a:ext cx="7729305" cy="1151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F1158-E519-4B58-8646-D8F47951AFE4}">
      <dsp:nvSpPr>
        <dsp:cNvPr id="0" name=""/>
        <dsp:cNvSpPr/>
      </dsp:nvSpPr>
      <dsp:spPr>
        <a:xfrm>
          <a:off x="0" y="975266"/>
          <a:ext cx="9548647" cy="1800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74E62-4F27-4D78-B0C7-AA208A063971}">
      <dsp:nvSpPr>
        <dsp:cNvPr id="0" name=""/>
        <dsp:cNvSpPr/>
      </dsp:nvSpPr>
      <dsp:spPr>
        <a:xfrm>
          <a:off x="544649" y="1380377"/>
          <a:ext cx="990271" cy="990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CD16F-4016-423D-891A-114DA675B9BA}">
      <dsp:nvSpPr>
        <dsp:cNvPr id="0" name=""/>
        <dsp:cNvSpPr/>
      </dsp:nvSpPr>
      <dsp:spPr>
        <a:xfrm>
          <a:off x="2079569" y="975266"/>
          <a:ext cx="7469078" cy="1800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52" tIns="190552" rIns="190552" bIns="190552" numCol="1" spcCol="1270" anchor="ctr" anchorCtr="0">
          <a:noAutofit/>
        </a:bodyPr>
        <a:lstStyle/>
        <a:p>
          <a:pPr marL="0" lvl="0" indent="0" algn="l" defTabSz="977900">
            <a:lnSpc>
              <a:spcPct val="100000"/>
            </a:lnSpc>
            <a:spcBef>
              <a:spcPct val="0"/>
            </a:spcBef>
            <a:spcAft>
              <a:spcPct val="35000"/>
            </a:spcAft>
            <a:buNone/>
          </a:pPr>
          <a:r>
            <a:rPr lang="en-US" sz="2200" kern="1200"/>
            <a:t>Also, we can see the Start time, which is the </a:t>
          </a:r>
          <a:r>
            <a:rPr lang="en-US" sz="2200" b="1" kern="1200"/>
            <a:t>start time</a:t>
          </a:r>
          <a:r>
            <a:rPr lang="en-US" sz="2200" kern="1200"/>
            <a:t> of that particular application. And the time it is displaying is </a:t>
          </a:r>
          <a:r>
            <a:rPr lang="en-US" sz="2200" b="1" kern="1200"/>
            <a:t>IST</a:t>
          </a:r>
          <a:r>
            <a:rPr lang="en-US" sz="2200" kern="1200"/>
            <a:t> time.</a:t>
          </a:r>
        </a:p>
      </dsp:txBody>
      <dsp:txXfrm>
        <a:off x="2079569" y="975266"/>
        <a:ext cx="7469078" cy="1800492"/>
      </dsp:txXfrm>
    </dsp:sp>
    <dsp:sp modelId="{FBC5BA87-8DEE-4F9A-A824-EB884A1BAB5C}">
      <dsp:nvSpPr>
        <dsp:cNvPr id="0" name=""/>
        <dsp:cNvSpPr/>
      </dsp:nvSpPr>
      <dsp:spPr>
        <a:xfrm>
          <a:off x="0" y="3225883"/>
          <a:ext cx="9548647" cy="1800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3BFA8-C61A-403E-B4D6-3A671FA6FFE7}">
      <dsp:nvSpPr>
        <dsp:cNvPr id="0" name=""/>
        <dsp:cNvSpPr/>
      </dsp:nvSpPr>
      <dsp:spPr>
        <a:xfrm>
          <a:off x="544649" y="3630994"/>
          <a:ext cx="990271" cy="990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83870B-1B9F-461A-BF01-79752C37B222}">
      <dsp:nvSpPr>
        <dsp:cNvPr id="0" name=""/>
        <dsp:cNvSpPr/>
      </dsp:nvSpPr>
      <dsp:spPr>
        <a:xfrm>
          <a:off x="2079569" y="3225883"/>
          <a:ext cx="7469078" cy="1800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52" tIns="190552" rIns="190552" bIns="190552" numCol="1" spcCol="1270" anchor="ctr" anchorCtr="0">
          <a:noAutofit/>
        </a:bodyPr>
        <a:lstStyle/>
        <a:p>
          <a:pPr marL="0" lvl="0" indent="0" algn="l" defTabSz="977900">
            <a:lnSpc>
              <a:spcPct val="100000"/>
            </a:lnSpc>
            <a:spcBef>
              <a:spcPct val="0"/>
            </a:spcBef>
            <a:spcAft>
              <a:spcPct val="35000"/>
            </a:spcAft>
            <a:buNone/>
          </a:pPr>
          <a:r>
            <a:rPr lang="en-US" sz="2200" kern="1200"/>
            <a:t>We can calculate an application whether it is long running or not, by checking with start time and comparing it with current time. By this we can know how long an application is running.</a:t>
          </a:r>
        </a:p>
      </dsp:txBody>
      <dsp:txXfrm>
        <a:off x="2079569" y="3225883"/>
        <a:ext cx="7469078" cy="1800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50284-67E0-4A04-B9D2-B0942CB56672}">
      <dsp:nvSpPr>
        <dsp:cNvPr id="0" name=""/>
        <dsp:cNvSpPr/>
      </dsp:nvSpPr>
      <dsp:spPr>
        <a:xfrm>
          <a:off x="0" y="0"/>
          <a:ext cx="8172185" cy="171739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the above picture, </a:t>
          </a:r>
          <a:r>
            <a:rPr lang="en-US" sz="1800" b="1" kern="1200"/>
            <a:t>Elapsed</a:t>
          </a:r>
          <a:r>
            <a:rPr lang="en-US" sz="1800" kern="1200"/>
            <a:t> is the time, which calculates how long the application is running. As we can see this particular application is running for 32mins.</a:t>
          </a:r>
        </a:p>
      </dsp:txBody>
      <dsp:txXfrm>
        <a:off x="50301" y="50301"/>
        <a:ext cx="6397125" cy="1616791"/>
      </dsp:txXfrm>
    </dsp:sp>
    <dsp:sp modelId="{9FF1A975-FB41-4140-B521-B14663E05A25}">
      <dsp:nvSpPr>
        <dsp:cNvPr id="0" name=""/>
        <dsp:cNvSpPr/>
      </dsp:nvSpPr>
      <dsp:spPr>
        <a:xfrm>
          <a:off x="1442150" y="2099035"/>
          <a:ext cx="8172185" cy="171739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Also, </a:t>
          </a:r>
          <a:r>
            <a:rPr lang="en-US" sz="1800" b="1" kern="1200"/>
            <a:t>started</a:t>
          </a:r>
          <a:r>
            <a:rPr lang="en-US" sz="1800" kern="1200"/>
            <a:t> here highlighted in orange color displays the time in </a:t>
          </a:r>
          <a:r>
            <a:rPr lang="en-US" sz="1800" b="1" kern="1200"/>
            <a:t>EST</a:t>
          </a:r>
          <a:r>
            <a:rPr lang="en-US" sz="1800" kern="1200"/>
            <a:t> hours. This is different from previous step (5th step), in which it shows start time in IST hours.</a:t>
          </a:r>
        </a:p>
        <a:p>
          <a:pPr marL="114300" lvl="1" indent="-114300" algn="l" defTabSz="622300">
            <a:lnSpc>
              <a:spcPct val="90000"/>
            </a:lnSpc>
            <a:spcBef>
              <a:spcPct val="0"/>
            </a:spcBef>
            <a:spcAft>
              <a:spcPct val="15000"/>
            </a:spcAft>
            <a:buChar char="•"/>
          </a:pPr>
          <a:r>
            <a:rPr lang="en-US" sz="1400" kern="1200"/>
            <a:t>By following the Step 5 and Step 6, we can able to get information on how long a application is running.</a:t>
          </a:r>
        </a:p>
      </dsp:txBody>
      <dsp:txXfrm>
        <a:off x="1492451" y="2149336"/>
        <a:ext cx="5513127" cy="1616791"/>
      </dsp:txXfrm>
    </dsp:sp>
    <dsp:sp modelId="{6963B970-9090-4069-BF5B-CE007229E25D}">
      <dsp:nvSpPr>
        <dsp:cNvPr id="0" name=""/>
        <dsp:cNvSpPr/>
      </dsp:nvSpPr>
      <dsp:spPr>
        <a:xfrm>
          <a:off x="7055880" y="1350061"/>
          <a:ext cx="1116305" cy="1116305"/>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07049" y="1350061"/>
        <a:ext cx="613967" cy="840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481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501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260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205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0802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462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877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4658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469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963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254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9065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726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479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407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852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774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470089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mr-ing.corp.wabtec.com:8088/cluster/scheduler"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emr-con.corp.wabtec.com:8088/cluster" TargetMode="External"/><Relationship Id="rId4" Type="http://schemas.openxmlformats.org/officeDocument/2006/relationships/hyperlink" Target="http://emr-jobdef.corp.wabtec.com:8088/clust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ea typeface="+mj-lt"/>
                <a:cs typeface="+mj-lt"/>
              </a:rPr>
              <a:t>What are Long Running jobs and how to Monitor them</a:t>
            </a:r>
            <a:endParaRPr lang="en-US"/>
          </a:p>
        </p:txBody>
      </p:sp>
      <p:sp>
        <p:nvSpPr>
          <p:cNvPr id="3" name="Subtitle 2"/>
          <p:cNvSpPr>
            <a:spLocks noGrp="1"/>
          </p:cNvSpPr>
          <p:nvPr>
            <p:ph type="subTitle" idx="1"/>
          </p:nvPr>
        </p:nvSpPr>
        <p:spPr>
          <a:xfrm>
            <a:off x="-8018209" y="5572819"/>
            <a:ext cx="6987645" cy="1388534"/>
          </a:xfrm>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380" y="643468"/>
            <a:ext cx="11902964" cy="5852346"/>
          </a:xfrm>
        </p:spPr>
        <p:txBody>
          <a:bodyPr anchor="b">
            <a:normAutofit/>
          </a:bodyPr>
          <a:lstStyle/>
          <a:p>
            <a:pPr algn="ctr">
              <a:lnSpc>
                <a:spcPct val="90000"/>
              </a:lnSpc>
            </a:pPr>
            <a:r>
              <a:rPr lang="en-US" sz="3600" b="1">
                <a:ea typeface="+mj-lt"/>
                <a:cs typeface="+mj-lt"/>
              </a:rPr>
              <a:t>YARN URL'S:</a:t>
            </a:r>
            <a:br>
              <a:rPr lang="en-US" sz="3600" b="1">
                <a:ea typeface="+mj-lt"/>
                <a:cs typeface="+mj-lt"/>
              </a:rPr>
            </a:br>
            <a:r>
              <a:rPr lang="en-US" sz="3600" b="1">
                <a:ea typeface="+mj-lt"/>
                <a:cs typeface="+mj-lt"/>
              </a:rPr>
              <a:t>Ingestion Cluster:</a:t>
            </a:r>
            <a:br>
              <a:rPr lang="en-US" sz="3600" b="1">
                <a:ea typeface="+mj-lt"/>
                <a:cs typeface="+mj-lt"/>
              </a:rPr>
            </a:br>
            <a:r>
              <a:rPr lang="en-US" sz="3600" b="1">
                <a:ea typeface="+mj-lt"/>
                <a:cs typeface="+mj-lt"/>
              </a:rPr>
              <a:t> </a:t>
            </a:r>
            <a:r>
              <a:rPr lang="en-US" sz="3600">
                <a:ea typeface="+mj-lt"/>
                <a:cs typeface="+mj-lt"/>
                <a:hlinkClick r:id="rId3"/>
              </a:rPr>
              <a:t>http://emr-ing.corp.wabtec.com:8088/cluster/</a:t>
            </a:r>
            <a:br>
              <a:rPr lang="en-US" sz="3600">
                <a:ea typeface="+mj-lt"/>
                <a:cs typeface="+mj-lt"/>
              </a:rPr>
            </a:br>
            <a:r>
              <a:rPr lang="en-US" sz="3600" b="1" err="1">
                <a:ea typeface="+mj-lt"/>
                <a:cs typeface="+mj-lt"/>
              </a:rPr>
              <a:t>Jobdef</a:t>
            </a:r>
            <a:r>
              <a:rPr lang="en-US" sz="3600" b="1">
                <a:ea typeface="+mj-lt"/>
                <a:cs typeface="+mj-lt"/>
              </a:rPr>
              <a:t> Cluster:</a:t>
            </a:r>
            <a:br>
              <a:rPr lang="en-US" sz="3600"/>
            </a:br>
            <a:r>
              <a:rPr lang="en-US" sz="3600">
                <a:ea typeface="+mj-lt"/>
                <a:cs typeface="+mj-lt"/>
                <a:hlinkClick r:id="rId4"/>
              </a:rPr>
              <a:t>http://emr-jobdef.corp.wabtec.com:8088/cluster</a:t>
            </a:r>
            <a:br>
              <a:rPr lang="en-US" sz="3600">
                <a:ea typeface="+mj-lt"/>
                <a:cs typeface="+mj-lt"/>
              </a:rPr>
            </a:br>
            <a:r>
              <a:rPr lang="en-US" sz="3600" b="1">
                <a:ea typeface="+mj-lt"/>
                <a:cs typeface="+mj-lt"/>
              </a:rPr>
              <a:t>Con-int Cluster:</a:t>
            </a:r>
            <a:br>
              <a:rPr lang="en-US" sz="3600" b="1">
                <a:ea typeface="+mj-lt"/>
                <a:cs typeface="+mj-lt"/>
              </a:rPr>
            </a:br>
            <a:r>
              <a:rPr lang="en-US" sz="3600" u="sng">
                <a:solidFill>
                  <a:schemeClr val="accent1">
                    <a:lumMod val="75000"/>
                  </a:schemeClr>
                </a:solidFill>
                <a:ea typeface="+mj-lt"/>
                <a:cs typeface="+mj-lt"/>
                <a:hlinkClick r:id="rId5">
                  <a:extLst>
                    <a:ext uri="{A12FA001-AC4F-418D-AE19-62706E023703}">
                      <ahyp:hlinkClr xmlns:ahyp="http://schemas.microsoft.com/office/drawing/2018/hyperlinkcolor" val="tx"/>
                    </a:ext>
                  </a:extLst>
                </a:hlinkClick>
              </a:rPr>
              <a:t>http://emr-con.corp.wabtec.com:8088/cluster</a:t>
            </a:r>
            <a:br>
              <a:rPr lang="en-US" sz="3600" b="1">
                <a:ea typeface="+mj-lt"/>
                <a:cs typeface="+mj-lt"/>
              </a:rPr>
            </a:br>
            <a:r>
              <a:rPr lang="en-US" sz="3600" b="1">
                <a:ea typeface="+mj-lt"/>
                <a:cs typeface="+mj-lt"/>
              </a:rPr>
              <a:t>ES Cluster: </a:t>
            </a:r>
            <a:br>
              <a:rPr lang="en-US" sz="3600" b="1">
                <a:ea typeface="+mj-lt"/>
                <a:cs typeface="+mj-lt"/>
              </a:rPr>
            </a:br>
            <a:r>
              <a:rPr lang="en-US" sz="3600" u="sng">
                <a:solidFill>
                  <a:schemeClr val="accent1">
                    <a:lumMod val="75000"/>
                  </a:schemeClr>
                </a:solidFill>
                <a:ea typeface="+mj-lt"/>
                <a:cs typeface="+mj-lt"/>
              </a:rPr>
              <a:t>http://10.91.41.111:8088/cluster/scheduler</a:t>
            </a:r>
            <a:br>
              <a:rPr lang="en-US" sz="2400">
                <a:ea typeface="+mj-lt"/>
                <a:cs typeface="+mj-lt"/>
              </a:rPr>
            </a:br>
            <a:br>
              <a:rPr lang="en-US" sz="2400">
                <a:ea typeface="+mj-lt"/>
                <a:cs typeface="+mj-lt"/>
              </a:rPr>
            </a:br>
            <a:endParaRPr lang="en-US" sz="2400"/>
          </a:p>
        </p:txBody>
      </p:sp>
      <p:sp>
        <p:nvSpPr>
          <p:cNvPr id="3" name="Subtitle 2"/>
          <p:cNvSpPr>
            <a:spLocks noGrp="1"/>
          </p:cNvSpPr>
          <p:nvPr>
            <p:ph type="subTitle" idx="1"/>
          </p:nvPr>
        </p:nvSpPr>
        <p:spPr>
          <a:xfrm>
            <a:off x="-8018209" y="5572819"/>
            <a:ext cx="6987645" cy="1388534"/>
          </a:xfrm>
        </p:spPr>
        <p:txBody>
          <a:bodyPr/>
          <a:lstStyle/>
          <a:p>
            <a:endParaRPr lang="en-US"/>
          </a:p>
        </p:txBody>
      </p:sp>
    </p:spTree>
    <p:extLst>
      <p:ext uri="{BB962C8B-B14F-4D97-AF65-F5344CB8AC3E}">
        <p14:creationId xmlns:p14="http://schemas.microsoft.com/office/powerpoint/2010/main" val="106510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54450" y="965200"/>
            <a:ext cx="7372350" cy="3404680"/>
          </a:xfrm>
        </p:spPr>
        <p:txBody>
          <a:bodyPr>
            <a:normAutofit fontScale="90000"/>
          </a:bodyPr>
          <a:lstStyle/>
          <a:p>
            <a:pPr marL="685800" indent="-685800" algn="l">
              <a:lnSpc>
                <a:spcPct val="90000"/>
              </a:lnSpc>
              <a:buFont typeface="Arial"/>
              <a:buChar char="•"/>
            </a:pPr>
            <a:r>
              <a:rPr lang="en-US" sz="4200">
                <a:ea typeface="+mj-lt"/>
                <a:cs typeface="+mj-lt"/>
              </a:rPr>
              <a:t>If job exceeds, then will send an information to respective DL's to take further step. Based on reply, we will kill the job or make it run accordingly </a:t>
            </a:r>
            <a:endParaRPr lang="en-US" sz="4200"/>
          </a:p>
        </p:txBody>
      </p:sp>
      <p:sp>
        <p:nvSpPr>
          <p:cNvPr id="3" name="Subtitle 2"/>
          <p:cNvSpPr>
            <a:spLocks noGrp="1"/>
          </p:cNvSpPr>
          <p:nvPr>
            <p:ph type="subTitle" idx="1"/>
          </p:nvPr>
        </p:nvSpPr>
        <p:spPr>
          <a:xfrm>
            <a:off x="-8018209" y="5572819"/>
            <a:ext cx="6987645" cy="1388534"/>
          </a:xfrm>
        </p:spPr>
        <p:txBody>
          <a:bodyPr/>
          <a:lstStyle/>
          <a:p>
            <a:endParaRPr lang="en-US"/>
          </a:p>
        </p:txBody>
      </p:sp>
      <p:sp>
        <p:nvSpPr>
          <p:cNvPr id="4" name="TextBox 3">
            <a:extLst>
              <a:ext uri="{FF2B5EF4-FFF2-40B4-BE49-F238E27FC236}">
                <a16:creationId xmlns:a16="http://schemas.microsoft.com/office/drawing/2014/main" id="{24C42B30-C507-4B8D-FFE9-0C0A1794FC1E}"/>
              </a:ext>
            </a:extLst>
          </p:cNvPr>
          <p:cNvSpPr txBox="1"/>
          <p:nvPr/>
        </p:nvSpPr>
        <p:spPr>
          <a:xfrm>
            <a:off x="9309538" y="5801710"/>
            <a:ext cx="25986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Thank You</a:t>
            </a:r>
          </a:p>
        </p:txBody>
      </p:sp>
    </p:spTree>
    <p:extLst>
      <p:ext uri="{BB962C8B-B14F-4D97-AF65-F5344CB8AC3E}">
        <p14:creationId xmlns:p14="http://schemas.microsoft.com/office/powerpoint/2010/main" val="423704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8209" y="5572819"/>
            <a:ext cx="6987645" cy="1388534"/>
          </a:xfrm>
        </p:spPr>
        <p:txBody>
          <a:bodyPr/>
          <a:lstStyle/>
          <a:p>
            <a:endParaRPr lang="en-US"/>
          </a:p>
        </p:txBody>
      </p:sp>
      <p:sp>
        <p:nvSpPr>
          <p:cNvPr id="4" name="TextBox 3">
            <a:extLst>
              <a:ext uri="{FF2B5EF4-FFF2-40B4-BE49-F238E27FC236}">
                <a16:creationId xmlns:a16="http://schemas.microsoft.com/office/drawing/2014/main" id="{5C81C0CF-B218-DC8D-623F-F6DC4904C569}"/>
              </a:ext>
            </a:extLst>
          </p:cNvPr>
          <p:cNvSpPr txBox="1"/>
          <p:nvPr/>
        </p:nvSpPr>
        <p:spPr>
          <a:xfrm>
            <a:off x="3752193" y="1347952"/>
            <a:ext cx="7853855"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3200">
                <a:ea typeface="+mn-lt"/>
                <a:cs typeface="+mn-lt"/>
              </a:rPr>
              <a:t>Long running jobs are the jobs which are running more than the given threshold time or limit.</a:t>
            </a:r>
          </a:p>
          <a:p>
            <a:pPr marL="342900" indent="-342900">
              <a:buFont typeface="Arial"/>
              <a:buChar char="•"/>
            </a:pPr>
            <a:r>
              <a:rPr lang="en-US" sz="3200">
                <a:ea typeface="+mn-lt"/>
                <a:cs typeface="+mn-lt"/>
              </a:rPr>
              <a:t>As mentioned, jobs that exceed certain time frame are referred as long running jobs. In our case, we consider any application that is running more than 12 hours as a long running application.</a:t>
            </a:r>
            <a:endParaRPr lang="en-US" sz="3200"/>
          </a:p>
        </p:txBody>
      </p:sp>
    </p:spTree>
    <p:extLst>
      <p:ext uri="{BB962C8B-B14F-4D97-AF65-F5344CB8AC3E}">
        <p14:creationId xmlns:p14="http://schemas.microsoft.com/office/powerpoint/2010/main" val="128390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8209" y="5572819"/>
            <a:ext cx="6987645" cy="1388534"/>
          </a:xfrm>
        </p:spPr>
        <p:txBody>
          <a:bodyPr/>
          <a:lstStyle/>
          <a:p>
            <a:endParaRPr lang="en-US"/>
          </a:p>
        </p:txBody>
      </p:sp>
      <p:pic>
        <p:nvPicPr>
          <p:cNvPr id="5" name="Picture 5" descr="Text&#10;&#10;Description automatically generated">
            <a:extLst>
              <a:ext uri="{FF2B5EF4-FFF2-40B4-BE49-F238E27FC236}">
                <a16:creationId xmlns:a16="http://schemas.microsoft.com/office/drawing/2014/main" id="{B923A7CB-F1B0-AA08-2ACC-C715F1EF4142}"/>
              </a:ext>
            </a:extLst>
          </p:cNvPr>
          <p:cNvPicPr>
            <a:picLocks noChangeAspect="1"/>
          </p:cNvPicPr>
          <p:nvPr/>
        </p:nvPicPr>
        <p:blipFill>
          <a:blip r:embed="rId3"/>
          <a:stretch>
            <a:fillRect/>
          </a:stretch>
        </p:blipFill>
        <p:spPr>
          <a:xfrm>
            <a:off x="-97714" y="486924"/>
            <a:ext cx="3506184" cy="5871012"/>
          </a:xfrm>
          <a:prstGeom prst="rect">
            <a:avLst/>
          </a:prstGeom>
        </p:spPr>
      </p:pic>
      <p:graphicFrame>
        <p:nvGraphicFramePr>
          <p:cNvPr id="7" name="TextBox 3">
            <a:extLst>
              <a:ext uri="{FF2B5EF4-FFF2-40B4-BE49-F238E27FC236}">
                <a16:creationId xmlns:a16="http://schemas.microsoft.com/office/drawing/2014/main" id="{3A6E9763-3136-29A3-0B8A-94F327A747DF}"/>
              </a:ext>
            </a:extLst>
          </p:cNvPr>
          <p:cNvGraphicFramePr/>
          <p:nvPr/>
        </p:nvGraphicFramePr>
        <p:xfrm>
          <a:off x="3752193" y="1347952"/>
          <a:ext cx="7853855" cy="4524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363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8209" y="5572819"/>
            <a:ext cx="6987645" cy="1388534"/>
          </a:xfrm>
        </p:spPr>
        <p:txBody>
          <a:bodyPr/>
          <a:lstStyle/>
          <a:p>
            <a:endParaRPr lang="en-US"/>
          </a:p>
        </p:txBody>
      </p:sp>
      <p:graphicFrame>
        <p:nvGraphicFramePr>
          <p:cNvPr id="8" name="TextBox 3">
            <a:extLst>
              <a:ext uri="{FF2B5EF4-FFF2-40B4-BE49-F238E27FC236}">
                <a16:creationId xmlns:a16="http://schemas.microsoft.com/office/drawing/2014/main" id="{0F5FB417-E1F0-C662-3561-59546CF98AD7}"/>
              </a:ext>
            </a:extLst>
          </p:cNvPr>
          <p:cNvGraphicFramePr/>
          <p:nvPr/>
        </p:nvGraphicFramePr>
        <p:xfrm>
          <a:off x="3752193" y="1190297"/>
          <a:ext cx="7853855" cy="550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125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8209" y="5572819"/>
            <a:ext cx="6987645" cy="1388534"/>
          </a:xfrm>
        </p:spPr>
        <p:txBody>
          <a:bodyPr/>
          <a:lstStyle/>
          <a:p>
            <a:endParaRPr lang="en-US"/>
          </a:p>
        </p:txBody>
      </p:sp>
      <p:sp>
        <p:nvSpPr>
          <p:cNvPr id="4" name="TextBox 3">
            <a:extLst>
              <a:ext uri="{FF2B5EF4-FFF2-40B4-BE49-F238E27FC236}">
                <a16:creationId xmlns:a16="http://schemas.microsoft.com/office/drawing/2014/main" id="{5C81C0CF-B218-DC8D-623F-F6DC4904C569}"/>
              </a:ext>
            </a:extLst>
          </p:cNvPr>
          <p:cNvSpPr txBox="1"/>
          <p:nvPr/>
        </p:nvSpPr>
        <p:spPr>
          <a:xfrm>
            <a:off x="1847193" y="-5255"/>
            <a:ext cx="954864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ea typeface="+mn-lt"/>
                <a:cs typeface="+mn-lt"/>
              </a:rPr>
              <a:t>                Step 5:</a:t>
            </a:r>
            <a:endParaRPr lang="en-US" sz="3200">
              <a:ea typeface="+mn-lt"/>
              <a:cs typeface="+mn-lt"/>
            </a:endParaRPr>
          </a:p>
          <a:p>
            <a:pPr>
              <a:buFont typeface="Arial"/>
              <a:buChar char="•"/>
            </a:pPr>
            <a:r>
              <a:rPr lang="en-US" sz="3200">
                <a:ea typeface="+mn-lt"/>
                <a:cs typeface="+mn-lt"/>
              </a:rPr>
              <a:t>Select any application of your choice. In this article, I will be clicking on Scheduler and choosing my application.</a:t>
            </a:r>
            <a:endParaRPr lang="en-US">
              <a:ea typeface="+mn-lt"/>
              <a:cs typeface="+mn-lt"/>
            </a:endParaRPr>
          </a:p>
          <a:p>
            <a:pPr>
              <a:buFont typeface="Arial"/>
              <a:buChar char="•"/>
            </a:pPr>
            <a:endParaRPr lang="en-US" sz="3200" b="1"/>
          </a:p>
          <a:p>
            <a:pPr>
              <a:buFont typeface="Arial"/>
              <a:buChar char="•"/>
            </a:pPr>
            <a:endParaRPr lang="en-US" sz="3200"/>
          </a:p>
          <a:p>
            <a:pPr marL="342900" indent="-342900">
              <a:buFont typeface="Arial"/>
              <a:buChar char="•"/>
            </a:pPr>
            <a:endParaRPr lang="en-US" sz="3200"/>
          </a:p>
        </p:txBody>
      </p:sp>
      <p:pic>
        <p:nvPicPr>
          <p:cNvPr id="2" name="Picture 4" descr="Graphical user interface, application, table&#10;&#10;Description automatically generated">
            <a:extLst>
              <a:ext uri="{FF2B5EF4-FFF2-40B4-BE49-F238E27FC236}">
                <a16:creationId xmlns:a16="http://schemas.microsoft.com/office/drawing/2014/main" id="{110ABCEB-B768-0D0A-13D5-079B254C6AC9}"/>
              </a:ext>
            </a:extLst>
          </p:cNvPr>
          <p:cNvPicPr>
            <a:picLocks noChangeAspect="1"/>
          </p:cNvPicPr>
          <p:nvPr/>
        </p:nvPicPr>
        <p:blipFill>
          <a:blip r:embed="rId3"/>
          <a:stretch>
            <a:fillRect/>
          </a:stretch>
        </p:blipFill>
        <p:spPr>
          <a:xfrm>
            <a:off x="507124" y="2349002"/>
            <a:ext cx="10888717" cy="1450548"/>
          </a:xfrm>
          <a:prstGeom prst="rect">
            <a:avLst/>
          </a:prstGeom>
        </p:spPr>
      </p:pic>
      <p:sp>
        <p:nvSpPr>
          <p:cNvPr id="5" name="TextBox 4">
            <a:extLst>
              <a:ext uri="{FF2B5EF4-FFF2-40B4-BE49-F238E27FC236}">
                <a16:creationId xmlns:a16="http://schemas.microsoft.com/office/drawing/2014/main" id="{B166CD3E-9096-7025-0524-40A68D348845}"/>
              </a:ext>
            </a:extLst>
          </p:cNvPr>
          <p:cNvSpPr txBox="1"/>
          <p:nvPr/>
        </p:nvSpPr>
        <p:spPr>
          <a:xfrm>
            <a:off x="310055" y="4133192"/>
            <a:ext cx="1158502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ea typeface="+mn-lt"/>
                <a:cs typeface="+mn-lt"/>
              </a:rPr>
              <a:t>As we can see from the above picture, once I clicked on Scheduler I received few applications and I choose the above application.</a:t>
            </a:r>
          </a:p>
        </p:txBody>
      </p:sp>
    </p:spTree>
    <p:extLst>
      <p:ext uri="{BB962C8B-B14F-4D97-AF65-F5344CB8AC3E}">
        <p14:creationId xmlns:p14="http://schemas.microsoft.com/office/powerpoint/2010/main" val="223368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8209" y="5572819"/>
            <a:ext cx="6987645" cy="1388534"/>
          </a:xfrm>
        </p:spPr>
        <p:txBody>
          <a:bodyPr/>
          <a:lstStyle/>
          <a:p>
            <a:endParaRPr lang="en-US"/>
          </a:p>
        </p:txBody>
      </p:sp>
      <p:sp>
        <p:nvSpPr>
          <p:cNvPr id="5" name="TextBox 4">
            <a:extLst>
              <a:ext uri="{FF2B5EF4-FFF2-40B4-BE49-F238E27FC236}">
                <a16:creationId xmlns:a16="http://schemas.microsoft.com/office/drawing/2014/main" id="{B166CD3E-9096-7025-0524-40A68D348845}"/>
              </a:ext>
            </a:extLst>
          </p:cNvPr>
          <p:cNvSpPr txBox="1"/>
          <p:nvPr/>
        </p:nvSpPr>
        <p:spPr>
          <a:xfrm>
            <a:off x="310055" y="4133192"/>
            <a:ext cx="115850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endParaRPr lang="en-US" sz="3200">
              <a:ea typeface="+mn-lt"/>
              <a:cs typeface="+mn-lt"/>
            </a:endParaRPr>
          </a:p>
        </p:txBody>
      </p:sp>
      <p:graphicFrame>
        <p:nvGraphicFramePr>
          <p:cNvPr id="7" name="TextBox 3">
            <a:extLst>
              <a:ext uri="{FF2B5EF4-FFF2-40B4-BE49-F238E27FC236}">
                <a16:creationId xmlns:a16="http://schemas.microsoft.com/office/drawing/2014/main" id="{9C8825B2-F7C5-0513-DC1F-E7A821290A09}"/>
              </a:ext>
            </a:extLst>
          </p:cNvPr>
          <p:cNvGraphicFramePr/>
          <p:nvPr/>
        </p:nvGraphicFramePr>
        <p:xfrm>
          <a:off x="2451538" y="861848"/>
          <a:ext cx="9548648" cy="6001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93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89399" y="4562856"/>
            <a:ext cx="7413623" cy="898149"/>
          </a:xfrm>
        </p:spPr>
        <p:txBody>
          <a:bodyPr>
            <a:normAutofit/>
          </a:bodyPr>
          <a:lstStyle/>
          <a:p>
            <a:pPr marL="685800" indent="-685800">
              <a:lnSpc>
                <a:spcPct val="90000"/>
              </a:lnSpc>
              <a:buFont typeface="Arial"/>
              <a:buChar char="•"/>
            </a:pPr>
            <a:r>
              <a:rPr lang="en-US" sz="3000">
                <a:ea typeface="+mj-lt"/>
                <a:cs typeface="+mj-lt"/>
              </a:rPr>
              <a:t>We can monitor each job progress in Yarn.</a:t>
            </a:r>
            <a:endParaRPr lang="en-US" sz="3000"/>
          </a:p>
        </p:txBody>
      </p:sp>
      <p:sp>
        <p:nvSpPr>
          <p:cNvPr id="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4C64840D-F665-55A4-208D-BC192D812205}"/>
              </a:ext>
            </a:extLst>
          </p:cNvPr>
          <p:cNvPicPr>
            <a:picLocks noChangeAspect="1"/>
          </p:cNvPicPr>
          <p:nvPr/>
        </p:nvPicPr>
        <p:blipFill>
          <a:blip r:embed="rId3"/>
          <a:stretch>
            <a:fillRect/>
          </a:stretch>
        </p:blipFill>
        <p:spPr>
          <a:xfrm>
            <a:off x="4045131" y="1085654"/>
            <a:ext cx="7175863" cy="2726827"/>
          </a:xfrm>
          <a:prstGeom prst="rect">
            <a:avLst/>
          </a:prstGeom>
        </p:spPr>
      </p:pic>
      <p:sp>
        <p:nvSpPr>
          <p:cNvPr id="3" name="Subtitle 2"/>
          <p:cNvSpPr>
            <a:spLocks noGrp="1"/>
          </p:cNvSpPr>
          <p:nvPr>
            <p:ph type="subTitle" idx="1"/>
          </p:nvPr>
        </p:nvSpPr>
        <p:spPr>
          <a:xfrm>
            <a:off x="-8018209" y="5572819"/>
            <a:ext cx="6987645" cy="1388534"/>
          </a:xfrm>
        </p:spPr>
        <p:txBody>
          <a:bodyPr/>
          <a:lstStyle/>
          <a:p>
            <a:endParaRPr lang="en-US"/>
          </a:p>
        </p:txBody>
      </p:sp>
    </p:spTree>
    <p:extLst>
      <p:ext uri="{BB962C8B-B14F-4D97-AF65-F5344CB8AC3E}">
        <p14:creationId xmlns:p14="http://schemas.microsoft.com/office/powerpoint/2010/main" val="380103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46520" y="347717"/>
            <a:ext cx="9054004" cy="763957"/>
          </a:xfrm>
        </p:spPr>
        <p:txBody>
          <a:bodyPr>
            <a:normAutofit/>
          </a:bodyPr>
          <a:lstStyle/>
          <a:p>
            <a:pPr algn="l">
              <a:buFont typeface="Arial"/>
              <a:buChar char="•"/>
            </a:pPr>
            <a:r>
              <a:rPr lang="en-US" sz="3200">
                <a:ea typeface="+mj-lt"/>
                <a:cs typeface="+mj-lt"/>
              </a:rPr>
              <a:t>There is also another process explained in next step</a:t>
            </a:r>
          </a:p>
        </p:txBody>
      </p:sp>
      <p:sp>
        <p:nvSpPr>
          <p:cNvPr id="3" name="Subtitle 2"/>
          <p:cNvSpPr>
            <a:spLocks noGrp="1"/>
          </p:cNvSpPr>
          <p:nvPr>
            <p:ph type="subTitle" idx="1"/>
          </p:nvPr>
        </p:nvSpPr>
        <p:spPr>
          <a:xfrm>
            <a:off x="-8018209" y="5572819"/>
            <a:ext cx="6987645" cy="1388534"/>
          </a:xfrm>
        </p:spPr>
        <p:txBody>
          <a:bodyPr/>
          <a:lstStyle/>
          <a:p>
            <a:endParaRPr lang="en-US"/>
          </a:p>
        </p:txBody>
      </p:sp>
      <p:sp>
        <p:nvSpPr>
          <p:cNvPr id="5" name="TextBox 4">
            <a:extLst>
              <a:ext uri="{FF2B5EF4-FFF2-40B4-BE49-F238E27FC236}">
                <a16:creationId xmlns:a16="http://schemas.microsoft.com/office/drawing/2014/main" id="{4FE336FC-F9D9-859A-DD87-71F269DE2C9E}"/>
              </a:ext>
            </a:extLst>
          </p:cNvPr>
          <p:cNvSpPr txBox="1"/>
          <p:nvPr/>
        </p:nvSpPr>
        <p:spPr>
          <a:xfrm>
            <a:off x="2149365" y="1190297"/>
            <a:ext cx="831368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Step 6:</a:t>
            </a:r>
            <a:endParaRPr lang="en-US" sz="2400"/>
          </a:p>
          <a:p>
            <a:r>
              <a:rPr lang="en-US" sz="2400">
                <a:ea typeface="+mn-lt"/>
                <a:cs typeface="+mn-lt"/>
              </a:rPr>
              <a:t>In the 5th step, the first column of the picture which says </a:t>
            </a:r>
            <a:r>
              <a:rPr lang="en-US" sz="2400" b="1">
                <a:ea typeface="+mn-lt"/>
                <a:cs typeface="+mn-lt"/>
              </a:rPr>
              <a:t>ID </a:t>
            </a:r>
            <a:r>
              <a:rPr lang="en-US" sz="2400">
                <a:ea typeface="+mn-lt"/>
                <a:cs typeface="+mn-lt"/>
              </a:rPr>
              <a:t>will be having a application ID and it is a clickable link. By clicking on it, we can get more information regarding that particular application.</a:t>
            </a:r>
            <a:endParaRPr lang="en-US" sz="2400"/>
          </a:p>
          <a:p>
            <a:pPr algn="l"/>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3B1CDFA5-9DC4-A16C-0D0C-A4D5F010C79B}"/>
              </a:ext>
            </a:extLst>
          </p:cNvPr>
          <p:cNvPicPr>
            <a:picLocks noChangeAspect="1"/>
          </p:cNvPicPr>
          <p:nvPr/>
        </p:nvPicPr>
        <p:blipFill>
          <a:blip r:embed="rId3"/>
          <a:stretch>
            <a:fillRect/>
          </a:stretch>
        </p:blipFill>
        <p:spPr>
          <a:xfrm>
            <a:off x="283780" y="3185003"/>
            <a:ext cx="11585026" cy="3496579"/>
          </a:xfrm>
          <a:prstGeom prst="rect">
            <a:avLst/>
          </a:prstGeom>
        </p:spPr>
      </p:pic>
    </p:spTree>
    <p:extLst>
      <p:ext uri="{BB962C8B-B14F-4D97-AF65-F5344CB8AC3E}">
        <p14:creationId xmlns:p14="http://schemas.microsoft.com/office/powerpoint/2010/main" val="278436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7899" y="1044027"/>
            <a:ext cx="9054004" cy="763957"/>
          </a:xfrm>
        </p:spPr>
        <p:txBody>
          <a:bodyPr>
            <a:normAutofit fontScale="90000"/>
          </a:bodyPr>
          <a:lstStyle/>
          <a:p>
            <a:pPr algn="l">
              <a:buFont typeface="Arial"/>
              <a:buChar char="•"/>
            </a:pPr>
            <a:r>
              <a:rPr lang="en-US" sz="3200">
                <a:ea typeface="+mj-lt"/>
                <a:cs typeface="+mj-lt"/>
              </a:rPr>
              <a:t>   Once after clicking on the application ID, the above page will be opening, which gives an application overview.</a:t>
            </a:r>
            <a:endParaRPr lang="en-US"/>
          </a:p>
        </p:txBody>
      </p:sp>
      <p:sp>
        <p:nvSpPr>
          <p:cNvPr id="3" name="Subtitle 2"/>
          <p:cNvSpPr>
            <a:spLocks noGrp="1"/>
          </p:cNvSpPr>
          <p:nvPr>
            <p:ph type="subTitle" idx="1"/>
          </p:nvPr>
        </p:nvSpPr>
        <p:spPr>
          <a:xfrm>
            <a:off x="-8018209" y="5572819"/>
            <a:ext cx="6987645" cy="1388534"/>
          </a:xfrm>
        </p:spPr>
        <p:txBody>
          <a:bodyPr/>
          <a:lstStyle/>
          <a:p>
            <a:endParaRPr lang="en-US"/>
          </a:p>
        </p:txBody>
      </p:sp>
      <p:graphicFrame>
        <p:nvGraphicFramePr>
          <p:cNvPr id="7" name="TextBox 4">
            <a:extLst>
              <a:ext uri="{FF2B5EF4-FFF2-40B4-BE49-F238E27FC236}">
                <a16:creationId xmlns:a16="http://schemas.microsoft.com/office/drawing/2014/main" id="{FCE493C1-7052-9D3F-E787-103F01FD6E5A}"/>
              </a:ext>
            </a:extLst>
          </p:cNvPr>
          <p:cNvGraphicFramePr/>
          <p:nvPr/>
        </p:nvGraphicFramePr>
        <p:xfrm>
          <a:off x="2346434" y="1768366"/>
          <a:ext cx="9614336" cy="3816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3423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What are Long Running jobs and how to Monitor them</vt:lpstr>
      <vt:lpstr>PowerPoint Presentation</vt:lpstr>
      <vt:lpstr>PowerPoint Presentation</vt:lpstr>
      <vt:lpstr>PowerPoint Presentation</vt:lpstr>
      <vt:lpstr>PowerPoint Presentation</vt:lpstr>
      <vt:lpstr>PowerPoint Presentation</vt:lpstr>
      <vt:lpstr>We can monitor each job progress in Yarn.</vt:lpstr>
      <vt:lpstr>There is also another process explained in next step</vt:lpstr>
      <vt:lpstr>   Once after clicking on the application ID, the above page will be opening, which gives an application overview.</vt:lpstr>
      <vt:lpstr>YARN URL'S: Ingestion Cluster:  http://emr-ing.corp.wabtec.com:8088/cluster/ Jobdef Cluster: http://emr-jobdef.corp.wabtec.com:8088/cluster Con-int Cluster: http://emr-con.corp.wabtec.com:8088/cluster ES Cluster:  http://10.91.41.111:8088/cluster/scheduler  </vt:lpstr>
      <vt:lpstr>If job exceeds, then will send an information to respective DL's to take further step. Based on reply, we will kill the job or make it run accordingly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2022-07-07T18:40:58Z</dcterms:created>
  <dcterms:modified xsi:type="dcterms:W3CDTF">2022-07-07T19:40:37Z</dcterms:modified>
</cp:coreProperties>
</file>