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18BB6-269D-48D0-AE50-C413A2B2BF8F}" v="16" dt="2022-07-10T22:22:38.374"/>
    <p1510:client id="{72B0A7AA-DFF4-0262-E35F-B09A69873E0C}" v="97" dt="2022-07-11T15:43:55.431"/>
    <p1510:client id="{A71ECED4-165B-8E58-81BD-A1604FBDA290}" v="693" dt="2022-07-11T15:37:5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upu, Pushpa (Contingent Worker)" userId="S::pushpa.pasupu@wabtec.com::4e1ab9e7-2f10-4f0f-938a-8b1f7ace26d9" providerId="AD" clId="Web-{72B0A7AA-DFF4-0262-E35F-B09A69873E0C}"/>
    <pc:docChg chg="addSld modSld">
      <pc:chgData name="Pasupu, Pushpa (Contingent Worker)" userId="S::pushpa.pasupu@wabtec.com::4e1ab9e7-2f10-4f0f-938a-8b1f7ace26d9" providerId="AD" clId="Web-{72B0A7AA-DFF4-0262-E35F-B09A69873E0C}" dt="2022-07-11T15:43:55.431" v="95" actId="20577"/>
      <pc:docMkLst>
        <pc:docMk/>
      </pc:docMkLst>
      <pc:sldChg chg="modSp">
        <pc:chgData name="Pasupu, Pushpa (Contingent Worker)" userId="S::pushpa.pasupu@wabtec.com::4e1ab9e7-2f10-4f0f-938a-8b1f7ace26d9" providerId="AD" clId="Web-{72B0A7AA-DFF4-0262-E35F-B09A69873E0C}" dt="2022-07-11T15:43:55.431" v="95" actId="20577"/>
        <pc:sldMkLst>
          <pc:docMk/>
          <pc:sldMk cId="1229111350" sldId="259"/>
        </pc:sldMkLst>
        <pc:spChg chg="mod">
          <ac:chgData name="Pasupu, Pushpa (Contingent Worker)" userId="S::pushpa.pasupu@wabtec.com::4e1ab9e7-2f10-4f0f-938a-8b1f7ace26d9" providerId="AD" clId="Web-{72B0A7AA-DFF4-0262-E35F-B09A69873E0C}" dt="2022-07-11T15:43:55.431" v="95" actId="20577"/>
          <ac:spMkLst>
            <pc:docMk/>
            <pc:sldMk cId="1229111350" sldId="259"/>
            <ac:spMk id="3" creationId="{AABDCDCC-8D07-E82C-8FBF-D7ACCA910610}"/>
          </ac:spMkLst>
        </pc:spChg>
      </pc:sldChg>
      <pc:sldChg chg="addSp delSp modSp new">
        <pc:chgData name="Pasupu, Pushpa (Contingent Worker)" userId="S::pushpa.pasupu@wabtec.com::4e1ab9e7-2f10-4f0f-938a-8b1f7ace26d9" providerId="AD" clId="Web-{72B0A7AA-DFF4-0262-E35F-B09A69873E0C}" dt="2022-07-11T15:42:08.210" v="9" actId="14100"/>
        <pc:sldMkLst>
          <pc:docMk/>
          <pc:sldMk cId="2808112747" sldId="263"/>
        </pc:sldMkLst>
        <pc:spChg chg="mod">
          <ac:chgData name="Pasupu, Pushpa (Contingent Worker)" userId="S::pushpa.pasupu@wabtec.com::4e1ab9e7-2f10-4f0f-938a-8b1f7ace26d9" providerId="AD" clId="Web-{72B0A7AA-DFF4-0262-E35F-B09A69873E0C}" dt="2022-07-11T15:41:45.100" v="5" actId="14100"/>
          <ac:spMkLst>
            <pc:docMk/>
            <pc:sldMk cId="2808112747" sldId="263"/>
            <ac:spMk id="2" creationId="{1981150B-783E-0C19-9468-81B29430F03E}"/>
          </ac:spMkLst>
        </pc:spChg>
        <pc:spChg chg="del mod">
          <ac:chgData name="Pasupu, Pushpa (Contingent Worker)" userId="S::pushpa.pasupu@wabtec.com::4e1ab9e7-2f10-4f0f-938a-8b1f7ace26d9" providerId="AD" clId="Web-{72B0A7AA-DFF4-0262-E35F-B09A69873E0C}" dt="2022-07-11T15:41:32.412" v="2"/>
          <ac:spMkLst>
            <pc:docMk/>
            <pc:sldMk cId="2808112747" sldId="263"/>
            <ac:spMk id="3" creationId="{ADBA522A-4D40-C7C0-41DB-C127FCCE8C12}"/>
          </ac:spMkLst>
        </pc:spChg>
        <pc:picChg chg="add mod ord">
          <ac:chgData name="Pasupu, Pushpa (Contingent Worker)" userId="S::pushpa.pasupu@wabtec.com::4e1ab9e7-2f10-4f0f-938a-8b1f7ace26d9" providerId="AD" clId="Web-{72B0A7AA-DFF4-0262-E35F-B09A69873E0C}" dt="2022-07-11T15:42:08.210" v="9" actId="14100"/>
          <ac:picMkLst>
            <pc:docMk/>
            <pc:sldMk cId="2808112747" sldId="263"/>
            <ac:picMk id="4" creationId="{9354790E-DF84-6CC2-F6BC-C3F33CC83C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909" y="1964267"/>
            <a:ext cx="7902216" cy="2421464"/>
          </a:xfrm>
        </p:spPr>
        <p:txBody>
          <a:bodyPr/>
          <a:lstStyle/>
          <a:p>
            <a:r>
              <a:rPr lang="en-US" dirty="0">
                <a:cs typeface="Calibri Light"/>
              </a:rPr>
              <a:t>MAINTENANCE AND REBUILDS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CREATE AUNO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AED-F7DC-73C0-E0B4-167C5E38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maintenance?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9CBC-8BAB-F8F2-4589-AE3656B9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sz="2400" dirty="0">
                <a:cs typeface="Calibri" panose="020F0502020204030204"/>
              </a:rPr>
              <a:t>Maintenance is the process of restarting the server based on the application for every week.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 panose="020F0502020204030204"/>
              </a:rPr>
              <a:t>Here we do maintenance for both </a:t>
            </a:r>
            <a:r>
              <a:rPr lang="en-US" sz="2400" b="1" dirty="0">
                <a:cs typeface="Calibri" panose="020F0502020204030204"/>
              </a:rPr>
              <a:t>Dev </a:t>
            </a:r>
            <a:r>
              <a:rPr lang="en-US" sz="2400" dirty="0">
                <a:cs typeface="Calibri" panose="020F0502020204030204"/>
              </a:rPr>
              <a:t>on Saturday</a:t>
            </a:r>
            <a:r>
              <a:rPr lang="en-US" sz="2400" b="1" dirty="0">
                <a:cs typeface="Calibri" panose="020F0502020204030204"/>
              </a:rPr>
              <a:t> and Prod </a:t>
            </a:r>
            <a:r>
              <a:rPr lang="en-US" sz="2400" dirty="0">
                <a:cs typeface="Calibri" panose="020F0502020204030204"/>
              </a:rPr>
              <a:t>on Sunday.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 panose="020F0502020204030204"/>
              </a:rPr>
              <a:t>Firstly we raise a ticket and fill AUNO template for required application with proper subject and timings.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 panose="020F0502020204030204"/>
              </a:rPr>
              <a:t>After approval of template we get auto notification as mentioned below:</a:t>
            </a:r>
          </a:p>
          <a:p>
            <a:pPr>
              <a:buClr>
                <a:srgbClr val="FFFFFF"/>
              </a:buClr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9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45E6-E85F-9B63-88BA-5DEA6ED6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777041"/>
            <a:ext cx="10131425" cy="39234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46ED62-8C5D-3EE7-821D-4B204A21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485012"/>
            <a:ext cx="10749651" cy="5841809"/>
          </a:xfrm>
        </p:spPr>
      </p:pic>
    </p:spTree>
    <p:extLst>
      <p:ext uri="{BB962C8B-B14F-4D97-AF65-F5344CB8AC3E}">
        <p14:creationId xmlns:p14="http://schemas.microsoft.com/office/powerpoint/2010/main" val="26293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85D0-0902-AF57-C8A4-FA52B14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122098"/>
            <a:ext cx="10131425" cy="7230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4731CFA-11C0-B13F-E279-7B44F7AF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54" y="560558"/>
            <a:ext cx="10734590" cy="5719471"/>
          </a:xfrm>
        </p:spPr>
      </p:pic>
    </p:spTree>
    <p:extLst>
      <p:ext uri="{BB962C8B-B14F-4D97-AF65-F5344CB8AC3E}">
        <p14:creationId xmlns:p14="http://schemas.microsoft.com/office/powerpoint/2010/main" val="52785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ADA-DFAC-BC77-8DC4-A2551D9F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rebuild?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DCC-8D07-E82C-8FBF-D7ACCA91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Rebuild is used to reorder the server and improves the functionality of the application.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For every application sever there is period of age. 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After completion </a:t>
            </a:r>
            <a:r>
              <a:rPr lang="en-US" sz="2400">
                <a:cs typeface="Calibri"/>
              </a:rPr>
              <a:t>of period, Rebuild is done.</a:t>
            </a:r>
            <a:endParaRPr lang="en-US" sz="24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It is same as maintenance, template should be raised and filled all required fields and should be approved.</a:t>
            </a:r>
          </a:p>
          <a:p>
            <a:pPr>
              <a:buClr>
                <a:srgbClr val="FFFFFF"/>
              </a:buClr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1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BF5B-B422-B675-8D83-98A578E4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021456"/>
            <a:ext cx="10131425" cy="40672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8A8CD4-EF6E-2A3F-F222-2384B9DE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608426"/>
            <a:ext cx="10749651" cy="5652490"/>
          </a:xfrm>
        </p:spPr>
      </p:pic>
    </p:spTree>
    <p:extLst>
      <p:ext uri="{BB962C8B-B14F-4D97-AF65-F5344CB8AC3E}">
        <p14:creationId xmlns:p14="http://schemas.microsoft.com/office/powerpoint/2010/main" val="36063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150B-783E-0C19-9468-81B29430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871267"/>
            <a:ext cx="10131425" cy="7604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354790E-DF84-6CC2-F6BC-C3F33CC83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24" y="646822"/>
            <a:ext cx="10497896" cy="5532566"/>
          </a:xfrm>
        </p:spPr>
      </p:pic>
    </p:spTree>
    <p:extLst>
      <p:ext uri="{BB962C8B-B14F-4D97-AF65-F5344CB8AC3E}">
        <p14:creationId xmlns:p14="http://schemas.microsoft.com/office/powerpoint/2010/main" val="28081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B77F-E7F4-6ED9-6203-FE0A38AC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cs typeface="Calibri" panose="020F0502020204030204"/>
              </a:rPr>
              <a:t>THANKS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4C2E872-08B0-3D07-64CD-EE3687504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7B832-D46A-FE62-4236-43320EEB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179607"/>
            <a:ext cx="10131425" cy="102494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MAINTENANCE AND REBUILDS</vt:lpstr>
      <vt:lpstr>What is maintenance?</vt:lpstr>
      <vt:lpstr>PowerPoint Presentation</vt:lpstr>
      <vt:lpstr>PowerPoint Presentation</vt:lpstr>
      <vt:lpstr>What is rebuild?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2022-07-10T17:59:42Z</dcterms:created>
  <dcterms:modified xsi:type="dcterms:W3CDTF">2022-07-11T15:43:56Z</dcterms:modified>
</cp:coreProperties>
</file>