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7037D-FDAE-44EF-9884-1DFF1654C82A}" v="2" dt="2022-07-06T17:18:47.144"/>
    <p1510:client id="{7E0D25FE-C378-82D1-2AC5-1DF529769754}" v="232" dt="2022-07-06T19:26:34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Kebin (Contingent Worker)" userId="S::kebin.raj@wabtec.com::dbdbdfb9-89b8-45a8-bfcc-f5510720c684" providerId="AD" clId="Web-{7E0D25FE-C378-82D1-2AC5-1DF529769754}"/>
    <pc:docChg chg="addSld delSld modSld addMainMaster delMainMaster">
      <pc:chgData name="Raj, Kebin (Contingent Worker)" userId="S::kebin.raj@wabtec.com::dbdbdfb9-89b8-45a8-bfcc-f5510720c684" providerId="AD" clId="Web-{7E0D25FE-C378-82D1-2AC5-1DF529769754}" dt="2022-07-06T19:26:34.376" v="282" actId="14100"/>
      <pc:docMkLst>
        <pc:docMk/>
      </pc:docMkLst>
      <pc:sldChg chg="addSp delSp modSp del mod setBg modClrScheme setClrOvrMap chgLayout">
        <pc:chgData name="Raj, Kebin (Contingent Worker)" userId="S::kebin.raj@wabtec.com::dbdbdfb9-89b8-45a8-bfcc-f5510720c684" providerId="AD" clId="Web-{7E0D25FE-C378-82D1-2AC5-1DF529769754}" dt="2022-07-06T18:07:01.822" v="62"/>
        <pc:sldMkLst>
          <pc:docMk/>
          <pc:sldMk cId="109857222" sldId="256"/>
        </pc:sldMkLst>
        <pc:spChg chg="mod ord">
          <ac:chgData name="Raj, Kebin (Contingent Worker)" userId="S::kebin.raj@wabtec.com::dbdbdfb9-89b8-45a8-bfcc-f5510720c684" providerId="AD" clId="Web-{7E0D25FE-C378-82D1-2AC5-1DF529769754}" dt="2022-07-06T17:57:20.015" v="2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j, Kebin (Contingent Worker)" userId="S::kebin.raj@wabtec.com::dbdbdfb9-89b8-45a8-bfcc-f5510720c684" providerId="AD" clId="Web-{7E0D25FE-C378-82D1-2AC5-1DF529769754}" dt="2022-07-06T18:04:38.869" v="50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06.625" v="22"/>
          <ac:spMkLst>
            <pc:docMk/>
            <pc:sldMk cId="109857222" sldId="256"/>
            <ac:spMk id="12" creationId="{4FA533C5-33E3-4611-AF9F-72811D8B26A6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06.625" v="22"/>
          <ac:spMkLst>
            <pc:docMk/>
            <pc:sldMk cId="109857222" sldId="256"/>
            <ac:spMk id="18" creationId="{87F0FDC4-AD8C-47D9-9131-623C98ADB0AE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06.625" v="22"/>
          <ac:spMkLst>
            <pc:docMk/>
            <pc:sldMk cId="109857222" sldId="256"/>
            <ac:spMk id="20" creationId="{923E8915-D2AA-4327-A45A-972C3CA9574B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06.625" v="22"/>
          <ac:spMkLst>
            <pc:docMk/>
            <pc:sldMk cId="109857222" sldId="256"/>
            <ac:spMk id="22" creationId="{8302FC3C-9804-4950-B721-5FD704BA6065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06.625" v="22"/>
          <ac:spMkLst>
            <pc:docMk/>
            <pc:sldMk cId="109857222" sldId="256"/>
            <ac:spMk id="28" creationId="{F3798573-F27B-47EB-8EA4-7EE34954C2D6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10.437" v="24"/>
          <ac:spMkLst>
            <pc:docMk/>
            <pc:sldMk cId="109857222" sldId="256"/>
            <ac:spMk id="30" creationId="{E6A222EB-A81E-4238-B08D-AAB1828C8E0B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10.437" v="24"/>
          <ac:spMkLst>
            <pc:docMk/>
            <pc:sldMk cId="109857222" sldId="256"/>
            <ac:spMk id="31" creationId="{E014676C-074B-475A-8346-9C901C86CB97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19.984" v="26"/>
          <ac:spMkLst>
            <pc:docMk/>
            <pc:sldMk cId="109857222" sldId="256"/>
            <ac:spMk id="36" creationId="{4FA533C5-33E3-4611-AF9F-72811D8B26A6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19.984" v="26"/>
          <ac:spMkLst>
            <pc:docMk/>
            <pc:sldMk cId="109857222" sldId="256"/>
            <ac:spMk id="39" creationId="{87F0FDC4-AD8C-47D9-9131-623C98ADB0AE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19.984" v="26"/>
          <ac:spMkLst>
            <pc:docMk/>
            <pc:sldMk cId="109857222" sldId="256"/>
            <ac:spMk id="40" creationId="{052BEFF1-896C-45B1-B02C-96A6A1BC389A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19.984" v="26"/>
          <ac:spMkLst>
            <pc:docMk/>
            <pc:sldMk cId="109857222" sldId="256"/>
            <ac:spMk id="41" creationId="{BB237A14-61B1-4C00-A670-5D8D68A8668E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19.984" v="26"/>
          <ac:spMkLst>
            <pc:docMk/>
            <pc:sldMk cId="109857222" sldId="256"/>
            <ac:spMk id="42" creationId="{8598F259-6F54-47A3-8D13-1603D786A328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7:57:19.984" v="26"/>
          <ac:spMkLst>
            <pc:docMk/>
            <pc:sldMk cId="109857222" sldId="256"/>
            <ac:spMk id="43" creationId="{0BA768A8-4FED-4ED8-9E46-6BE72188ECD2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7:57:20.015" v="27"/>
          <ac:spMkLst>
            <pc:docMk/>
            <pc:sldMk cId="109857222" sldId="256"/>
            <ac:spMk id="47" creationId="{4FA533C5-33E3-4611-AF9F-72811D8B26A6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7:57:20.015" v="27"/>
          <ac:spMkLst>
            <pc:docMk/>
            <pc:sldMk cId="109857222" sldId="256"/>
            <ac:spMk id="50" creationId="{87F0FDC4-AD8C-47D9-9131-623C98ADB0AE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7:57:20.015" v="27"/>
          <ac:spMkLst>
            <pc:docMk/>
            <pc:sldMk cId="109857222" sldId="256"/>
            <ac:spMk id="51" creationId="{74CD14DB-BB81-479F-A1FC-1C75640E9F84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7:57:20.015" v="27"/>
          <ac:spMkLst>
            <pc:docMk/>
            <pc:sldMk cId="109857222" sldId="256"/>
            <ac:spMk id="52" creationId="{C943A91B-7CA7-4592-A975-73B1BF8C4C74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7:57:20.015" v="27"/>
          <ac:spMkLst>
            <pc:docMk/>
            <pc:sldMk cId="109857222" sldId="256"/>
            <ac:spMk id="53" creationId="{EC471314-E46A-414B-8D91-74880E84F187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7:57:20.015" v="27"/>
          <ac:spMkLst>
            <pc:docMk/>
            <pc:sldMk cId="109857222" sldId="256"/>
            <ac:spMk id="54" creationId="{6A681326-1C9D-44A3-A627-3871BDAE4127}"/>
          </ac:spMkLst>
        </pc:spChg>
        <pc:picChg chg="add del">
          <ac:chgData name="Raj, Kebin (Contingent Worker)" userId="S::kebin.raj@wabtec.com::dbdbdfb9-89b8-45a8-bfcc-f5510720c684" providerId="AD" clId="Web-{7E0D25FE-C378-82D1-2AC5-1DF529769754}" dt="2022-07-06T17:57:06.625" v="22"/>
          <ac:picMkLst>
            <pc:docMk/>
            <pc:sldMk cId="109857222" sldId="256"/>
            <ac:picMk id="8" creationId="{91B28F63-CF00-448F-B141-FE33C33B1891}"/>
          </ac:picMkLst>
        </pc:picChg>
        <pc:picChg chg="add del">
          <ac:chgData name="Raj, Kebin (Contingent Worker)" userId="S::kebin.raj@wabtec.com::dbdbdfb9-89b8-45a8-bfcc-f5510720c684" providerId="AD" clId="Web-{7E0D25FE-C378-82D1-2AC5-1DF529769754}" dt="2022-07-06T17:57:06.625" v="22"/>
          <ac:picMkLst>
            <pc:docMk/>
            <pc:sldMk cId="109857222" sldId="256"/>
            <ac:picMk id="10" creationId="{2AE609E2-8522-44E4-9077-980E5BCF3E14}"/>
          </ac:picMkLst>
        </pc:picChg>
        <pc:picChg chg="add del">
          <ac:chgData name="Raj, Kebin (Contingent Worker)" userId="S::kebin.raj@wabtec.com::dbdbdfb9-89b8-45a8-bfcc-f5510720c684" providerId="AD" clId="Web-{7E0D25FE-C378-82D1-2AC5-1DF529769754}" dt="2022-07-06T17:57:06.625" v="22"/>
          <ac:picMkLst>
            <pc:docMk/>
            <pc:sldMk cId="109857222" sldId="256"/>
            <ac:picMk id="14" creationId="{8949AD42-25FD-4C3D-9EEE-B7FEC5809988}"/>
          </ac:picMkLst>
        </pc:picChg>
        <pc:picChg chg="add del">
          <ac:chgData name="Raj, Kebin (Contingent Worker)" userId="S::kebin.raj@wabtec.com::dbdbdfb9-89b8-45a8-bfcc-f5510720c684" providerId="AD" clId="Web-{7E0D25FE-C378-82D1-2AC5-1DF529769754}" dt="2022-07-06T17:57:06.625" v="22"/>
          <ac:picMkLst>
            <pc:docMk/>
            <pc:sldMk cId="109857222" sldId="256"/>
            <ac:picMk id="16" creationId="{6AC7D913-60B7-4603-881B-831DA5D3A940}"/>
          </ac:picMkLst>
        </pc:picChg>
        <pc:picChg chg="add del">
          <ac:chgData name="Raj, Kebin (Contingent Worker)" userId="S::kebin.raj@wabtec.com::dbdbdfb9-89b8-45a8-bfcc-f5510720c684" providerId="AD" clId="Web-{7E0D25FE-C378-82D1-2AC5-1DF529769754}" dt="2022-07-06T17:57:06.625" v="22"/>
          <ac:picMkLst>
            <pc:docMk/>
            <pc:sldMk cId="109857222" sldId="256"/>
            <ac:picMk id="26" creationId="{3BC6EBB2-9BDC-4075-BA6B-43A9FBF9C86C}"/>
          </ac:picMkLst>
        </pc:picChg>
        <pc:picChg chg="add del">
          <ac:chgData name="Raj, Kebin (Contingent Worker)" userId="S::kebin.raj@wabtec.com::dbdbdfb9-89b8-45a8-bfcc-f5510720c684" providerId="AD" clId="Web-{7E0D25FE-C378-82D1-2AC5-1DF529769754}" dt="2022-07-06T17:57:19.984" v="26"/>
          <ac:picMkLst>
            <pc:docMk/>
            <pc:sldMk cId="109857222" sldId="256"/>
            <ac:picMk id="34" creationId="{91B28F63-CF00-448F-B141-FE33C33B1891}"/>
          </ac:picMkLst>
        </pc:picChg>
        <pc:picChg chg="add del">
          <ac:chgData name="Raj, Kebin (Contingent Worker)" userId="S::kebin.raj@wabtec.com::dbdbdfb9-89b8-45a8-bfcc-f5510720c684" providerId="AD" clId="Web-{7E0D25FE-C378-82D1-2AC5-1DF529769754}" dt="2022-07-06T17:57:19.984" v="26"/>
          <ac:picMkLst>
            <pc:docMk/>
            <pc:sldMk cId="109857222" sldId="256"/>
            <ac:picMk id="35" creationId="{2AE609E2-8522-44E4-9077-980E5BCF3E14}"/>
          </ac:picMkLst>
        </pc:picChg>
        <pc:picChg chg="add del">
          <ac:chgData name="Raj, Kebin (Contingent Worker)" userId="S::kebin.raj@wabtec.com::dbdbdfb9-89b8-45a8-bfcc-f5510720c684" providerId="AD" clId="Web-{7E0D25FE-C378-82D1-2AC5-1DF529769754}" dt="2022-07-06T17:57:19.984" v="26"/>
          <ac:picMkLst>
            <pc:docMk/>
            <pc:sldMk cId="109857222" sldId="256"/>
            <ac:picMk id="37" creationId="{8949AD42-25FD-4C3D-9EEE-B7FEC5809988}"/>
          </ac:picMkLst>
        </pc:picChg>
        <pc:picChg chg="add del">
          <ac:chgData name="Raj, Kebin (Contingent Worker)" userId="S::kebin.raj@wabtec.com::dbdbdfb9-89b8-45a8-bfcc-f5510720c684" providerId="AD" clId="Web-{7E0D25FE-C378-82D1-2AC5-1DF529769754}" dt="2022-07-06T17:57:19.984" v="26"/>
          <ac:picMkLst>
            <pc:docMk/>
            <pc:sldMk cId="109857222" sldId="256"/>
            <ac:picMk id="38" creationId="{6AC7D913-60B7-4603-881B-831DA5D3A940}"/>
          </ac:picMkLst>
        </pc:picChg>
        <pc:picChg chg="add">
          <ac:chgData name="Raj, Kebin (Contingent Worker)" userId="S::kebin.raj@wabtec.com::dbdbdfb9-89b8-45a8-bfcc-f5510720c684" providerId="AD" clId="Web-{7E0D25FE-C378-82D1-2AC5-1DF529769754}" dt="2022-07-06T17:57:20.015" v="27"/>
          <ac:picMkLst>
            <pc:docMk/>
            <pc:sldMk cId="109857222" sldId="256"/>
            <ac:picMk id="45" creationId="{91B28F63-CF00-448F-B141-FE33C33B1891}"/>
          </ac:picMkLst>
        </pc:picChg>
        <pc:picChg chg="add">
          <ac:chgData name="Raj, Kebin (Contingent Worker)" userId="S::kebin.raj@wabtec.com::dbdbdfb9-89b8-45a8-bfcc-f5510720c684" providerId="AD" clId="Web-{7E0D25FE-C378-82D1-2AC5-1DF529769754}" dt="2022-07-06T17:57:20.015" v="27"/>
          <ac:picMkLst>
            <pc:docMk/>
            <pc:sldMk cId="109857222" sldId="256"/>
            <ac:picMk id="46" creationId="{2AE609E2-8522-44E4-9077-980E5BCF3E14}"/>
          </ac:picMkLst>
        </pc:picChg>
        <pc:picChg chg="add">
          <ac:chgData name="Raj, Kebin (Contingent Worker)" userId="S::kebin.raj@wabtec.com::dbdbdfb9-89b8-45a8-bfcc-f5510720c684" providerId="AD" clId="Web-{7E0D25FE-C378-82D1-2AC5-1DF529769754}" dt="2022-07-06T17:57:20.015" v="27"/>
          <ac:picMkLst>
            <pc:docMk/>
            <pc:sldMk cId="109857222" sldId="256"/>
            <ac:picMk id="48" creationId="{8949AD42-25FD-4C3D-9EEE-B7FEC5809988}"/>
          </ac:picMkLst>
        </pc:picChg>
        <pc:picChg chg="add">
          <ac:chgData name="Raj, Kebin (Contingent Worker)" userId="S::kebin.raj@wabtec.com::dbdbdfb9-89b8-45a8-bfcc-f5510720c684" providerId="AD" clId="Web-{7E0D25FE-C378-82D1-2AC5-1DF529769754}" dt="2022-07-06T17:57:20.015" v="27"/>
          <ac:picMkLst>
            <pc:docMk/>
            <pc:sldMk cId="109857222" sldId="256"/>
            <ac:picMk id="49" creationId="{6AC7D913-60B7-4603-881B-831DA5D3A940}"/>
          </ac:picMkLst>
        </pc:picChg>
        <pc:cxnChg chg="add del">
          <ac:chgData name="Raj, Kebin (Contingent Worker)" userId="S::kebin.raj@wabtec.com::dbdbdfb9-89b8-45a8-bfcc-f5510720c684" providerId="AD" clId="Web-{7E0D25FE-C378-82D1-2AC5-1DF529769754}" dt="2022-07-06T17:57:06.625" v="22"/>
          <ac:cxnSpMkLst>
            <pc:docMk/>
            <pc:sldMk cId="109857222" sldId="256"/>
            <ac:cxnSpMk id="24" creationId="{6B9695BD-ECF6-49CA-8877-8C493193C65D}"/>
          </ac:cxnSpMkLst>
        </pc:cxnChg>
        <pc:cxnChg chg="add del">
          <ac:chgData name="Raj, Kebin (Contingent Worker)" userId="S::kebin.raj@wabtec.com::dbdbdfb9-89b8-45a8-bfcc-f5510720c684" providerId="AD" clId="Web-{7E0D25FE-C378-82D1-2AC5-1DF529769754}" dt="2022-07-06T17:57:10.437" v="24"/>
          <ac:cxnSpMkLst>
            <pc:docMk/>
            <pc:sldMk cId="109857222" sldId="256"/>
            <ac:cxnSpMk id="32" creationId="{179C4C8E-197B-4679-AE96-B5147F971C90}"/>
          </ac:cxnSpMkLst>
        </pc:cxnChg>
      </pc:sldChg>
      <pc:sldChg chg="addSp delSp modSp new mod setBg modClrScheme delDesignElem chgLayout">
        <pc:chgData name="Raj, Kebin (Contingent Worker)" userId="S::kebin.raj@wabtec.com::dbdbdfb9-89b8-45a8-bfcc-f5510720c684" providerId="AD" clId="Web-{7E0D25FE-C378-82D1-2AC5-1DF529769754}" dt="2022-07-06T19:20:24.968" v="247"/>
        <pc:sldMkLst>
          <pc:docMk/>
          <pc:sldMk cId="640758402" sldId="256"/>
        </pc:sldMkLst>
        <pc:spChg chg="mod ord">
          <ac:chgData name="Raj, Kebin (Contingent Worker)" userId="S::kebin.raj@wabtec.com::dbdbdfb9-89b8-45a8-bfcc-f5510720c684" providerId="AD" clId="Web-{7E0D25FE-C378-82D1-2AC5-1DF529769754}" dt="2022-07-06T19:20:24.968" v="247"/>
          <ac:spMkLst>
            <pc:docMk/>
            <pc:sldMk cId="640758402" sldId="256"/>
            <ac:spMk id="2" creationId="{D1C40B87-8B1A-9266-C546-F9D7DC7F32E4}"/>
          </ac:spMkLst>
        </pc:spChg>
        <pc:spChg chg="mod ord">
          <ac:chgData name="Raj, Kebin (Contingent Worker)" userId="S::kebin.raj@wabtec.com::dbdbdfb9-89b8-45a8-bfcc-f5510720c684" providerId="AD" clId="Web-{7E0D25FE-C378-82D1-2AC5-1DF529769754}" dt="2022-07-06T19:20:24.968" v="247"/>
          <ac:spMkLst>
            <pc:docMk/>
            <pc:sldMk cId="640758402" sldId="256"/>
            <ac:spMk id="3" creationId="{D89D6B8D-57EA-0A8C-3B25-1B6B4F056188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24.968" v="247"/>
          <ac:spMkLst>
            <pc:docMk/>
            <pc:sldMk cId="640758402" sldId="256"/>
            <ac:spMk id="5" creationId="{6DDA8CE9-E0A6-4FF2-823D-D08607606DC2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24.968" v="247"/>
          <ac:spMkLst>
            <pc:docMk/>
            <pc:sldMk cId="640758402" sldId="256"/>
            <ac:spMk id="6" creationId="{11195564-33B9-434B-9641-764F5905A56F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18:22.326" v="228"/>
          <ac:spMkLst>
            <pc:docMk/>
            <pc:sldMk cId="640758402" sldId="256"/>
            <ac:spMk id="8" creationId="{73A25D70-4A55-4F72-B9C5-A69CDBF4DB42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18:22.326" v="228"/>
          <ac:spMkLst>
            <pc:docMk/>
            <pc:sldMk cId="640758402" sldId="256"/>
            <ac:spMk id="10" creationId="{54957100-6D8B-4161-9F2F-C0A949EC84C4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18:22.326" v="228"/>
          <ac:spMkLst>
            <pc:docMk/>
            <pc:sldMk cId="640758402" sldId="256"/>
            <ac:spMk id="12" creationId="{0BD8B065-EE51-4AE2-A94C-86249998FD7B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00.249" v="240"/>
          <ac:spMkLst>
            <pc:docMk/>
            <pc:sldMk cId="640758402" sldId="256"/>
            <ac:spMk id="26" creationId="{18873D23-2DCF-4B31-A009-95721C06E8E1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00.249" v="240"/>
          <ac:spMkLst>
            <pc:docMk/>
            <pc:sldMk cId="640758402" sldId="256"/>
            <ac:spMk id="28" creationId="{C13EF075-D4EF-4929-ADBC-91B27DA19955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07.655" v="242"/>
          <ac:spMkLst>
            <pc:docMk/>
            <pc:sldMk cId="640758402" sldId="256"/>
            <ac:spMk id="41" creationId="{CF75AD06-DFC4-4B3A-8490-330823D081CF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07.655" v="242"/>
          <ac:spMkLst>
            <pc:docMk/>
            <pc:sldMk cId="640758402" sldId="256"/>
            <ac:spMk id="42" creationId="{FC587C93-0840-40DF-96D5-D1F2137E6449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12.608" v="244"/>
          <ac:spMkLst>
            <pc:docMk/>
            <pc:sldMk cId="640758402" sldId="256"/>
            <ac:spMk id="45" creationId="{4BC99CB9-DDAD-44A2-8A1C-E3AF4E72DF5C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12.608" v="244"/>
          <ac:spMkLst>
            <pc:docMk/>
            <pc:sldMk cId="640758402" sldId="256"/>
            <ac:spMk id="46" creationId="{1561AEE4-4E38-4BAC-976D-E0DE523FC5D1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24.952" v="246"/>
          <ac:spMkLst>
            <pc:docMk/>
            <pc:sldMk cId="640758402" sldId="256"/>
            <ac:spMk id="50" creationId="{43C823D3-D619-407C-89E0-C6F6B1E7A42A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24.952" v="246"/>
          <ac:spMkLst>
            <pc:docMk/>
            <pc:sldMk cId="640758402" sldId="256"/>
            <ac:spMk id="51" creationId="{047F8E3E-2FFA-4A0F-B3C7-E57ADDCFB415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9:20:24.968" v="247"/>
          <ac:spMkLst>
            <pc:docMk/>
            <pc:sldMk cId="640758402" sldId="256"/>
            <ac:spMk id="55" creationId="{889C5E17-24D0-4696-A3C5-A2261FB455FA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9:20:24.968" v="247"/>
          <ac:spMkLst>
            <pc:docMk/>
            <pc:sldMk cId="640758402" sldId="256"/>
            <ac:spMk id="56" creationId="{6929B58F-2358-44CC-ACE5-EF1BD3C6C824}"/>
          </ac:spMkLst>
        </pc:spChg>
        <pc:grpChg chg="add del">
          <ac:chgData name="Raj, Kebin (Contingent Worker)" userId="S::kebin.raj@wabtec.com::dbdbdfb9-89b8-45a8-bfcc-f5510720c684" providerId="AD" clId="Web-{7E0D25FE-C378-82D1-2AC5-1DF529769754}" dt="2022-07-06T19:20:24.968" v="247"/>
          <ac:grpSpMkLst>
            <pc:docMk/>
            <pc:sldMk cId="640758402" sldId="256"/>
            <ac:grpSpMk id="7" creationId="{1D18C537-E336-47C4-836B-C342A230F8F3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18:22.326" v="228"/>
          <ac:grpSpMkLst>
            <pc:docMk/>
            <pc:sldMk cId="640758402" sldId="256"/>
            <ac:grpSpMk id="14" creationId="{18999293-B054-4B57-A26F-D04C2BB11338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24.968" v="247"/>
          <ac:grpSpMkLst>
            <pc:docMk/>
            <pc:sldMk cId="640758402" sldId="256"/>
            <ac:grpSpMk id="18" creationId="{5A1259D8-0C3A-4069-A22F-537BBBB61A9C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18:22.326" v="228"/>
          <ac:grpSpMkLst>
            <pc:docMk/>
            <pc:sldMk cId="640758402" sldId="256"/>
            <ac:grpSpMk id="20" creationId="{761945C4-D997-42F3-B59A-984CF0066715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00.249" v="240"/>
          <ac:grpSpMkLst>
            <pc:docMk/>
            <pc:sldMk cId="640758402" sldId="256"/>
            <ac:grpSpMk id="30" creationId="{DAA26DFA-AAB2-4973-9C17-16D587C7B198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07.655" v="242"/>
          <ac:grpSpMkLst>
            <pc:docMk/>
            <pc:sldMk cId="640758402" sldId="256"/>
            <ac:grpSpMk id="36" creationId="{47A3A52F-BCB3-444D-9372-EE018B135C49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07.655" v="242"/>
          <ac:grpSpMkLst>
            <pc:docMk/>
            <pc:sldMk cId="640758402" sldId="256"/>
            <ac:grpSpMk id="43" creationId="{5E02D55A-F529-4B19-BAF9-F63240A7B490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12.608" v="244"/>
          <ac:grpSpMkLst>
            <pc:docMk/>
            <pc:sldMk cId="640758402" sldId="256"/>
            <ac:grpSpMk id="47" creationId="{F0BC676B-D19A-44DB-910A-0C0E6D433979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24.952" v="246"/>
          <ac:grpSpMkLst>
            <pc:docMk/>
            <pc:sldMk cId="640758402" sldId="256"/>
            <ac:grpSpMk id="52" creationId="{33D939F1-7ABE-4D0E-946A-43F37F556AFD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24.952" v="246"/>
          <ac:grpSpMkLst>
            <pc:docMk/>
            <pc:sldMk cId="640758402" sldId="256"/>
            <ac:grpSpMk id="53" creationId="{9DB3963A-4187-4A72-9DA4-CA6BADE22931}"/>
          </ac:grpSpMkLst>
        </pc:grpChg>
        <pc:grpChg chg="add">
          <ac:chgData name="Raj, Kebin (Contingent Worker)" userId="S::kebin.raj@wabtec.com::dbdbdfb9-89b8-45a8-bfcc-f5510720c684" providerId="AD" clId="Web-{7E0D25FE-C378-82D1-2AC5-1DF529769754}" dt="2022-07-06T19:20:24.968" v="247"/>
          <ac:grpSpMkLst>
            <pc:docMk/>
            <pc:sldMk cId="640758402" sldId="256"/>
            <ac:grpSpMk id="57" creationId="{09DA5303-A1AF-4830-806C-51FCD96188B7}"/>
          </ac:grpSpMkLst>
        </pc:grpChg>
      </pc:sldChg>
      <pc:sldChg chg="modSp new del">
        <pc:chgData name="Raj, Kebin (Contingent Worker)" userId="S::kebin.raj@wabtec.com::dbdbdfb9-89b8-45a8-bfcc-f5510720c684" providerId="AD" clId="Web-{7E0D25FE-C378-82D1-2AC5-1DF529769754}" dt="2022-07-06T18:07:04.883" v="63"/>
        <pc:sldMkLst>
          <pc:docMk/>
          <pc:sldMk cId="2283072338" sldId="257"/>
        </pc:sldMkLst>
        <pc:spChg chg="mod">
          <ac:chgData name="Raj, Kebin (Contingent Worker)" userId="S::kebin.raj@wabtec.com::dbdbdfb9-89b8-45a8-bfcc-f5510720c684" providerId="AD" clId="Web-{7E0D25FE-C378-82D1-2AC5-1DF529769754}" dt="2022-07-06T18:06:41.883" v="57" actId="20577"/>
          <ac:spMkLst>
            <pc:docMk/>
            <pc:sldMk cId="2283072338" sldId="257"/>
            <ac:spMk id="2" creationId="{8B259DEB-6A90-27EE-395A-7F39D8A0C58E}"/>
          </ac:spMkLst>
        </pc:spChg>
        <pc:spChg chg="mod">
          <ac:chgData name="Raj, Kebin (Contingent Worker)" userId="S::kebin.raj@wabtec.com::dbdbdfb9-89b8-45a8-bfcc-f5510720c684" providerId="AD" clId="Web-{7E0D25FE-C378-82D1-2AC5-1DF529769754}" dt="2022-07-06T18:06:47.914" v="61" actId="14100"/>
          <ac:spMkLst>
            <pc:docMk/>
            <pc:sldMk cId="2283072338" sldId="257"/>
            <ac:spMk id="3" creationId="{13006BBB-F7CB-2A63-030D-C832D3585911}"/>
          </ac:spMkLst>
        </pc:spChg>
      </pc:sldChg>
      <pc:sldChg chg="addSp modSp del mod modClrScheme chgLayout">
        <pc:chgData name="Raj, Kebin (Contingent Worker)" userId="S::kebin.raj@wabtec.com::dbdbdfb9-89b8-45a8-bfcc-f5510720c684" providerId="AD" clId="Web-{7E0D25FE-C378-82D1-2AC5-1DF529769754}" dt="2022-07-06T18:03:36.370" v="48"/>
        <pc:sldMkLst>
          <pc:docMk/>
          <pc:sldMk cId="3023550308" sldId="257"/>
        </pc:sldMkLst>
        <pc:spChg chg="add mod">
          <ac:chgData name="Raj, Kebin (Contingent Worker)" userId="S::kebin.raj@wabtec.com::dbdbdfb9-89b8-45a8-bfcc-f5510720c684" providerId="AD" clId="Web-{7E0D25FE-C378-82D1-2AC5-1DF529769754}" dt="2022-07-06T18:03:28.776" v="47" actId="14100"/>
          <ac:spMkLst>
            <pc:docMk/>
            <pc:sldMk cId="3023550308" sldId="257"/>
            <ac:spMk id="2" creationId="{29AC7C13-DF9C-63AA-CD97-70B4B903E647}"/>
          </ac:spMkLst>
        </pc:spChg>
      </pc:sldChg>
      <pc:sldChg chg="addSp delSp modSp new mod setBg modClrScheme chgLayout">
        <pc:chgData name="Raj, Kebin (Contingent Worker)" userId="S::kebin.raj@wabtec.com::dbdbdfb9-89b8-45a8-bfcc-f5510720c684" providerId="AD" clId="Web-{7E0D25FE-C378-82D1-2AC5-1DF529769754}" dt="2022-07-06T19:19:42.202" v="238"/>
        <pc:sldMkLst>
          <pc:docMk/>
          <pc:sldMk cId="4225197474" sldId="257"/>
        </pc:sldMkLst>
        <pc:spChg chg="mod ord">
          <ac:chgData name="Raj, Kebin (Contingent Worker)" userId="S::kebin.raj@wabtec.com::dbdbdfb9-89b8-45a8-bfcc-f5510720c684" providerId="AD" clId="Web-{7E0D25FE-C378-82D1-2AC5-1DF529769754}" dt="2022-07-06T19:19:42.202" v="238"/>
          <ac:spMkLst>
            <pc:docMk/>
            <pc:sldMk cId="4225197474" sldId="257"/>
            <ac:spMk id="2" creationId="{55C0A1A5-D737-3A72-D189-9ABCC424EC95}"/>
          </ac:spMkLst>
        </pc:spChg>
        <pc:spChg chg="add del mod ord">
          <ac:chgData name="Raj, Kebin (Contingent Worker)" userId="S::kebin.raj@wabtec.com::dbdbdfb9-89b8-45a8-bfcc-f5510720c684" providerId="AD" clId="Web-{7E0D25FE-C378-82D1-2AC5-1DF529769754}" dt="2022-07-06T19:19:42.202" v="238"/>
          <ac:spMkLst>
            <pc:docMk/>
            <pc:sldMk cId="4225197474" sldId="257"/>
            <ac:spMk id="3" creationId="{D6FD7849-AA62-594C-406B-880D9DB84DA1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19:36.342" v="235"/>
          <ac:spMkLst>
            <pc:docMk/>
            <pc:sldMk cId="4225197474" sldId="257"/>
            <ac:spMk id="8" creationId="{FA3C7DEA-BCC2-4295-8850-147993296189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19:36.342" v="235"/>
          <ac:spMkLst>
            <pc:docMk/>
            <pc:sldMk cId="4225197474" sldId="257"/>
            <ac:spMk id="10" creationId="{C289949D-B9F6-468A-86FE-2694DC5AE773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19:42.186" v="237"/>
          <ac:spMkLst>
            <pc:docMk/>
            <pc:sldMk cId="4225197474" sldId="257"/>
            <ac:spMk id="18" creationId="{18873D23-2DCF-4B31-A009-95721C06E8E1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19:42.186" v="237"/>
          <ac:spMkLst>
            <pc:docMk/>
            <pc:sldMk cId="4225197474" sldId="257"/>
            <ac:spMk id="19" creationId="{C13EF075-D4EF-4929-ADBC-91B27DA19955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9:19:42.202" v="238"/>
          <ac:spMkLst>
            <pc:docMk/>
            <pc:sldMk cId="4225197474" sldId="257"/>
            <ac:spMk id="22" creationId="{889C5E17-24D0-4696-A3C5-A2261FB455FA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9:19:42.202" v="238"/>
          <ac:spMkLst>
            <pc:docMk/>
            <pc:sldMk cId="4225197474" sldId="257"/>
            <ac:spMk id="23" creationId="{6929B58F-2358-44CC-ACE5-EF1BD3C6C824}"/>
          </ac:spMkLst>
        </pc:spChg>
        <pc:grpChg chg="add del">
          <ac:chgData name="Raj, Kebin (Contingent Worker)" userId="S::kebin.raj@wabtec.com::dbdbdfb9-89b8-45a8-bfcc-f5510720c684" providerId="AD" clId="Web-{7E0D25FE-C378-82D1-2AC5-1DF529769754}" dt="2022-07-06T19:19:36.342" v="235"/>
          <ac:grpSpMkLst>
            <pc:docMk/>
            <pc:sldMk cId="4225197474" sldId="257"/>
            <ac:grpSpMk id="12" creationId="{E4DF0958-0C87-4C28-9554-2FADC788C2B1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19:42.186" v="237"/>
          <ac:grpSpMkLst>
            <pc:docMk/>
            <pc:sldMk cId="4225197474" sldId="257"/>
            <ac:grpSpMk id="20" creationId="{DAA26DFA-AAB2-4973-9C17-16D587C7B198}"/>
          </ac:grpSpMkLst>
        </pc:grpChg>
        <pc:grpChg chg="add">
          <ac:chgData name="Raj, Kebin (Contingent Worker)" userId="S::kebin.raj@wabtec.com::dbdbdfb9-89b8-45a8-bfcc-f5510720c684" providerId="AD" clId="Web-{7E0D25FE-C378-82D1-2AC5-1DF529769754}" dt="2022-07-06T19:19:42.202" v="238"/>
          <ac:grpSpMkLst>
            <pc:docMk/>
            <pc:sldMk cId="4225197474" sldId="257"/>
            <ac:grpSpMk id="24" creationId="{09DA5303-A1AF-4830-806C-51FCD96188B7}"/>
          </ac:grpSpMkLst>
        </pc:grpChg>
        <pc:graphicFrameChg chg="add del mod ord modGraphic">
          <ac:chgData name="Raj, Kebin (Contingent Worker)" userId="S::kebin.raj@wabtec.com::dbdbdfb9-89b8-45a8-bfcc-f5510720c684" providerId="AD" clId="Web-{7E0D25FE-C378-82D1-2AC5-1DF529769754}" dt="2022-07-06T18:12:12.848" v="96"/>
          <ac:graphicFrameMkLst>
            <pc:docMk/>
            <pc:sldMk cId="4225197474" sldId="257"/>
            <ac:graphicFrameMk id="4" creationId="{FF4AD452-86C5-7C6E-F2A9-2BCBC465AC5A}"/>
          </ac:graphicFrameMkLst>
        </pc:graphicFrameChg>
      </pc:sldChg>
      <pc:sldChg chg="addSp delSp modSp new mod setBg modClrScheme chgLayout">
        <pc:chgData name="Raj, Kebin (Contingent Worker)" userId="S::kebin.raj@wabtec.com::dbdbdfb9-89b8-45a8-bfcc-f5510720c684" providerId="AD" clId="Web-{7E0D25FE-C378-82D1-2AC5-1DF529769754}" dt="2022-07-06T19:23:32.016" v="276" actId="20577"/>
        <pc:sldMkLst>
          <pc:docMk/>
          <pc:sldMk cId="2208517832" sldId="258"/>
        </pc:sldMkLst>
        <pc:spChg chg="mod ord">
          <ac:chgData name="Raj, Kebin (Contingent Worker)" userId="S::kebin.raj@wabtec.com::dbdbdfb9-89b8-45a8-bfcc-f5510720c684" providerId="AD" clId="Web-{7E0D25FE-C378-82D1-2AC5-1DF529769754}" dt="2022-07-06T19:23:32.016" v="276" actId="20577"/>
          <ac:spMkLst>
            <pc:docMk/>
            <pc:sldMk cId="2208517832" sldId="258"/>
            <ac:spMk id="2" creationId="{9A80A036-0FE6-780C-0B88-777639800D00}"/>
          </ac:spMkLst>
        </pc:spChg>
        <pc:spChg chg="mod ord">
          <ac:chgData name="Raj, Kebin (Contingent Worker)" userId="S::kebin.raj@wabtec.com::dbdbdfb9-89b8-45a8-bfcc-f5510720c684" providerId="AD" clId="Web-{7E0D25FE-C378-82D1-2AC5-1DF529769754}" dt="2022-07-06T19:22:15.515" v="268"/>
          <ac:spMkLst>
            <pc:docMk/>
            <pc:sldMk cId="2208517832" sldId="258"/>
            <ac:spMk id="3" creationId="{F56945D1-6D84-706F-DA35-DAC8B731FC24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2:10.468" v="265"/>
          <ac:spMkLst>
            <pc:docMk/>
            <pc:sldMk cId="2208517832" sldId="258"/>
            <ac:spMk id="7" creationId="{B6FACB3C-9069-4791-BC5C-0DB7CD19B853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2:10.468" v="265"/>
          <ac:spMkLst>
            <pc:docMk/>
            <pc:sldMk cId="2208517832" sldId="258"/>
            <ac:spMk id="8" creationId="{71F2038E-D777-4B76-81DD-DD13EE91B9DD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45.421" v="249"/>
          <ac:spMkLst>
            <pc:docMk/>
            <pc:sldMk cId="2208517832" sldId="258"/>
            <ac:spMk id="10" creationId="{B6FACB3C-9069-4791-BC5C-0DB7CD19B853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45.421" v="249"/>
          <ac:spMkLst>
            <pc:docMk/>
            <pc:sldMk cId="2208517832" sldId="258"/>
            <ac:spMk id="12" creationId="{71F2038E-D777-4B76-81DD-DD13EE91B9DD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53.359" v="251"/>
          <ac:spMkLst>
            <pc:docMk/>
            <pc:sldMk cId="2208517832" sldId="258"/>
            <ac:spMk id="25" creationId="{1E020063-2385-44AC-BD67-258E1F0B9FCE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53.359" v="251"/>
          <ac:spMkLst>
            <pc:docMk/>
            <pc:sldMk cId="2208517832" sldId="258"/>
            <ac:spMk id="26" creationId="{7E014A0B-5338-4077-AFE9-A90D04D4492B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2:15.500" v="267"/>
          <ac:spMkLst>
            <pc:docMk/>
            <pc:sldMk cId="2208517832" sldId="258"/>
            <ac:spMk id="28" creationId="{1E020063-2385-44AC-BD67-258E1F0B9FCE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57.484" v="253"/>
          <ac:spMkLst>
            <pc:docMk/>
            <pc:sldMk cId="2208517832" sldId="258"/>
            <ac:spMk id="29" creationId="{17BDD930-0E65-490A-9CE5-554C357C4428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0:57.484" v="253"/>
          <ac:spMkLst>
            <pc:docMk/>
            <pc:sldMk cId="2208517832" sldId="258"/>
            <ac:spMk id="30" creationId="{3A912C67-99A1-4956-8F68-1846C21771E8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2:15.500" v="267"/>
          <ac:spMkLst>
            <pc:docMk/>
            <pc:sldMk cId="2208517832" sldId="258"/>
            <ac:spMk id="33" creationId="{7E014A0B-5338-4077-AFE9-A90D04D4492B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1:04.109" v="255"/>
          <ac:spMkLst>
            <pc:docMk/>
            <pc:sldMk cId="2208517832" sldId="258"/>
            <ac:spMk id="34" creationId="{E112DF30-5C96-46A5-81A0-341076AFC891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1:04.109" v="255"/>
          <ac:spMkLst>
            <pc:docMk/>
            <pc:sldMk cId="2208517832" sldId="258"/>
            <ac:spMk id="35" creationId="{9E44E6C6-920F-4AC8-83F4-7F94687E7A89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1:08.390" v="257"/>
          <ac:spMkLst>
            <pc:docMk/>
            <pc:sldMk cId="2208517832" sldId="258"/>
            <ac:spMk id="39" creationId="{B6FACB3C-9069-4791-BC5C-0DB7CD19B853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1:08.390" v="257"/>
          <ac:spMkLst>
            <pc:docMk/>
            <pc:sldMk cId="2208517832" sldId="258"/>
            <ac:spMk id="40" creationId="{71F2038E-D777-4B76-81DD-DD13EE91B9DD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1:12.249" v="259"/>
          <ac:spMkLst>
            <pc:docMk/>
            <pc:sldMk cId="2208517832" sldId="258"/>
            <ac:spMk id="43" creationId="{1E020063-2385-44AC-BD67-258E1F0B9FCE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1:12.249" v="259"/>
          <ac:spMkLst>
            <pc:docMk/>
            <pc:sldMk cId="2208517832" sldId="258"/>
            <ac:spMk id="44" creationId="{7E014A0B-5338-4077-AFE9-A90D04D4492B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9:22:15.515" v="268"/>
          <ac:spMkLst>
            <pc:docMk/>
            <pc:sldMk cId="2208517832" sldId="258"/>
            <ac:spMk id="47" creationId="{B6FACB3C-9069-4791-BC5C-0DB7CD19B853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21:23.499" v="261"/>
          <ac:spMkLst>
            <pc:docMk/>
            <pc:sldMk cId="2208517832" sldId="258"/>
            <ac:spMk id="48" creationId="{3BA513B0-82FF-4F41-8178-885375D1CFB5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9:22:15.515" v="268"/>
          <ac:spMkLst>
            <pc:docMk/>
            <pc:sldMk cId="2208517832" sldId="258"/>
            <ac:spMk id="50" creationId="{71F2038E-D777-4B76-81DD-DD13EE91B9DD}"/>
          </ac:spMkLst>
        </pc:spChg>
        <pc:grpChg chg="add del">
          <ac:chgData name="Raj, Kebin (Contingent Worker)" userId="S::kebin.raj@wabtec.com::dbdbdfb9-89b8-45a8-bfcc-f5510720c684" providerId="AD" clId="Web-{7E0D25FE-C378-82D1-2AC5-1DF529769754}" dt="2022-07-06T19:22:10.468" v="265"/>
          <ac:grpSpMkLst>
            <pc:docMk/>
            <pc:sldMk cId="2208517832" sldId="258"/>
            <ac:grpSpMk id="9" creationId="{DD354807-230F-4402-B1B9-F733A8F1F190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45.421" v="249"/>
          <ac:grpSpMkLst>
            <pc:docMk/>
            <pc:sldMk cId="2208517832" sldId="258"/>
            <ac:grpSpMk id="14" creationId="{DD354807-230F-4402-B1B9-F733A8F1F190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53.359" v="251"/>
          <ac:grpSpMkLst>
            <pc:docMk/>
            <pc:sldMk cId="2208517832" sldId="258"/>
            <ac:grpSpMk id="20" creationId="{466920E5-8640-4C24-A775-8647637094A7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53.359" v="251"/>
          <ac:grpSpMkLst>
            <pc:docMk/>
            <pc:sldMk cId="2208517832" sldId="258"/>
            <ac:grpSpMk id="27" creationId="{78127680-150F-4A90-9950-F66392578116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57.484" v="253"/>
          <ac:grpSpMkLst>
            <pc:docMk/>
            <pc:sldMk cId="2208517832" sldId="258"/>
            <ac:grpSpMk id="31" creationId="{569E5994-073E-4708-B3E6-43BFED0CEB4C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0:57.484" v="253"/>
          <ac:grpSpMkLst>
            <pc:docMk/>
            <pc:sldMk cId="2208517832" sldId="258"/>
            <ac:grpSpMk id="32" creationId="{DD81D498-EAA8-40F3-8230-AE4DEDA3830D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1:04.109" v="255"/>
          <ac:grpSpMkLst>
            <pc:docMk/>
            <pc:sldMk cId="2208517832" sldId="258"/>
            <ac:grpSpMk id="36" creationId="{68DE60DE-A968-4121-AFBB-E1A35832ED30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1:04.109" v="255"/>
          <ac:grpSpMkLst>
            <pc:docMk/>
            <pc:sldMk cId="2208517832" sldId="258"/>
            <ac:grpSpMk id="37" creationId="{69E22CE9-7281-4287-84CA-AE7F8031099F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2:15.500" v="267"/>
          <ac:grpSpMkLst>
            <pc:docMk/>
            <pc:sldMk cId="2208517832" sldId="258"/>
            <ac:grpSpMk id="38" creationId="{78127680-150F-4A90-9950-F66392578116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1:08.390" v="257"/>
          <ac:grpSpMkLst>
            <pc:docMk/>
            <pc:sldMk cId="2208517832" sldId="258"/>
            <ac:grpSpMk id="41" creationId="{DD354807-230F-4402-B1B9-F733A8F1F190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2:15.500" v="267"/>
          <ac:grpSpMkLst>
            <pc:docMk/>
            <pc:sldMk cId="2208517832" sldId="258"/>
            <ac:grpSpMk id="42" creationId="{466920E5-8640-4C24-A775-8647637094A7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1:12.249" v="259"/>
          <ac:grpSpMkLst>
            <pc:docMk/>
            <pc:sldMk cId="2208517832" sldId="258"/>
            <ac:grpSpMk id="45" creationId="{78127680-150F-4A90-9950-F66392578116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1:12.249" v="259"/>
          <ac:grpSpMkLst>
            <pc:docMk/>
            <pc:sldMk cId="2208517832" sldId="258"/>
            <ac:grpSpMk id="46" creationId="{466920E5-8640-4C24-A775-8647637094A7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21:23.499" v="261"/>
          <ac:grpSpMkLst>
            <pc:docMk/>
            <pc:sldMk cId="2208517832" sldId="258"/>
            <ac:grpSpMk id="49" creationId="{93DB8501-F9F2-4ACD-B56A-9019CD5006D6}"/>
          </ac:grpSpMkLst>
        </pc:grpChg>
        <pc:grpChg chg="add">
          <ac:chgData name="Raj, Kebin (Contingent Worker)" userId="S::kebin.raj@wabtec.com::dbdbdfb9-89b8-45a8-bfcc-f5510720c684" providerId="AD" clId="Web-{7E0D25FE-C378-82D1-2AC5-1DF529769754}" dt="2022-07-06T19:22:15.515" v="268"/>
          <ac:grpSpMkLst>
            <pc:docMk/>
            <pc:sldMk cId="2208517832" sldId="258"/>
            <ac:grpSpMk id="51" creationId="{DD354807-230F-4402-B1B9-F733A8F1F190}"/>
          </ac:grpSpMkLst>
        </pc:grpChg>
        <pc:picChg chg="add del mod">
          <ac:chgData name="Raj, Kebin (Contingent Worker)" userId="S::kebin.raj@wabtec.com::dbdbdfb9-89b8-45a8-bfcc-f5510720c684" providerId="AD" clId="Web-{7E0D25FE-C378-82D1-2AC5-1DF529769754}" dt="2022-07-06T18:52:12.081" v="133"/>
          <ac:picMkLst>
            <pc:docMk/>
            <pc:sldMk cId="2208517832" sldId="258"/>
            <ac:picMk id="4" creationId="{74021895-B6FD-BEF1-E498-584264A5CAE0}"/>
          </ac:picMkLst>
        </pc:picChg>
        <pc:picChg chg="add mod ord">
          <ac:chgData name="Raj, Kebin (Contingent Worker)" userId="S::kebin.raj@wabtec.com::dbdbdfb9-89b8-45a8-bfcc-f5510720c684" providerId="AD" clId="Web-{7E0D25FE-C378-82D1-2AC5-1DF529769754}" dt="2022-07-06T19:22:34.281" v="272" actId="1076"/>
          <ac:picMkLst>
            <pc:docMk/>
            <pc:sldMk cId="2208517832" sldId="258"/>
            <ac:picMk id="5" creationId="{6C93AA46-EF2F-63C1-99CF-048180C5F4BA}"/>
          </ac:picMkLst>
        </pc:picChg>
      </pc:sldChg>
      <pc:sldChg chg="addSp delSp modSp new mod setBg modClrScheme chgLayout">
        <pc:chgData name="Raj, Kebin (Contingent Worker)" userId="S::kebin.raj@wabtec.com::dbdbdfb9-89b8-45a8-bfcc-f5510720c684" providerId="AD" clId="Web-{7E0D25FE-C378-82D1-2AC5-1DF529769754}" dt="2022-07-06T19:26:34.376" v="282" actId="14100"/>
        <pc:sldMkLst>
          <pc:docMk/>
          <pc:sldMk cId="1877074263" sldId="259"/>
        </pc:sldMkLst>
        <pc:spChg chg="del mod">
          <ac:chgData name="Raj, Kebin (Contingent Worker)" userId="S::kebin.raj@wabtec.com::dbdbdfb9-89b8-45a8-bfcc-f5510720c684" providerId="AD" clId="Web-{7E0D25FE-C378-82D1-2AC5-1DF529769754}" dt="2022-07-06T18:59:10.725" v="142"/>
          <ac:spMkLst>
            <pc:docMk/>
            <pc:sldMk cId="1877074263" sldId="259"/>
            <ac:spMk id="2" creationId="{6B7C7F0A-4AC5-BFF9-5AFA-DBDBDFCBAE7D}"/>
          </ac:spMkLst>
        </pc:spChg>
        <pc:spChg chg="mod ord">
          <ac:chgData name="Raj, Kebin (Contingent Worker)" userId="S::kebin.raj@wabtec.com::dbdbdfb9-89b8-45a8-bfcc-f5510720c684" providerId="AD" clId="Web-{7E0D25FE-C378-82D1-2AC5-1DF529769754}" dt="2022-07-06T19:25:50.360" v="280" actId="1076"/>
          <ac:spMkLst>
            <pc:docMk/>
            <pc:sldMk cId="1877074263" sldId="259"/>
            <ac:spMk id="3" creationId="{981ABFBF-A50A-2AEB-C822-76F382A2BF7B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9:25:15.048" v="277"/>
          <ac:spMkLst>
            <pc:docMk/>
            <pc:sldMk cId="1877074263" sldId="259"/>
            <ac:spMk id="9" creationId="{5E39A796-BE83-48B1-B33F-35C4A32AAB57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9:25:15.048" v="277"/>
          <ac:spMkLst>
            <pc:docMk/>
            <pc:sldMk cId="1877074263" sldId="259"/>
            <ac:spMk id="11" creationId="{72F84B47-E267-4194-8194-831DB7B5547F}"/>
          </ac:spMkLst>
        </pc:spChg>
        <pc:picChg chg="add mod">
          <ac:chgData name="Raj, Kebin (Contingent Worker)" userId="S::kebin.raj@wabtec.com::dbdbdfb9-89b8-45a8-bfcc-f5510720c684" providerId="AD" clId="Web-{7E0D25FE-C378-82D1-2AC5-1DF529769754}" dt="2022-07-06T19:26:34.376" v="282" actId="14100"/>
          <ac:picMkLst>
            <pc:docMk/>
            <pc:sldMk cId="1877074263" sldId="259"/>
            <ac:picMk id="4" creationId="{EABF0226-9C30-9E0D-290D-CA0FF8BBD9A3}"/>
          </ac:picMkLst>
        </pc:picChg>
      </pc:sldChg>
      <pc:sldChg chg="addSp delSp modSp new mod modClrScheme chgLayout">
        <pc:chgData name="Raj, Kebin (Contingent Worker)" userId="S::kebin.raj@wabtec.com::dbdbdfb9-89b8-45a8-bfcc-f5510720c684" providerId="AD" clId="Web-{7E0D25FE-C378-82D1-2AC5-1DF529769754}" dt="2022-07-06T19:19:06.155" v="232"/>
        <pc:sldMkLst>
          <pc:docMk/>
          <pc:sldMk cId="2089327449" sldId="260"/>
        </pc:sldMkLst>
        <pc:spChg chg="mod ord">
          <ac:chgData name="Raj, Kebin (Contingent Worker)" userId="S::kebin.raj@wabtec.com::dbdbdfb9-89b8-45a8-bfcc-f5510720c684" providerId="AD" clId="Web-{7E0D25FE-C378-82D1-2AC5-1DF529769754}" dt="2022-07-06T19:19:06.155" v="232"/>
          <ac:spMkLst>
            <pc:docMk/>
            <pc:sldMk cId="2089327449" sldId="260"/>
            <ac:spMk id="2" creationId="{2A8CD822-B944-FD18-0F1B-ED48B4AF9296}"/>
          </ac:spMkLst>
        </pc:spChg>
        <pc:spChg chg="del">
          <ac:chgData name="Raj, Kebin (Contingent Worker)" userId="S::kebin.raj@wabtec.com::dbdbdfb9-89b8-45a8-bfcc-f5510720c684" providerId="AD" clId="Web-{7E0D25FE-C378-82D1-2AC5-1DF529769754}" dt="2022-07-06T19:10:29.870" v="193"/>
          <ac:spMkLst>
            <pc:docMk/>
            <pc:sldMk cId="2089327449" sldId="260"/>
            <ac:spMk id="3" creationId="{B5357784-9F91-BB3B-5D17-CF1407786FF6}"/>
          </ac:spMkLst>
        </pc:spChg>
        <pc:picChg chg="add mod">
          <ac:chgData name="Raj, Kebin (Contingent Worker)" userId="S::kebin.raj@wabtec.com::dbdbdfb9-89b8-45a8-bfcc-f5510720c684" providerId="AD" clId="Web-{7E0D25FE-C378-82D1-2AC5-1DF529769754}" dt="2022-07-06T19:12:35.824" v="204" actId="14100"/>
          <ac:picMkLst>
            <pc:docMk/>
            <pc:sldMk cId="2089327449" sldId="260"/>
            <ac:picMk id="4" creationId="{D7D8E2F1-461F-A54D-5B15-275CC9D62B62}"/>
          </ac:picMkLst>
        </pc:picChg>
      </pc:sldChg>
      <pc:sldChg chg="addSp delSp modSp new del mod setBg">
        <pc:chgData name="Raj, Kebin (Contingent Worker)" userId="S::kebin.raj@wabtec.com::dbdbdfb9-89b8-45a8-bfcc-f5510720c684" providerId="AD" clId="Web-{7E0D25FE-C378-82D1-2AC5-1DF529769754}" dt="2022-07-06T19:09:34.135" v="185"/>
        <pc:sldMkLst>
          <pc:docMk/>
          <pc:sldMk cId="2502437281" sldId="260"/>
        </pc:sldMkLst>
        <pc:spChg chg="del mod">
          <ac:chgData name="Raj, Kebin (Contingent Worker)" userId="S::kebin.raj@wabtec.com::dbdbdfb9-89b8-45a8-bfcc-f5510720c684" providerId="AD" clId="Web-{7E0D25FE-C378-82D1-2AC5-1DF529769754}" dt="2022-07-06T19:03:58.102" v="155"/>
          <ac:spMkLst>
            <pc:docMk/>
            <pc:sldMk cId="2502437281" sldId="260"/>
            <ac:spMk id="2" creationId="{C7D31626-5069-B714-2251-8C5E10927000}"/>
          </ac:spMkLst>
        </pc:spChg>
        <pc:spChg chg="mod ord">
          <ac:chgData name="Raj, Kebin (Contingent Worker)" userId="S::kebin.raj@wabtec.com::dbdbdfb9-89b8-45a8-bfcc-f5510720c684" providerId="AD" clId="Web-{7E0D25FE-C378-82D1-2AC5-1DF529769754}" dt="2022-07-06T19:09:19.854" v="184"/>
          <ac:spMkLst>
            <pc:docMk/>
            <pc:sldMk cId="2502437281" sldId="260"/>
            <ac:spMk id="3" creationId="{B8D8AC2F-7F60-5C36-D5C3-95F13B16AD6A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09:08.260" v="177"/>
          <ac:spMkLst>
            <pc:docMk/>
            <pc:sldMk cId="2502437281" sldId="260"/>
            <ac:spMk id="6" creationId="{7FF47CB7-972F-479F-A36D-9E72D26EC8DA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09:08.260" v="177"/>
          <ac:spMkLst>
            <pc:docMk/>
            <pc:sldMk cId="2502437281" sldId="260"/>
            <ac:spMk id="7" creationId="{0D153B68-5844-490D-8E67-F616D6D721CA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08:58.651" v="173"/>
          <ac:spMkLst>
            <pc:docMk/>
            <pc:sldMk cId="2502437281" sldId="260"/>
            <ac:spMk id="9" creationId="{2B566528-1B12-4246-9431-5C2D7D081168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09:08.260" v="177"/>
          <ac:spMkLst>
            <pc:docMk/>
            <pc:sldMk cId="2502437281" sldId="260"/>
            <ac:spMk id="13" creationId="{9A0D773F-7A7D-4DBB-9DEA-86BB8B8F4BC8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09:10.916" v="179"/>
          <ac:spMkLst>
            <pc:docMk/>
            <pc:sldMk cId="2502437281" sldId="260"/>
            <ac:spMk id="18" creationId="{2B566528-1B12-4246-9431-5C2D7D081168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09:16.963" v="181"/>
          <ac:spMkLst>
            <pc:docMk/>
            <pc:sldMk cId="2502437281" sldId="260"/>
            <ac:spMk id="23" creationId="{2EB492CD-616E-47F8-933B-5E2D952A0593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09:16.963" v="181"/>
          <ac:spMkLst>
            <pc:docMk/>
            <pc:sldMk cId="2502437281" sldId="260"/>
            <ac:spMk id="24" creationId="{59383CF9-23B5-4335-9B21-1791C4CF1C75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09:16.963" v="181"/>
          <ac:spMkLst>
            <pc:docMk/>
            <pc:sldMk cId="2502437281" sldId="260"/>
            <ac:spMk id="25" creationId="{0007FE00-9498-4706-B255-6437B0252C02}"/>
          </ac:spMkLst>
        </pc:spChg>
        <pc:spChg chg="add del">
          <ac:chgData name="Raj, Kebin (Contingent Worker)" userId="S::kebin.raj@wabtec.com::dbdbdfb9-89b8-45a8-bfcc-f5510720c684" providerId="AD" clId="Web-{7E0D25FE-C378-82D1-2AC5-1DF529769754}" dt="2022-07-06T19:09:19.838" v="183"/>
          <ac:spMkLst>
            <pc:docMk/>
            <pc:sldMk cId="2502437281" sldId="260"/>
            <ac:spMk id="27" creationId="{3CD9DF72-87A3-404E-A828-84CBF11A8303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9:09:19.854" v="184"/>
          <ac:spMkLst>
            <pc:docMk/>
            <pc:sldMk cId="2502437281" sldId="260"/>
            <ac:spMk id="30" creationId="{B6FACB3C-9069-4791-BC5C-0DB7CD19B853}"/>
          </ac:spMkLst>
        </pc:spChg>
        <pc:spChg chg="add">
          <ac:chgData name="Raj, Kebin (Contingent Worker)" userId="S::kebin.raj@wabtec.com::dbdbdfb9-89b8-45a8-bfcc-f5510720c684" providerId="AD" clId="Web-{7E0D25FE-C378-82D1-2AC5-1DF529769754}" dt="2022-07-06T19:09:19.854" v="184"/>
          <ac:spMkLst>
            <pc:docMk/>
            <pc:sldMk cId="2502437281" sldId="260"/>
            <ac:spMk id="31" creationId="{71F2038E-D777-4B76-81DD-DD13EE91B9DD}"/>
          </ac:spMkLst>
        </pc:spChg>
        <pc:grpChg chg="add del">
          <ac:chgData name="Raj, Kebin (Contingent Worker)" userId="S::kebin.raj@wabtec.com::dbdbdfb9-89b8-45a8-bfcc-f5510720c684" providerId="AD" clId="Web-{7E0D25FE-C378-82D1-2AC5-1DF529769754}" dt="2022-07-06T19:08:58.651" v="173"/>
          <ac:grpSpMkLst>
            <pc:docMk/>
            <pc:sldMk cId="2502437281" sldId="260"/>
            <ac:grpSpMk id="11" creationId="{828A5161-06F1-46CF-8AD7-844680A59E13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08:58.651" v="173"/>
          <ac:grpSpMkLst>
            <pc:docMk/>
            <pc:sldMk cId="2502437281" sldId="260"/>
            <ac:grpSpMk id="15" creationId="{5995D10D-E9C9-47DB-AE7E-801FEF38F5C9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09:10.916" v="179"/>
          <ac:grpSpMkLst>
            <pc:docMk/>
            <pc:sldMk cId="2502437281" sldId="260"/>
            <ac:grpSpMk id="19" creationId="{828A5161-06F1-46CF-8AD7-844680A59E13}"/>
          </ac:grpSpMkLst>
        </pc:grpChg>
        <pc:grpChg chg="add del">
          <ac:chgData name="Raj, Kebin (Contingent Worker)" userId="S::kebin.raj@wabtec.com::dbdbdfb9-89b8-45a8-bfcc-f5510720c684" providerId="AD" clId="Web-{7E0D25FE-C378-82D1-2AC5-1DF529769754}" dt="2022-07-06T19:09:10.916" v="179"/>
          <ac:grpSpMkLst>
            <pc:docMk/>
            <pc:sldMk cId="2502437281" sldId="260"/>
            <ac:grpSpMk id="21" creationId="{5995D10D-E9C9-47DB-AE7E-801FEF38F5C9}"/>
          </ac:grpSpMkLst>
        </pc:grpChg>
        <pc:grpChg chg="add">
          <ac:chgData name="Raj, Kebin (Contingent Worker)" userId="S::kebin.raj@wabtec.com::dbdbdfb9-89b8-45a8-bfcc-f5510720c684" providerId="AD" clId="Web-{7E0D25FE-C378-82D1-2AC5-1DF529769754}" dt="2022-07-06T19:09:19.854" v="184"/>
          <ac:grpSpMkLst>
            <pc:docMk/>
            <pc:sldMk cId="2502437281" sldId="260"/>
            <ac:grpSpMk id="32" creationId="{DD354807-230F-4402-B1B9-F733A8F1F190}"/>
          </ac:grpSpMkLst>
        </pc:grpChg>
        <pc:picChg chg="add mod">
          <ac:chgData name="Raj, Kebin (Contingent Worker)" userId="S::kebin.raj@wabtec.com::dbdbdfb9-89b8-45a8-bfcc-f5510720c684" providerId="AD" clId="Web-{7E0D25FE-C378-82D1-2AC5-1DF529769754}" dt="2022-07-06T19:09:19.854" v="184"/>
          <ac:picMkLst>
            <pc:docMk/>
            <pc:sldMk cId="2502437281" sldId="260"/>
            <ac:picMk id="4" creationId="{841DC0F7-0CEF-DFE3-B95A-986385890DE5}"/>
          </ac:picMkLst>
        </pc:picChg>
        <pc:cxnChg chg="add del">
          <ac:chgData name="Raj, Kebin (Contingent Worker)" userId="S::kebin.raj@wabtec.com::dbdbdfb9-89b8-45a8-bfcc-f5510720c684" providerId="AD" clId="Web-{7E0D25FE-C378-82D1-2AC5-1DF529769754}" dt="2022-07-06T19:09:19.838" v="183"/>
          <ac:cxnSpMkLst>
            <pc:docMk/>
            <pc:sldMk cId="2502437281" sldId="260"/>
            <ac:cxnSpMk id="28" creationId="{20E3A342-4D61-4E3F-AF90-1AB42AEB96CC}"/>
          </ac:cxnSpMkLst>
        </pc:cxnChg>
      </pc:sldChg>
      <pc:sldChg chg="addSp delSp modSp new mod modClrScheme chgLayout">
        <pc:chgData name="Raj, Kebin (Contingent Worker)" userId="S::kebin.raj@wabtec.com::dbdbdfb9-89b8-45a8-bfcc-f5510720c684" providerId="AD" clId="Web-{7E0D25FE-C378-82D1-2AC5-1DF529769754}" dt="2022-07-06T19:19:06.155" v="232"/>
        <pc:sldMkLst>
          <pc:docMk/>
          <pc:sldMk cId="739481485" sldId="261"/>
        </pc:sldMkLst>
        <pc:spChg chg="del mod">
          <ac:chgData name="Raj, Kebin (Contingent Worker)" userId="S::kebin.raj@wabtec.com::dbdbdfb9-89b8-45a8-bfcc-f5510720c684" providerId="AD" clId="Web-{7E0D25FE-C378-82D1-2AC5-1DF529769754}" dt="2022-07-06T19:13:44.043" v="221"/>
          <ac:spMkLst>
            <pc:docMk/>
            <pc:sldMk cId="739481485" sldId="261"/>
            <ac:spMk id="2" creationId="{0A254D4C-BBA6-CDE0-AA79-80FCB92C8C0B}"/>
          </ac:spMkLst>
        </pc:spChg>
        <pc:spChg chg="mod ord">
          <ac:chgData name="Raj, Kebin (Contingent Worker)" userId="S::kebin.raj@wabtec.com::dbdbdfb9-89b8-45a8-bfcc-f5510720c684" providerId="AD" clId="Web-{7E0D25FE-C378-82D1-2AC5-1DF529769754}" dt="2022-07-06T19:19:06.155" v="232"/>
          <ac:spMkLst>
            <pc:docMk/>
            <pc:sldMk cId="739481485" sldId="261"/>
            <ac:spMk id="3" creationId="{52BF3C50-C7E5-E40D-325A-902CD49E4B23}"/>
          </ac:spMkLst>
        </pc:spChg>
        <pc:picChg chg="add mod">
          <ac:chgData name="Raj, Kebin (Contingent Worker)" userId="S::kebin.raj@wabtec.com::dbdbdfb9-89b8-45a8-bfcc-f5510720c684" providerId="AD" clId="Web-{7E0D25FE-C378-82D1-2AC5-1DF529769754}" dt="2022-07-06T19:16:29.607" v="227" actId="14100"/>
          <ac:picMkLst>
            <pc:docMk/>
            <pc:sldMk cId="739481485" sldId="261"/>
            <ac:picMk id="4" creationId="{E43D6605-53FA-1DF7-DE53-BD0EBCEA0451}"/>
          </ac:picMkLst>
        </pc:picChg>
      </pc:sldChg>
      <pc:sldMasterChg chg="del delSldLayout">
        <pc:chgData name="Raj, Kebin (Contingent Worker)" userId="S::kebin.raj@wabtec.com::dbdbdfb9-89b8-45a8-bfcc-f5510720c684" providerId="AD" clId="Web-{7E0D25FE-C378-82D1-2AC5-1DF529769754}" dt="2022-07-06T17:56:34.047" v="19"/>
        <pc:sldMasterMkLst>
          <pc:docMk/>
          <pc:sldMasterMk cId="2460954070" sldId="2147483660"/>
        </pc:sldMasterMkLst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j, Kebin (Contingent Worker)" userId="S::kebin.raj@wabtec.com::dbdbdfb9-89b8-45a8-bfcc-f5510720c684" providerId="AD" clId="Web-{7E0D25FE-C378-82D1-2AC5-1DF529769754}" dt="2022-07-06T17:56:34.047" v="1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E0D25FE-C378-82D1-2AC5-1DF529769754}" dt="2022-07-06T17:56:43.047" v="20"/>
        <pc:sldMasterMkLst>
          <pc:docMk/>
          <pc:sldMasterMk cId="2387854089" sldId="2147483672"/>
        </pc:sldMasterMkLst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4094664103" sldId="2147483673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2959912019" sldId="2147483674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2062326583" sldId="2147483675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719092814" sldId="2147483676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656512704" sldId="2147483677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2849039663" sldId="2147483678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4061933278" sldId="2147483679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620230855" sldId="2147483680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34087432" sldId="2147483681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661014782" sldId="2147483682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7:56:43.047" v="20"/>
          <pc:sldLayoutMkLst>
            <pc:docMk/>
            <pc:sldMasterMk cId="2387854089" sldId="2147483672"/>
            <pc:sldLayoutMk cId="1651044499" sldId="2147483683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E0D25FE-C378-82D1-2AC5-1DF529769754}" dt="2022-07-06T18:07:38.054" v="66"/>
        <pc:sldMasterMkLst>
          <pc:docMk/>
          <pc:sldMasterMk cId="3647424835" sldId="2147483684"/>
        </pc:sldMasterMkLst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1644374091" sldId="2147483685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1084473631" sldId="2147483686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1671963439" sldId="2147483687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2792390114" sldId="2147483688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3561798347" sldId="2147483689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1909831831" sldId="2147483690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2412726736" sldId="2147483691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92156931" sldId="2147483692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2510176738" sldId="2147483693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3469766359" sldId="2147483694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2645304172" sldId="2147483695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3930944950" sldId="2147483696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821401567" sldId="2147483697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2573643051" sldId="2147483698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259895588" sldId="2147483699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3486865285" sldId="2147483700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8:07:38.054" v="66"/>
          <pc:sldLayoutMkLst>
            <pc:docMk/>
            <pc:sldMasterMk cId="3647424835" sldId="2147483684"/>
            <pc:sldLayoutMk cId="2206740813" sldId="2147483701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E0D25FE-C378-82D1-2AC5-1DF529769754}" dt="2022-07-06T19:18:22.326" v="228"/>
        <pc:sldMasterMkLst>
          <pc:docMk/>
          <pc:sldMasterMk cId="2306057245" sldId="2147483702"/>
        </pc:sldMasterMkLst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3662173153" sldId="2147483703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698037526" sldId="2147483704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385138562" sldId="2147483705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1952885931" sldId="2147483706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3911992901" sldId="2147483707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3817163626" sldId="2147483708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1928928608" sldId="2147483709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3515393348" sldId="2147483710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2359043983" sldId="2147483711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2699320676" sldId="2147483712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2.326" v="228"/>
          <pc:sldLayoutMkLst>
            <pc:docMk/>
            <pc:sldMasterMk cId="2306057245" sldId="2147483702"/>
            <pc:sldLayoutMk cId="2310586902" sldId="2147483713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E0D25FE-C378-82D1-2AC5-1DF529769754}" dt="2022-07-06T19:18:28.108" v="229"/>
        <pc:sldMasterMkLst>
          <pc:docMk/>
          <pc:sldMasterMk cId="640292912" sldId="2147483714"/>
        </pc:sldMasterMkLst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335126418" sldId="2147483715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3473851279" sldId="2147483716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2230098783" sldId="2147483717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1432885032" sldId="2147483718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1368081657" sldId="2147483719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2501343794" sldId="2147483720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142589283" sldId="2147483721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2315886847" sldId="2147483722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417635398" sldId="2147483723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2893175736" sldId="2147483724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28.108" v="229"/>
          <pc:sldLayoutMkLst>
            <pc:docMk/>
            <pc:sldMasterMk cId="640292912" sldId="2147483714"/>
            <pc:sldLayoutMk cId="849716880" sldId="2147483725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E0D25FE-C378-82D1-2AC5-1DF529769754}" dt="2022-07-06T19:18:32.029" v="230"/>
        <pc:sldMasterMkLst>
          <pc:docMk/>
          <pc:sldMasterMk cId="3328937099" sldId="2147483726"/>
        </pc:sldMasterMkLst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2044910797" sldId="2147483727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2200118235" sldId="2147483728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2022534955" sldId="2147483729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4212584889" sldId="2147483730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1434550290" sldId="2147483731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2862833941" sldId="2147483732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1882593218" sldId="2147483733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2890325205" sldId="2147483734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1140252290" sldId="2147483735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2508476051" sldId="2147483736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2.029" v="230"/>
          <pc:sldLayoutMkLst>
            <pc:docMk/>
            <pc:sldMasterMk cId="3328937099" sldId="2147483726"/>
            <pc:sldLayoutMk cId="2721707947" sldId="2147483737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E0D25FE-C378-82D1-2AC5-1DF529769754}" dt="2022-07-06T19:18:39.701" v="231"/>
        <pc:sldMasterMkLst>
          <pc:docMk/>
          <pc:sldMasterMk cId="2083729549" sldId="2147483738"/>
        </pc:sldMasterMkLst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1019622092" sldId="2147483739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1288536419" sldId="2147483740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1845299406" sldId="2147483741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2677168338" sldId="2147483742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3971988318" sldId="2147483743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3510465137" sldId="2147483744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68639893" sldId="2147483745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2228689185" sldId="2147483746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1358121372" sldId="2147483747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3716568161" sldId="2147483748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4089722591" sldId="2147483749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3433469143" sldId="2147483750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2355735166" sldId="2147483751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454191810" sldId="2147483752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1547505107" sldId="2147483753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1779085093" sldId="2147483754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8:39.701" v="231"/>
          <pc:sldLayoutMkLst>
            <pc:docMk/>
            <pc:sldMasterMk cId="2083729549" sldId="2147483738"/>
            <pc:sldLayoutMk cId="2603638400" sldId="2147483755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7E0D25FE-C378-82D1-2AC5-1DF529769754}" dt="2022-07-06T19:19:06.155" v="232"/>
        <pc:sldMasterMkLst>
          <pc:docMk/>
          <pc:sldMasterMk cId="2902388121" sldId="2147483756"/>
        </pc:sldMasterMkLst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1008622593" sldId="2147483757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1971220902" sldId="2147483758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1099859155" sldId="2147483759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3834287365" sldId="2147483760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1265730234" sldId="2147483761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2731268877" sldId="2147483762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2725950006" sldId="2147483763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3079111148" sldId="2147483764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3708813475" sldId="2147483765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2493999902" sldId="2147483766"/>
          </pc:sldLayoutMkLst>
        </pc:sldLayoutChg>
        <pc:sldLayoutChg chg="add del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2902388121" sldId="2147483756"/>
            <pc:sldLayoutMk cId="4013990179" sldId="2147483767"/>
          </pc:sldLayoutMkLst>
        </pc:sldLayoutChg>
      </pc:sldMasterChg>
      <pc:sldMasterChg chg="add addSldLayout modSldLayout">
        <pc:chgData name="Raj, Kebin (Contingent Worker)" userId="S::kebin.raj@wabtec.com::dbdbdfb9-89b8-45a8-bfcc-f5510720c684" providerId="AD" clId="Web-{7E0D25FE-C378-82D1-2AC5-1DF529769754}" dt="2022-07-06T19:19:06.155" v="232"/>
        <pc:sldMasterMkLst>
          <pc:docMk/>
          <pc:sldMasterMk cId="327088944" sldId="2147483768"/>
        </pc:sldMasterMkLst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2908005746" sldId="2147483769"/>
          </pc:sldLayoutMkLst>
        </pc:sldLayoutChg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2326920354" sldId="2147483770"/>
          </pc:sldLayoutMkLst>
        </pc:sldLayoutChg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478017158" sldId="2147483771"/>
          </pc:sldLayoutMkLst>
        </pc:sldLayoutChg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76187796" sldId="2147483772"/>
          </pc:sldLayoutMkLst>
        </pc:sldLayoutChg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62611639" sldId="2147483773"/>
          </pc:sldLayoutMkLst>
        </pc:sldLayoutChg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45015418" sldId="2147483774"/>
          </pc:sldLayoutMkLst>
        </pc:sldLayoutChg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651597053" sldId="2147483775"/>
          </pc:sldLayoutMkLst>
        </pc:sldLayoutChg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2687548459" sldId="2147483776"/>
          </pc:sldLayoutMkLst>
        </pc:sldLayoutChg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2005966692" sldId="2147483777"/>
          </pc:sldLayoutMkLst>
        </pc:sldLayoutChg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3620627533" sldId="2147483778"/>
          </pc:sldLayoutMkLst>
        </pc:sldLayoutChg>
        <pc:sldLayoutChg chg="add mod replId">
          <pc:chgData name="Raj, Kebin (Contingent Worker)" userId="S::kebin.raj@wabtec.com::dbdbdfb9-89b8-45a8-bfcc-f5510720c684" providerId="AD" clId="Web-{7E0D25FE-C378-82D1-2AC5-1DF529769754}" dt="2022-07-06T19:19:06.155" v="232"/>
          <pc:sldLayoutMkLst>
            <pc:docMk/>
            <pc:sldMasterMk cId="327088944" sldId="2147483768"/>
            <pc:sldLayoutMk cId="3545734958" sldId="2147483779"/>
          </pc:sldLayoutMkLst>
        </pc:sldLayoutChg>
      </pc:sldMasterChg>
    </pc:docChg>
  </pc:docChgLst>
  <pc:docChgLst>
    <pc:chgData name="Raj, Kebin (Contingent Worker)" userId="S::kebin.raj@wabtec.com::dbdbdfb9-89b8-45a8-bfcc-f5510720c684" providerId="AD" clId="Web-{7997037D-FDAE-44EF-9884-1DFF1654C82A}"/>
    <pc:docChg chg="addSld modSld">
      <pc:chgData name="Raj, Kebin (Contingent Worker)" userId="S::kebin.raj@wabtec.com::dbdbdfb9-89b8-45a8-bfcc-f5510720c684" providerId="AD" clId="Web-{7997037D-FDAE-44EF-9884-1DFF1654C82A}" dt="2022-07-06T17:18:47.144" v="1"/>
      <pc:docMkLst>
        <pc:docMk/>
      </pc:docMkLst>
      <pc:sldChg chg="delSp new mod modClrScheme chgLayout">
        <pc:chgData name="Raj, Kebin (Contingent Worker)" userId="S::kebin.raj@wabtec.com::dbdbdfb9-89b8-45a8-bfcc-f5510720c684" providerId="AD" clId="Web-{7997037D-FDAE-44EF-9884-1DFF1654C82A}" dt="2022-07-06T17:18:47.144" v="1"/>
        <pc:sldMkLst>
          <pc:docMk/>
          <pc:sldMk cId="3023550308" sldId="257"/>
        </pc:sldMkLst>
        <pc:spChg chg="del">
          <ac:chgData name="Raj, Kebin (Contingent Worker)" userId="S::kebin.raj@wabtec.com::dbdbdfb9-89b8-45a8-bfcc-f5510720c684" providerId="AD" clId="Web-{7997037D-FDAE-44EF-9884-1DFF1654C82A}" dt="2022-07-06T17:18:47.144" v="1"/>
          <ac:spMkLst>
            <pc:docMk/>
            <pc:sldMk cId="3023550308" sldId="257"/>
            <ac:spMk id="2" creationId="{F2C8A510-92FF-4B72-FBE6-6FAF1DC5A687}"/>
          </ac:spMkLst>
        </pc:spChg>
        <pc:spChg chg="del">
          <ac:chgData name="Raj, Kebin (Contingent Worker)" userId="S::kebin.raj@wabtec.com::dbdbdfb9-89b8-45a8-bfcc-f5510720c684" providerId="AD" clId="Web-{7997037D-FDAE-44EF-9884-1DFF1654C82A}" dt="2022-07-06T17:18:47.144" v="1"/>
          <ac:spMkLst>
            <pc:docMk/>
            <pc:sldMk cId="3023550308" sldId="257"/>
            <ac:spMk id="3" creationId="{D0BF4441-5A23-235F-F0EA-13B560A9BD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3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2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1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4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6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abtec.sharepoint.com/sites/DnAOperations/SitePages/Ticket-Mo.asp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btec.sharepoint.com/sites/DnAOperations/SitePages/Ticket-Mo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25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40B87-8B1A-9266-C546-F9D7DC7F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Parent Group Tickets</a:t>
            </a:r>
          </a:p>
          <a:p>
            <a:pPr algn="l"/>
            <a:endParaRPr lang="en-US" sz="3600" b="1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7" name="Group 29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89D6B8D-57EA-0A8C-3B25-1B6B4F056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/>
                </a:solidFill>
              </a:rPr>
              <a:t>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Parent group tickets are those which are not assigned to anyone. We are having parent tickets for:  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Incidents 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Requests/RITM’s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All Parent Tickets can be found in the below URL: </a:t>
            </a:r>
            <a:r>
              <a:rPr lang="en-US" sz="2000">
                <a:solidFill>
                  <a:schemeClr val="tx2"/>
                </a:solidFill>
                <a:hlinkClick r:id="rId2"/>
              </a:rPr>
              <a:t>https://wabtec.sharepoint.com/sites/DnAOperations/SitePages/Ticket-Mo.aspx</a:t>
            </a:r>
            <a:r>
              <a:rPr lang="en-US" sz="2000">
                <a:solidFill>
                  <a:schemeClr val="tx2"/>
                </a:solidFill>
              </a:rPr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5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0A1A5-D737-3A72-D189-9ABCC424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br>
              <a:rPr lang="en-US" sz="3300" b="1">
                <a:solidFill>
                  <a:schemeClr val="tx2"/>
                </a:solidFill>
                <a:ea typeface="+mj-lt"/>
                <a:cs typeface="+mj-lt"/>
              </a:rPr>
            </a:br>
            <a:br>
              <a:rPr lang="en-US" sz="3300" b="1">
                <a:solidFill>
                  <a:schemeClr val="tx2"/>
                </a:solidFill>
                <a:ea typeface="+mj-lt"/>
                <a:cs typeface="+mj-lt"/>
              </a:rPr>
            </a:br>
            <a:r>
              <a:rPr lang="en-US" sz="3300" b="1">
                <a:solidFill>
                  <a:schemeClr val="tx2"/>
                </a:solidFill>
                <a:ea typeface="+mj-lt"/>
                <a:cs typeface="+mj-lt"/>
              </a:rPr>
              <a:t>Purpose:</a:t>
            </a:r>
            <a:r>
              <a:rPr lang="en-US" sz="3300">
                <a:solidFill>
                  <a:schemeClr val="tx2"/>
                </a:solidFill>
                <a:ea typeface="+mj-lt"/>
                <a:cs typeface="+mj-lt"/>
              </a:rPr>
              <a:t> </a:t>
            </a:r>
            <a:br>
              <a:rPr lang="en-US" sz="3300">
                <a:solidFill>
                  <a:schemeClr val="tx2"/>
                </a:solidFill>
                <a:ea typeface="+mj-lt"/>
                <a:cs typeface="+mj-lt"/>
              </a:rPr>
            </a:br>
            <a:endParaRPr lang="en-US" sz="3300">
              <a:solidFill>
                <a:schemeClr val="tx2"/>
              </a:solidFill>
            </a:endParaRPr>
          </a:p>
          <a:p>
            <a:r>
              <a:rPr lang="en-US" sz="3300">
                <a:solidFill>
                  <a:schemeClr val="tx2"/>
                </a:solidFill>
                <a:ea typeface="+mj-lt"/>
                <a:cs typeface="+mj-lt"/>
              </a:rPr>
              <a:t>How to monitor parent group tickets and whom we need to contact on any parent ticket.</a:t>
            </a:r>
            <a:endParaRPr lang="en-US" sz="3300">
              <a:solidFill>
                <a:schemeClr val="tx2"/>
              </a:solidFill>
            </a:endParaRPr>
          </a:p>
          <a:p>
            <a:endParaRPr lang="en-US" sz="330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7849-AA62-594C-406B-880D9DB8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endParaRPr lang="en-US" sz="20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b="1">
                <a:solidFill>
                  <a:schemeClr val="tx2"/>
                </a:solidFill>
              </a:rPr>
              <a:t>Instruction</a:t>
            </a:r>
            <a:endParaRPr lang="en-US" sz="2000" b="1">
              <a:solidFill>
                <a:schemeClr val="tx2"/>
              </a:solidFill>
              <a:cs typeface="Calibri"/>
            </a:endParaRPr>
          </a:p>
          <a:p>
            <a:pPr>
              <a:buNone/>
            </a:pPr>
            <a:r>
              <a:rPr lang="en-US" sz="2000" b="1">
                <a:solidFill>
                  <a:schemeClr val="tx2"/>
                </a:solidFill>
                <a:ea typeface="+mn-lt"/>
                <a:cs typeface="+mn-lt"/>
              </a:rPr>
              <a:t>Steps to monitor Parent tickets: </a:t>
            </a:r>
            <a:endParaRPr lang="en-US" sz="20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b="1">
                <a:solidFill>
                  <a:schemeClr val="tx2"/>
                </a:solidFill>
                <a:ea typeface="+mn-lt"/>
                <a:cs typeface="+mn-lt"/>
              </a:rPr>
              <a:t>Step1: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 Open below URL </a:t>
            </a:r>
            <a:endParaRPr lang="en-US" sz="20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  <a:hlinkClick r:id="rId2"/>
              </a:rPr>
              <a:t>https://wabtec.sharepoint.com/sites/DnAOperations/SitePages/Ticket-Mo.aspx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 </a:t>
            </a:r>
            <a:endParaRPr lang="en-U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2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519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0A036-0FE6-780C-0B88-77763980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 fontScale="90000"/>
          </a:bodyPr>
          <a:lstStyle/>
          <a:p>
            <a:br>
              <a:rPr lang="en-US" sz="2000" b="1" dirty="0">
                <a:ea typeface="+mj-lt"/>
                <a:cs typeface="+mj-lt"/>
              </a:rPr>
            </a:br>
            <a:r>
              <a:rPr lang="en-US" sz="2800" b="1" dirty="0">
                <a:solidFill>
                  <a:schemeClr val="tx2"/>
                </a:solidFill>
                <a:ea typeface="+mj-lt"/>
                <a:cs typeface="+mj-lt"/>
              </a:rPr>
              <a:t>Step2:</a:t>
            </a:r>
            <a:r>
              <a:rPr lang="en-US" sz="2800" dirty="0">
                <a:solidFill>
                  <a:schemeClr val="tx2"/>
                </a:solidFill>
                <a:ea typeface="+mj-lt"/>
                <a:cs typeface="+mj-lt"/>
              </a:rPr>
              <a:t> 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+mj-lt"/>
                <a:cs typeface="+mj-lt"/>
              </a:rPr>
              <a:t>Choose type of ticket </a:t>
            </a:r>
            <a:endParaRPr lang="en-US" sz="2800">
              <a:solidFill>
                <a:schemeClr val="tx2"/>
              </a:solidFill>
              <a:latin typeface="Calibri"/>
              <a:cs typeface="Calibri Light"/>
            </a:endParaRPr>
          </a:p>
          <a:p>
            <a:r>
              <a:rPr lang="en-US" sz="2800" dirty="0">
                <a:solidFill>
                  <a:schemeClr val="tx2"/>
                </a:solidFill>
                <a:latin typeface="Calibri"/>
                <a:ea typeface="+mj-lt"/>
                <a:cs typeface="+mj-lt"/>
              </a:rPr>
              <a:t>As we can see Incident and Request button, click on any button based on requirement.</a:t>
            </a:r>
            <a:r>
              <a:rPr lang="en-US" sz="2800" dirty="0">
                <a:solidFill>
                  <a:schemeClr val="tx2"/>
                </a:solidFill>
                <a:ea typeface="+mj-lt"/>
                <a:cs typeface="+mj-lt"/>
              </a:rPr>
              <a:t> </a:t>
            </a:r>
            <a:endParaRPr lang="en-US" sz="2800" dirty="0">
              <a:solidFill>
                <a:schemeClr val="tx2"/>
              </a:solidFill>
              <a:cs typeface="Calibri Light"/>
            </a:endParaRPr>
          </a:p>
          <a:p>
            <a:endParaRPr lang="en-US" sz="2800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45D1-6D84-706F-DA35-DAC8B731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1800">
              <a:solidFill>
                <a:schemeClr val="tx2"/>
              </a:solidFill>
            </a:endParaRPr>
          </a:p>
          <a:p>
            <a:pPr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51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Graphical user interface, application, email, website&#10;&#10;Description automatically generated">
            <a:extLst>
              <a:ext uri="{FF2B5EF4-FFF2-40B4-BE49-F238E27FC236}">
                <a16:creationId xmlns:a16="http://schemas.microsoft.com/office/drawing/2014/main" id="{6C93AA46-EF2F-63C1-99CF-048180C5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2" y="2438873"/>
            <a:ext cx="10669552" cy="37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BFBF-A50A-2AEB-C822-76F382A2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59" y="396815"/>
            <a:ext cx="3505494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Step3:</a:t>
            </a:r>
            <a:r>
              <a:rPr lang="en-US" dirty="0">
                <a:ea typeface="+mn-lt"/>
                <a:cs typeface="+mn-lt"/>
              </a:rPr>
              <a:t> Monitoring tickets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Once you have opened Incident/Request all the open tickets can be viewed. Make sure that Assigned to column is not empty for any ticket. 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If you find any empty data for Assigned to column, open the ticket and check the Assignment Group for that particular ticket. </a:t>
            </a:r>
            <a:endParaRPr lang="en-US" dirty="0"/>
          </a:p>
          <a:p>
            <a:endParaRPr lang="en-US" sz="20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ABF0226-9C30-9E0D-290D-CA0FF8BB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56434"/>
            <a:ext cx="6019331" cy="45393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70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D822-B944-FD18-0F1B-ED48B4AF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ea typeface="+mj-lt"/>
                <a:cs typeface="+mj-lt"/>
              </a:rPr>
            </a:br>
            <a:br>
              <a:rPr lang="en-US" b="1" dirty="0">
                <a:ea typeface="+mj-lt"/>
                <a:cs typeface="+mj-lt"/>
              </a:rPr>
            </a:b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Step4:</a:t>
            </a:r>
            <a:r>
              <a:rPr lang="en-US" dirty="0">
                <a:ea typeface="+mj-lt"/>
                <a:cs typeface="+mj-lt"/>
              </a:rPr>
              <a:t> Person to Contact 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In the above-mentioned URL, by scrolling down the page you can find a table which displays the data of all Group names and Group Manager names to contact.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7D8E2F1-461F-A54D-5B15-275CC9D6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1" y="3014298"/>
            <a:ext cx="8393500" cy="3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2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3C50-C7E5-E40D-325A-902CD49E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72" y="11471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Check the relevant Assignment Group and you can find that person to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Mail/Contact for that particular ticket. 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Once you find the manger to contact, drop a mail by mentioning all the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details regarding that ticket and its status. </a:t>
            </a:r>
            <a:endParaRPr lang="en-US" dirty="0">
              <a:cs typeface="Calibri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Example as given below: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3D6605-53FA-1DF7-DE53-BD0EBCEA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3376729"/>
            <a:ext cx="9788105" cy="24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8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Parent Group Tickets </vt:lpstr>
      <vt:lpstr>  Purpose:   How to monitor parent group tickets and whom we need to contact on any parent ticket. </vt:lpstr>
      <vt:lpstr> Step2: Choose type of ticket  As we can see Incident and Request button, click on any button based on requirement.  </vt:lpstr>
      <vt:lpstr>PowerPoint Presentation</vt:lpstr>
      <vt:lpstr>   Step4: Person to Contact  In the above-mentioned URL, by scrolling down the page you can find a table which displays the data of all Group names and Group Manager names to contact.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99</cp:revision>
  <dcterms:created xsi:type="dcterms:W3CDTF">2022-07-06T17:18:15Z</dcterms:created>
  <dcterms:modified xsi:type="dcterms:W3CDTF">2022-07-06T19:26:40Z</dcterms:modified>
</cp:coreProperties>
</file>