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2C2FD-DB39-645D-507C-F0545901F3C7}" v="4" dt="2022-07-11T11:08:02.354"/>
    <p1510:client id="{CA429971-7FD7-42FF-9AB7-2F76327D8D70}" v="326" dt="2022-07-07T17:20:50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kanati, Bharathi (Contingent Worker)" userId="S::bharathi.pakanati@wabtec.com::8278e621-003f-4cc8-a1ec-109ecc7d0350" providerId="AD" clId="Web-{2DD2C2FD-DB39-645D-507C-F0545901F3C7}"/>
    <pc:docChg chg="delSld modSld">
      <pc:chgData name="Pakanati, Bharathi (Contingent Worker)" userId="S::bharathi.pakanati@wabtec.com::8278e621-003f-4cc8-a1ec-109ecc7d0350" providerId="AD" clId="Web-{2DD2C2FD-DB39-645D-507C-F0545901F3C7}" dt="2022-07-11T11:08:02.354" v="3" actId="20577"/>
      <pc:docMkLst>
        <pc:docMk/>
      </pc:docMkLst>
      <pc:sldChg chg="del">
        <pc:chgData name="Pakanati, Bharathi (Contingent Worker)" userId="S::bharathi.pakanati@wabtec.com::8278e621-003f-4cc8-a1ec-109ecc7d0350" providerId="AD" clId="Web-{2DD2C2FD-DB39-645D-507C-F0545901F3C7}" dt="2022-07-11T11:04:48.417" v="0"/>
        <pc:sldMkLst>
          <pc:docMk/>
          <pc:sldMk cId="3072333884" sldId="258"/>
        </pc:sldMkLst>
      </pc:sldChg>
      <pc:sldChg chg="del">
        <pc:chgData name="Pakanati, Bharathi (Contingent Worker)" userId="S::bharathi.pakanati@wabtec.com::8278e621-003f-4cc8-a1ec-109ecc7d0350" providerId="AD" clId="Web-{2DD2C2FD-DB39-645D-507C-F0545901F3C7}" dt="2022-07-11T11:04:52.229" v="1"/>
        <pc:sldMkLst>
          <pc:docMk/>
          <pc:sldMk cId="3896022566" sldId="259"/>
        </pc:sldMkLst>
      </pc:sldChg>
      <pc:sldChg chg="modSp">
        <pc:chgData name="Pakanati, Bharathi (Contingent Worker)" userId="S::bharathi.pakanati@wabtec.com::8278e621-003f-4cc8-a1ec-109ecc7d0350" providerId="AD" clId="Web-{2DD2C2FD-DB39-645D-507C-F0545901F3C7}" dt="2022-07-11T11:08:02.354" v="3" actId="20577"/>
        <pc:sldMkLst>
          <pc:docMk/>
          <pc:sldMk cId="513812328" sldId="261"/>
        </pc:sldMkLst>
        <pc:spChg chg="mod">
          <ac:chgData name="Pakanati, Bharathi (Contingent Worker)" userId="S::bharathi.pakanati@wabtec.com::8278e621-003f-4cc8-a1ec-109ecc7d0350" providerId="AD" clId="Web-{2DD2C2FD-DB39-645D-507C-F0545901F3C7}" dt="2022-07-11T11:08:02.354" v="3" actId="20577"/>
          <ac:spMkLst>
            <pc:docMk/>
            <pc:sldMk cId="513812328" sldId="261"/>
            <ac:spMk id="2" creationId="{C17087B9-753C-C04C-F64C-C4F5219F7268}"/>
          </ac:spMkLst>
        </pc:spChg>
      </pc:sldChg>
    </pc:docChg>
  </pc:docChgLst>
  <pc:docChgLst>
    <pc:chgData name="Pakanati, Bharathi (Contingent Worker)" userId="S::bharathi.pakanati@wabtec.com::8278e621-003f-4cc8-a1ec-109ecc7d0350" providerId="AD" clId="Web-{CA429971-7FD7-42FF-9AB7-2F76327D8D70}"/>
    <pc:docChg chg="addSld delSld modSld addMainMaster delMainMaster">
      <pc:chgData name="Pakanati, Bharathi (Contingent Worker)" userId="S::bharathi.pakanati@wabtec.com::8278e621-003f-4cc8-a1ec-109ecc7d0350" providerId="AD" clId="Web-{CA429971-7FD7-42FF-9AB7-2F76327D8D70}" dt="2022-07-07T17:20:50.338" v="320" actId="20577"/>
      <pc:docMkLst>
        <pc:docMk/>
      </pc:docMkLst>
      <pc:sldChg chg="addSp modSp del">
        <pc:chgData name="Pakanati, Bharathi (Contingent Worker)" userId="S::bharathi.pakanati@wabtec.com::8278e621-003f-4cc8-a1ec-109ecc7d0350" providerId="AD" clId="Web-{CA429971-7FD7-42FF-9AB7-2F76327D8D70}" dt="2022-07-07T16:57:48.546" v="2"/>
        <pc:sldMkLst>
          <pc:docMk/>
          <pc:sldMk cId="109857222" sldId="256"/>
        </pc:sldMkLst>
        <pc:graphicFrameChg chg="add mod modGraphic">
          <ac:chgData name="Pakanati, Bharathi (Contingent Worker)" userId="S::bharathi.pakanati@wabtec.com::8278e621-003f-4cc8-a1ec-109ecc7d0350" providerId="AD" clId="Web-{CA429971-7FD7-42FF-9AB7-2F76327D8D70}" dt="2022-07-07T16:57:44.640" v="1"/>
          <ac:graphicFrameMkLst>
            <pc:docMk/>
            <pc:sldMk cId="109857222" sldId="256"/>
            <ac:graphicFrameMk id="5" creationId="{6E275395-F8B2-286B-2658-30E914BE5D48}"/>
          </ac:graphicFrameMkLst>
        </pc:graphicFrameChg>
      </pc:sldChg>
      <pc:sldChg chg="new del">
        <pc:chgData name="Pakanati, Bharathi (Contingent Worker)" userId="S::bharathi.pakanati@wabtec.com::8278e621-003f-4cc8-a1ec-109ecc7d0350" providerId="AD" clId="Web-{CA429971-7FD7-42FF-9AB7-2F76327D8D70}" dt="2022-07-07T16:58:59.780" v="9"/>
        <pc:sldMkLst>
          <pc:docMk/>
          <pc:sldMk cId="510818858" sldId="256"/>
        </pc:sldMkLst>
      </pc:sldChg>
      <pc:sldChg chg="addSp delSp modSp new mod setBg modClrScheme chgLayout">
        <pc:chgData name="Pakanati, Bharathi (Contingent Worker)" userId="S::bharathi.pakanati@wabtec.com::8278e621-003f-4cc8-a1ec-109ecc7d0350" providerId="AD" clId="Web-{CA429971-7FD7-42FF-9AB7-2F76327D8D70}" dt="2022-07-07T17:03:35.373" v="78"/>
        <pc:sldMkLst>
          <pc:docMk/>
          <pc:sldMk cId="810910470" sldId="257"/>
        </pc:sldMkLst>
        <pc:spChg chg="mod ord">
          <ac:chgData name="Pakanati, Bharathi (Contingent Worker)" userId="S::bharathi.pakanati@wabtec.com::8278e621-003f-4cc8-a1ec-109ecc7d0350" providerId="AD" clId="Web-{CA429971-7FD7-42FF-9AB7-2F76327D8D70}" dt="2022-07-07T17:03:35.373" v="78"/>
          <ac:spMkLst>
            <pc:docMk/>
            <pc:sldMk cId="810910470" sldId="257"/>
            <ac:spMk id="2" creationId="{0B02D1F9-20ED-AF26-E756-C14DF913B536}"/>
          </ac:spMkLst>
        </pc:spChg>
        <pc:spChg chg="mod ord">
          <ac:chgData name="Pakanati, Bharathi (Contingent Worker)" userId="S::bharathi.pakanati@wabtec.com::8278e621-003f-4cc8-a1ec-109ecc7d0350" providerId="AD" clId="Web-{CA429971-7FD7-42FF-9AB7-2F76327D8D70}" dt="2022-07-07T17:03:35.373" v="78"/>
          <ac:spMkLst>
            <pc:docMk/>
            <pc:sldMk cId="810910470" sldId="257"/>
            <ac:spMk id="3" creationId="{A9848D8C-5194-D229-3DE4-04BC31DC9F64}"/>
          </ac:spMkLst>
        </pc:spChg>
        <pc:spChg chg="add del">
          <ac:chgData name="Pakanati, Bharathi (Contingent Worker)" userId="S::bharathi.pakanati@wabtec.com::8278e621-003f-4cc8-a1ec-109ecc7d0350" providerId="AD" clId="Web-{CA429971-7FD7-42FF-9AB7-2F76327D8D70}" dt="2022-07-07T17:03:35.358" v="77"/>
          <ac:spMkLst>
            <pc:docMk/>
            <pc:sldMk cId="810910470" sldId="257"/>
            <ac:spMk id="10" creationId="{A35CBD63-8F8F-47DC-9CE7-159E6161D872}"/>
          </ac:spMkLst>
        </pc:spChg>
        <pc:spChg chg="add del">
          <ac:chgData name="Pakanati, Bharathi (Contingent Worker)" userId="S::bharathi.pakanati@wabtec.com::8278e621-003f-4cc8-a1ec-109ecc7d0350" providerId="AD" clId="Web-{CA429971-7FD7-42FF-9AB7-2F76327D8D70}" dt="2022-07-07T17:03:35.358" v="77"/>
          <ac:spMkLst>
            <pc:docMk/>
            <pc:sldMk cId="810910470" sldId="257"/>
            <ac:spMk id="12" creationId="{CA0E3486-FD49-4921-B4F4-E5BB5C88AC79}"/>
          </ac:spMkLst>
        </pc:spChg>
        <pc:spChg chg="add del">
          <ac:chgData name="Pakanati, Bharathi (Contingent Worker)" userId="S::bharathi.pakanati@wabtec.com::8278e621-003f-4cc8-a1ec-109ecc7d0350" providerId="AD" clId="Web-{CA429971-7FD7-42FF-9AB7-2F76327D8D70}" dt="2022-07-07T17:03:35.358" v="77"/>
          <ac:spMkLst>
            <pc:docMk/>
            <pc:sldMk cId="810910470" sldId="257"/>
            <ac:spMk id="14" creationId="{83B4A72C-2924-4CE2-8674-7E02E182ED6D}"/>
          </ac:spMkLst>
        </pc:spChg>
        <pc:spChg chg="add">
          <ac:chgData name="Pakanati, Bharathi (Contingent Worker)" userId="S::bharathi.pakanati@wabtec.com::8278e621-003f-4cc8-a1ec-109ecc7d0350" providerId="AD" clId="Web-{CA429971-7FD7-42FF-9AB7-2F76327D8D70}" dt="2022-07-07T17:03:35.373" v="78"/>
          <ac:spMkLst>
            <pc:docMk/>
            <pc:sldMk cId="810910470" sldId="257"/>
            <ac:spMk id="16" creationId="{A35CBD63-8F8F-47DC-9CE7-159E6161D872}"/>
          </ac:spMkLst>
        </pc:spChg>
        <pc:spChg chg="add">
          <ac:chgData name="Pakanati, Bharathi (Contingent Worker)" userId="S::bharathi.pakanati@wabtec.com::8278e621-003f-4cc8-a1ec-109ecc7d0350" providerId="AD" clId="Web-{CA429971-7FD7-42FF-9AB7-2F76327D8D70}" dt="2022-07-07T17:03:35.373" v="78"/>
          <ac:spMkLst>
            <pc:docMk/>
            <pc:sldMk cId="810910470" sldId="257"/>
            <ac:spMk id="17" creationId="{CA0E3486-FD49-4921-B4F4-E5BB5C88AC79}"/>
          </ac:spMkLst>
        </pc:spChg>
        <pc:spChg chg="add">
          <ac:chgData name="Pakanati, Bharathi (Contingent Worker)" userId="S::bharathi.pakanati@wabtec.com::8278e621-003f-4cc8-a1ec-109ecc7d0350" providerId="AD" clId="Web-{CA429971-7FD7-42FF-9AB7-2F76327D8D70}" dt="2022-07-07T17:03:35.373" v="78"/>
          <ac:spMkLst>
            <pc:docMk/>
            <pc:sldMk cId="810910470" sldId="257"/>
            <ac:spMk id="18" creationId="{83B4A72C-2924-4CE2-8674-7E02E182ED6D}"/>
          </ac:spMkLst>
        </pc:spChg>
        <pc:graphicFrameChg chg="add mod modGraphic">
          <ac:chgData name="Pakanati, Bharathi (Contingent Worker)" userId="S::bharathi.pakanati@wabtec.com::8278e621-003f-4cc8-a1ec-109ecc7d0350" providerId="AD" clId="Web-{CA429971-7FD7-42FF-9AB7-2F76327D8D70}" dt="2022-07-07T17:03:35.373" v="78"/>
          <ac:graphicFrameMkLst>
            <pc:docMk/>
            <pc:sldMk cId="810910470" sldId="257"/>
            <ac:graphicFrameMk id="5" creationId="{92D9CF49-B84D-67E6-2C9F-DA14A5B5AB2A}"/>
          </ac:graphicFrameMkLst>
        </pc:graphicFrameChg>
      </pc:sldChg>
      <pc:sldChg chg="add del">
        <pc:chgData name="Pakanati, Bharathi (Contingent Worker)" userId="S::bharathi.pakanati@wabtec.com::8278e621-003f-4cc8-a1ec-109ecc7d0350" providerId="AD" clId="Web-{CA429971-7FD7-42FF-9AB7-2F76327D8D70}" dt="2022-07-07T16:58:56.343" v="8"/>
        <pc:sldMkLst>
          <pc:docMk/>
          <pc:sldMk cId="345892991" sldId="258"/>
        </pc:sldMkLst>
      </pc:sldChg>
      <pc:sldChg chg="new del">
        <pc:chgData name="Pakanati, Bharathi (Contingent Worker)" userId="S::bharathi.pakanati@wabtec.com::8278e621-003f-4cc8-a1ec-109ecc7d0350" providerId="AD" clId="Web-{CA429971-7FD7-42FF-9AB7-2F76327D8D70}" dt="2022-07-07T16:59:46.030" v="15"/>
        <pc:sldMkLst>
          <pc:docMk/>
          <pc:sldMk cId="1359800796" sldId="258"/>
        </pc:sldMkLst>
      </pc:sldChg>
      <pc:sldChg chg="add del">
        <pc:chgData name="Pakanati, Bharathi (Contingent Worker)" userId="S::bharathi.pakanati@wabtec.com::8278e621-003f-4cc8-a1ec-109ecc7d0350" providerId="AD" clId="Web-{CA429971-7FD7-42FF-9AB7-2F76327D8D70}" dt="2022-07-07T16:58:47.593" v="6"/>
        <pc:sldMkLst>
          <pc:docMk/>
          <pc:sldMk cId="2148245463" sldId="258"/>
        </pc:sldMkLst>
      </pc:sldChg>
      <pc:sldChg chg="add del">
        <pc:chgData name="Pakanati, Bharathi (Contingent Worker)" userId="S::bharathi.pakanati@wabtec.com::8278e621-003f-4cc8-a1ec-109ecc7d0350" providerId="AD" clId="Web-{CA429971-7FD7-42FF-9AB7-2F76327D8D70}" dt="2022-07-07T16:59:24.718" v="11"/>
        <pc:sldMkLst>
          <pc:docMk/>
          <pc:sldMk cId="2414743487" sldId="258"/>
        </pc:sldMkLst>
      </pc:sldChg>
      <pc:sldChg chg="modSp new">
        <pc:chgData name="Pakanati, Bharathi (Contingent Worker)" userId="S::bharathi.pakanati@wabtec.com::8278e621-003f-4cc8-a1ec-109ecc7d0350" providerId="AD" clId="Web-{CA429971-7FD7-42FF-9AB7-2F76327D8D70}" dt="2022-07-07T17:04:38.764" v="84" actId="20577"/>
        <pc:sldMkLst>
          <pc:docMk/>
          <pc:sldMk cId="3072333884" sldId="258"/>
        </pc:sldMkLst>
        <pc:spChg chg="mod">
          <ac:chgData name="Pakanati, Bharathi (Contingent Worker)" userId="S::bharathi.pakanati@wabtec.com::8278e621-003f-4cc8-a1ec-109ecc7d0350" providerId="AD" clId="Web-{CA429971-7FD7-42FF-9AB7-2F76327D8D70}" dt="2022-07-07T17:04:17.654" v="81" actId="20577"/>
          <ac:spMkLst>
            <pc:docMk/>
            <pc:sldMk cId="3072333884" sldId="258"/>
            <ac:spMk id="2" creationId="{DA6231E8-B605-2BF1-E148-8073607C9AC6}"/>
          </ac:spMkLst>
        </pc:spChg>
        <pc:spChg chg="mod">
          <ac:chgData name="Pakanati, Bharathi (Contingent Worker)" userId="S::bharathi.pakanati@wabtec.com::8278e621-003f-4cc8-a1ec-109ecc7d0350" providerId="AD" clId="Web-{CA429971-7FD7-42FF-9AB7-2F76327D8D70}" dt="2022-07-07T17:04:38.764" v="84" actId="20577"/>
          <ac:spMkLst>
            <pc:docMk/>
            <pc:sldMk cId="3072333884" sldId="258"/>
            <ac:spMk id="3" creationId="{90B23BD0-659B-4EDF-F9AF-989C69F774F9}"/>
          </ac:spMkLst>
        </pc:spChg>
      </pc:sldChg>
      <pc:sldChg chg="add del">
        <pc:chgData name="Pakanati, Bharathi (Contingent Worker)" userId="S::bharathi.pakanati@wabtec.com::8278e621-003f-4cc8-a1ec-109ecc7d0350" providerId="AD" clId="Web-{CA429971-7FD7-42FF-9AB7-2F76327D8D70}" dt="2022-07-07T16:59:41.608" v="14"/>
        <pc:sldMkLst>
          <pc:docMk/>
          <pc:sldMk cId="2384451842" sldId="259"/>
        </pc:sldMkLst>
      </pc:sldChg>
      <pc:sldChg chg="modSp new">
        <pc:chgData name="Pakanati, Bharathi (Contingent Worker)" userId="S::bharathi.pakanati@wabtec.com::8278e621-003f-4cc8-a1ec-109ecc7d0350" providerId="AD" clId="Web-{CA429971-7FD7-42FF-9AB7-2F76327D8D70}" dt="2022-07-07T17:15:04.168" v="278" actId="20577"/>
        <pc:sldMkLst>
          <pc:docMk/>
          <pc:sldMk cId="3896022566" sldId="259"/>
        </pc:sldMkLst>
        <pc:spChg chg="mod">
          <ac:chgData name="Pakanati, Bharathi (Contingent Worker)" userId="S::bharathi.pakanati@wabtec.com::8278e621-003f-4cc8-a1ec-109ecc7d0350" providerId="AD" clId="Web-{CA429971-7FD7-42FF-9AB7-2F76327D8D70}" dt="2022-07-07T17:15:04.168" v="278" actId="20577"/>
          <ac:spMkLst>
            <pc:docMk/>
            <pc:sldMk cId="3896022566" sldId="259"/>
            <ac:spMk id="2" creationId="{DA4112CE-26F2-8955-C22D-2612EBEC9219}"/>
          </ac:spMkLst>
        </pc:spChg>
        <pc:spChg chg="mod">
          <ac:chgData name="Pakanati, Bharathi (Contingent Worker)" userId="S::bharathi.pakanati@wabtec.com::8278e621-003f-4cc8-a1ec-109ecc7d0350" providerId="AD" clId="Web-{CA429971-7FD7-42FF-9AB7-2F76327D8D70}" dt="2022-07-07T17:07:16.497" v="134" actId="20577"/>
          <ac:spMkLst>
            <pc:docMk/>
            <pc:sldMk cId="3896022566" sldId="259"/>
            <ac:spMk id="3" creationId="{2CEB2948-A2D1-4681-13E4-FBA8A8210B04}"/>
          </ac:spMkLst>
        </pc:spChg>
      </pc:sldChg>
      <pc:sldChg chg="modSp new">
        <pc:chgData name="Pakanati, Bharathi (Contingent Worker)" userId="S::bharathi.pakanati@wabtec.com::8278e621-003f-4cc8-a1ec-109ecc7d0350" providerId="AD" clId="Web-{CA429971-7FD7-42FF-9AB7-2F76327D8D70}" dt="2022-07-07T17:18:27.526" v="290" actId="20577"/>
        <pc:sldMkLst>
          <pc:docMk/>
          <pc:sldMk cId="1120384377" sldId="260"/>
        </pc:sldMkLst>
        <pc:spChg chg="mod">
          <ac:chgData name="Pakanati, Bharathi (Contingent Worker)" userId="S::bharathi.pakanati@wabtec.com::8278e621-003f-4cc8-a1ec-109ecc7d0350" providerId="AD" clId="Web-{CA429971-7FD7-42FF-9AB7-2F76327D8D70}" dt="2022-07-07T17:09:25.934" v="156" actId="20577"/>
          <ac:spMkLst>
            <pc:docMk/>
            <pc:sldMk cId="1120384377" sldId="260"/>
            <ac:spMk id="2" creationId="{7EAEFE62-1D22-BB0D-B716-1032A185A3CD}"/>
          </ac:spMkLst>
        </pc:spChg>
        <pc:spChg chg="mod">
          <ac:chgData name="Pakanati, Bharathi (Contingent Worker)" userId="S::bharathi.pakanati@wabtec.com::8278e621-003f-4cc8-a1ec-109ecc7d0350" providerId="AD" clId="Web-{CA429971-7FD7-42FF-9AB7-2F76327D8D70}" dt="2022-07-07T17:18:27.526" v="290" actId="20577"/>
          <ac:spMkLst>
            <pc:docMk/>
            <pc:sldMk cId="1120384377" sldId="260"/>
            <ac:spMk id="3" creationId="{2A6958A1-7740-9A2D-ECBD-5AAEC1E6DF6A}"/>
          </ac:spMkLst>
        </pc:spChg>
      </pc:sldChg>
      <pc:sldChg chg="addSp delSp modSp new">
        <pc:chgData name="Pakanati, Bharathi (Contingent Worker)" userId="S::bharathi.pakanati@wabtec.com::8278e621-003f-4cc8-a1ec-109ecc7d0350" providerId="AD" clId="Web-{CA429971-7FD7-42FF-9AB7-2F76327D8D70}" dt="2022-07-07T17:20:50.338" v="320" actId="20577"/>
        <pc:sldMkLst>
          <pc:docMk/>
          <pc:sldMk cId="513812328" sldId="261"/>
        </pc:sldMkLst>
        <pc:spChg chg="mod">
          <ac:chgData name="Pakanati, Bharathi (Contingent Worker)" userId="S::bharathi.pakanati@wabtec.com::8278e621-003f-4cc8-a1ec-109ecc7d0350" providerId="AD" clId="Web-{CA429971-7FD7-42FF-9AB7-2F76327D8D70}" dt="2022-07-07T17:20:50.338" v="320" actId="20577"/>
          <ac:spMkLst>
            <pc:docMk/>
            <pc:sldMk cId="513812328" sldId="261"/>
            <ac:spMk id="2" creationId="{C17087B9-753C-C04C-F64C-C4F5219F7268}"/>
          </ac:spMkLst>
        </pc:spChg>
        <pc:spChg chg="del">
          <ac:chgData name="Pakanati, Bharathi (Contingent Worker)" userId="S::bharathi.pakanati@wabtec.com::8278e621-003f-4cc8-a1ec-109ecc7d0350" providerId="AD" clId="Web-{CA429971-7FD7-42FF-9AB7-2F76327D8D70}" dt="2022-07-07T17:19:27.776" v="291"/>
          <ac:spMkLst>
            <pc:docMk/>
            <pc:sldMk cId="513812328" sldId="261"/>
            <ac:spMk id="3" creationId="{7F53E344-A32C-56A9-C662-CC6EB190693B}"/>
          </ac:spMkLst>
        </pc:spChg>
        <pc:picChg chg="add mod ord">
          <ac:chgData name="Pakanati, Bharathi (Contingent Worker)" userId="S::bharathi.pakanati@wabtec.com::8278e621-003f-4cc8-a1ec-109ecc7d0350" providerId="AD" clId="Web-{CA429971-7FD7-42FF-9AB7-2F76327D8D70}" dt="2022-07-07T17:19:27.776" v="291"/>
          <ac:picMkLst>
            <pc:docMk/>
            <pc:sldMk cId="513812328" sldId="261"/>
            <ac:picMk id="4" creationId="{83BABF91-AECF-D920-DDB1-43FA5069289E}"/>
          </ac:picMkLst>
        </pc:picChg>
      </pc:sldChg>
      <pc:sldMasterChg chg="del delSldLayout">
        <pc:chgData name="Pakanati, Bharathi (Contingent Worker)" userId="S::bharathi.pakanati@wabtec.com::8278e621-003f-4cc8-a1ec-109ecc7d0350" providerId="AD" clId="Web-{CA429971-7FD7-42FF-9AB7-2F76327D8D70}" dt="2022-07-07T17:03:21.201" v="75"/>
        <pc:sldMasterMkLst>
          <pc:docMk/>
          <pc:sldMasterMk cId="2460954070" sldId="2147483660"/>
        </pc:sldMasterMkLst>
        <pc:sldLayoutChg chg="del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Pakanati, Bharathi (Contingent Worker)" userId="S::bharathi.pakanati@wabtec.com::8278e621-003f-4cc8-a1ec-109ecc7d0350" providerId="AD" clId="Web-{CA429971-7FD7-42FF-9AB7-2F76327D8D70}" dt="2022-07-07T17:03:21.201" v="75"/>
        <pc:sldMasterMkLst>
          <pc:docMk/>
          <pc:sldMasterMk cId="4044223506" sldId="2147483672"/>
        </pc:sldMasterMkLst>
        <pc:sldLayoutChg chg="add mod replId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4044223506" sldId="2147483672"/>
            <pc:sldLayoutMk cId="2085188499" sldId="2147483673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4044223506" sldId="2147483672"/>
            <pc:sldLayoutMk cId="170968051" sldId="2147483674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4044223506" sldId="2147483672"/>
            <pc:sldLayoutMk cId="1686080102" sldId="2147483675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4044223506" sldId="2147483672"/>
            <pc:sldLayoutMk cId="566923895" sldId="2147483676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4044223506" sldId="2147483672"/>
            <pc:sldLayoutMk cId="3447796369" sldId="2147483677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4044223506" sldId="2147483672"/>
            <pc:sldLayoutMk cId="1058045039" sldId="2147483678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4044223506" sldId="2147483672"/>
            <pc:sldLayoutMk cId="2647963503" sldId="2147483679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4044223506" sldId="2147483672"/>
            <pc:sldLayoutMk cId="589759845" sldId="2147483680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4044223506" sldId="2147483672"/>
            <pc:sldLayoutMk cId="632720948" sldId="2147483681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4044223506" sldId="2147483672"/>
            <pc:sldLayoutMk cId="3997564330" sldId="2147483682"/>
          </pc:sldLayoutMkLst>
        </pc:sldLayoutChg>
        <pc:sldLayoutChg chg="add mod replId">
          <pc:chgData name="Pakanati, Bharathi (Contingent Worker)" userId="S::bharathi.pakanati@wabtec.com::8278e621-003f-4cc8-a1ec-109ecc7d0350" providerId="AD" clId="Web-{CA429971-7FD7-42FF-9AB7-2F76327D8D70}" dt="2022-07-07T17:03:21.201" v="75"/>
          <pc:sldLayoutMkLst>
            <pc:docMk/>
            <pc:sldMasterMk cId="4044223506" sldId="2147483672"/>
            <pc:sldLayoutMk cId="3640994051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6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9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8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2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9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4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6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5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2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2D1F9-20ED-AF26-E756-C14DF913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 b="1">
                <a:cs typeface="Calibri Light"/>
              </a:rPr>
              <a:t>RDS Blocking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8D8C-5194-D229-3DE4-04BC31DC9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>
                <a:solidFill>
                  <a:srgbClr val="FFFFFF"/>
                </a:solidFill>
                <a:cs typeface="Calibri"/>
              </a:rPr>
              <a:t>Introduction:</a:t>
            </a:r>
            <a:endParaRPr lang="en-US" sz="16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FFFFFF"/>
                </a:solidFill>
                <a:cs typeface="Calibri"/>
              </a:rPr>
              <a:t>                      </a:t>
            </a:r>
          </a:p>
          <a:p>
            <a:pPr marL="0" indent="0">
              <a:buNone/>
            </a:pPr>
            <a:r>
              <a:rPr lang="en-US" sz="1600" b="1">
                <a:solidFill>
                  <a:srgbClr val="FFFFFF"/>
                </a:solidFill>
                <a:cs typeface="Calibri"/>
              </a:rPr>
              <a:t>                 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D9CF49-B84D-67E6-2C9F-DA14A5B5A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50770"/>
              </p:ext>
            </p:extLst>
          </p:nvPr>
        </p:nvGraphicFramePr>
        <p:xfrm>
          <a:off x="5339911" y="2297330"/>
          <a:ext cx="4931410" cy="22463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31410">
                  <a:extLst>
                    <a:ext uri="{9D8B030D-6E8A-4147-A177-3AD203B41FA5}">
                      <a16:colId xmlns:a16="http://schemas.microsoft.com/office/drawing/2014/main" val="4075443133"/>
                    </a:ext>
                  </a:extLst>
                </a:gridCol>
              </a:tblGrid>
              <a:tr h="2246376">
                <a:tc>
                  <a:txBody>
                    <a:bodyPr/>
                    <a:lstStyle/>
                    <a:p>
                      <a:r>
                        <a:rPr lang="en-US" sz="3300">
                          <a:effectLst/>
                        </a:rPr>
                        <a:t>When two queries are executed at a time on a table, one of the query gets blocked 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95690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9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FE62-1D22-BB0D-B716-1032A185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 </a:t>
            </a:r>
            <a:r>
              <a:rPr lang="en-US" dirty="0">
                <a:ea typeface="+mj-lt"/>
                <a:cs typeface="+mj-lt"/>
              </a:rPr>
              <a:t>acknowledgement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58A1-7740-9A2D-ECBD-5AAEC1E6D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got any RDS related blocking alerts just we acknowledged and inform to L2 people.</a:t>
            </a:r>
          </a:p>
          <a:p>
            <a:r>
              <a:rPr lang="en-US" sz="2400" dirty="0"/>
              <a:t>There will take care of that.</a:t>
            </a:r>
          </a:p>
          <a:p>
            <a:r>
              <a:rPr lang="en-US" sz="2400" dirty="0"/>
              <a:t>Sometimes </a:t>
            </a:r>
            <a:r>
              <a:rPr lang="en-US" sz="2400" dirty="0">
                <a:ea typeface="+mn-lt"/>
                <a:cs typeface="+mn-lt"/>
              </a:rPr>
              <a:t>blockings got cleared automatically.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38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87B9-753C-C04C-F64C-C4F5219F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Diagrammatical Representation: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BABF91-AECF-D920-DDB1-43FA50692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7393" y="1267015"/>
            <a:ext cx="6838950" cy="4314825"/>
          </a:xfrm>
        </p:spPr>
      </p:pic>
    </p:spTree>
    <p:extLst>
      <p:ext uri="{BB962C8B-B14F-4D97-AF65-F5344CB8AC3E}">
        <p14:creationId xmlns:p14="http://schemas.microsoft.com/office/powerpoint/2010/main" val="5138123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Frame</vt:lpstr>
      <vt:lpstr>RDS Blocking</vt:lpstr>
      <vt:lpstr>Our acknowledgement</vt:lpstr>
      <vt:lpstr>Diagrammatical Representation: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84</cp:revision>
  <dcterms:created xsi:type="dcterms:W3CDTF">2022-07-07T16:57:10Z</dcterms:created>
  <dcterms:modified xsi:type="dcterms:W3CDTF">2022-07-11T11:08:02Z</dcterms:modified>
</cp:coreProperties>
</file>